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3" r:id="rId4"/>
    <p:sldId id="275" r:id="rId5"/>
    <p:sldId id="277" r:id="rId6"/>
    <p:sldId id="278" r:id="rId7"/>
    <p:sldId id="279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2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239 236 4399 0 0,'0'0'200'0'0,"-2"1"72"0"0,1 0-1 0 0,-1-1 0 0 0,1 1 0 0 0,-1-1 0 0 0,0 1 0 0 0,0-1 0 0 0,1 0 0 0 0,-3 0 0 0 0,3-1-96 0 0,0 0 0 0 0,1 0 0 0 0,-1-1-1 0 0,0 1 1 0 0,1 0 0 0 0,-1-1 0 0 0,0 1-1 0 0,1 0 1 0 0,0-1 0 0 0,-1 1-1 0 0,1-1 1 0 0,0 1 0 0 0,0 0 0 0 0,0-1-1 0 0,0 1 1 0 0,0-1 0 0 0,0 1 0 0 0,0-1-1 0 0,0 1 1 0 0,0-1 0 0 0,1 1 0 0 0,-1 0-1 0 0,2-3 1 0 0,0-3 17 0 0,1 0 1 0 0,1 0-1 0 0,4-7 0 0 0,-7 11-27 0 0,1 0-104 0 0,0 1-1 0 0,0 0 0 0 0,0 0 1 0 0,0 0-1 0 0,0 1 0 0 0,0-1 1 0 0,3-2-1 0 0,9-8 39 0 0,-2-2-64 0 0,-6 5-1 0 0,2 0 0 0 0,-1 0 1 0 0,1 1-1 0 0,12-9 0 0 0,0-2-10 0 0,19-17 82 0 0,-23 22 16 0 0,-15 13-40 0 0,-1 1 22 0 0,0 0 6 0 0,0 0 2 0 0,0 0 2 0 0,0 0 4 0 0,0 0 2 0 0,0 0 0 0 0,0 0 10 0 0,0 0 39 0 0,0 0 20 0 0,6 16 225 0 0,-1-4-276 0 0,-4-6-73 0 0,-1-1 0 0 0,0 1 0 0 0,0-1 0 0 0,0 1 0 0 0,0-1 0 0 0,-1 0 0 0 0,0 1 0 0 0,0-1 0 0 0,-1 0-1 0 0,-2 8 1 0 0,-5 8 282 0 0,-12 23 0 0 0,18-38-253 0 0,-11 19 325 0 0,-47 99 940 0 0,-8 14-397 0 0,-10 25 42 0 0,6-15-594 0 0,69-140-391 0 0,-3 9 159 0 0,0-1 0 0 0,2 1 1 0 0,0 1-1 0 0,1-1 0 0 0,-4 31 0 0 0,8-46-131 0 0,0-1-1 0 0,0 1 0 0 0,0-1 1 0 0,0 1-1 0 0,0-1 0 0 0,0 1 1 0 0,0-1-1 0 0,1 0 1 0 0,0 3-1 0 0,0 0 6 0 0,-1 0 0 0 0,1-1 1 0 0,0 1-1 0 0,-1 0 0 0 0,0 0 0 0 0,0 7 0 0 0,-4 18-41 0 0,0-14-11 0 0,0-12 0 0 0,1-2 0 0 0,-4 6 0 0 0,4-5-26 0 0,1 0 0 0 0,0-1 0 0 0,1 1 1 0 0,-1 0-1 0 0,0 0 0 0 0,1 1 0 0 0,-3 1 0 0 0,0 2-179 0 0,2-5-24 0 0,2-1-10 0 0,0 0-22 0 0,0 0-90 0 0,0 0-38 0 0,0 0-10 0 0,0 0-3 0 0,0 0-12 0 0,0 0-2 0 0,0-4 64 0 0,1 1 1 0 0,-1-1-1 0 0,1 0 0 0 0,0 0 0 0 0,0 0 0 0 0,2-3 1 0 0,3-10-1435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3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23095 0 0,'0'0'1024'0'0,"0"0"208"0"0,0 0-984 0 0,14 2-248 0 0,-1-7 0 0 0,3 0 0 0 0,3-1 128 0 0,-6-2-32 0 0,-5 0 0 0 0,0 0 0 0 0,1-3-704 0 0,1-2-152 0 0,-1-3-24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5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292 109 10135 0 0,'0'0'231'0'0,"0"0"29"0"0,0 0 19 0 0,0-1-41 0 0,0 0-175 0 0,0 0 0 0 0,0 0 0 0 0,0 0 0 0 0,-1 1 0 0 0,1-1-1 0 0,0 0 1 0 0,0 0 0 0 0,-1 0 0 0 0,1 1 0 0 0,-1-1 0 0 0,1 0 0 0 0,0 1-1 0 0,-1-1 1 0 0,1 0 0 0 0,-1 1 0 0 0,0-1 0 0 0,1 0 0 0 0,-1 1 0 0 0,1-1-1 0 0,-1 1 1 0 0,-1-1 0 0 0,0-1 82 0 0,-6-10 535 0 0,8 11-309 0 0,-17-6 1306 0 0,16 6-1306 0 0,1 1 117 0 0,-1 0 181 0 0,0 0-638 0 0,0-1 0 0 0,0 1 0 0 0,1 0 0 0 0,-1-1 0 0 0,0 1-1 0 0,0 0 1 0 0,0 0 0 0 0,0 0 0 0 0,0 0 0 0 0,0 0 0 0 0,0 0 0 0 0,0 0-1 0 0,-2 0 1 0 0,0 1 71 0 0,0-1 1 0 0,1 1-1 0 0,-1 0 0 0 0,0 0 0 0 0,0 1 0 0 0,1-1 1 0 0,-1 1-1 0 0,1-1 0 0 0,-1 1 0 0 0,1 0 0 0 0,0-1 1 0 0,-1 1-1 0 0,1 1 0 0 0,0-1 0 0 0,0 0 0 0 0,0 0 1 0 0,-1 4-1 0 0,-5 7-11 0 0,0 0 0 0 0,-7 16 0 0 0,6-11-140 0 0,-22 45 1065 0 0,-30 83 0 0 0,46-105-999 0 0,6-20-17 0 0,-7 25-1 0 0,14-39 1 0 0,-3 11 0 0 0,1 0 0 0 0,1 0 0 0 0,0 0 0 0 0,0 24 0 0 0,3-38 0 0 0,0 0 0 0 0,0 1 0 0 0,1-1 0 0 0,-1 0 0 0 0,1 1 0 0 0,0-1 0 0 0,0 0 0 0 0,1 0 0 0 0,-1 0 0 0 0,1 0 0 0 0,0 0 0 0 0,0 0 0 0 0,0 0 0 0 0,1 0 0 0 0,-1-1 0 0 0,1 0 0 0 0,0 1 0 0 0,0-1 0 0 0,0 0 0 0 0,0 0 0 0 0,1 0 0 0 0,-1-1 0 0 0,8 5 0 0 0,-5-5 0 0 0,0 0 0 0 0,0-1 0 0 0,0 1 0 0 0,1-1 0 0 0,-1 0 0 0 0,0-1 0 0 0,1 1 0 0 0,-1-1 0 0 0,1-1 0 0 0,-1 1 0 0 0,0-1 0 0 0,11-2 0 0 0,-6-1-4 0 0,-1 1 0 0 0,0-2 0 0 0,1 1 0 0 0,-1-1-1 0 0,-1-1 1 0 0,1 0 0 0 0,-1 0 0 0 0,11-10 0 0 0,63-65 460 0 0,-82 80-432 0 0,16-19 295 0 0,0 0 1 0 0,-2-1 0 0 0,0-1-1 0 0,18-38 1 0 0,-17 26-318 0 0,-2 0 1 0 0,17-61-1 0 0,-26 75-2 0 0,-1 0 0 0 0,-1 0 0 0 0,-1 0 0 0 0,1-21 0 0 0,-3 32 0 0 0,-1 1 0 0 0,1 0 0 0 0,-1 0 0 0 0,-1-1 0 0 0,1 1 0 0 0,-1 0 0 0 0,-1 0 0 0 0,0 0 0 0 0,0 1 0 0 0,0-1 0 0 0,-1 1 0 0 0,-8-12 0 0 0,10 16 80 0 0,1 1-1 0 0,-2 0 0 0 0,1 0 1 0 0,0 0-1 0 0,0 0 1 0 0,-1 0-1 0 0,1 0 1 0 0,-1 1-1 0 0,0-1 1 0 0,1 1-1 0 0,-1 0 1 0 0,0-1-1 0 0,0 1 0 0 0,0 1 1 0 0,-3-2-1 0 0,1 1-56 0 0,0 1 0 0 0,0 0 0 0 0,0 0 0 0 0,0 0 0 0 0,0 0 0 0 0,0 1 0 0 0,0 0 0 0 0,-8 2 0 0 0,5 0-318 0 0,0 0 0 0 0,0 0-1 0 0,0 1 1 0 0,1 0-1 0 0,0 0 1 0 0,-1 1-1 0 0,2 0 1 0 0,-1 0-1 0 0,0 0 1 0 0,-8 11-1 0 0,5-2-1882 0 0,5-4-2482 0 0,0 3-1778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1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35 8287 0 0,'0'0'191'0'0,"0"0"26"0"0,0 0 9 0 0,1-1-34 0 0,5-4-10 0 0,10-14 2554 0 0,-15 17-1781 0 0,-1 2-290 0 0,4-7 83 0 0,-3 7 7764 0 0,-3 6-8154 0 0,-11 22-108 0 0,-20 31-250 0 0,28-48 0 0 0,-1 0 0 0 0,7-1 72 0 0,-1-8 299 0 0,0-2 117 0 0,15 0 613 0 0,-4 0-1085 0 0,1 2-16 0 0,-1 2 0 0 0,-9-3 0 0 0,-1-1 0 0 0,1 1 0 0 0,-1 0 0 0 0,0-1 0 0 0,1 1 0 0 0,-1 0 0 0 0,0 0 0 0 0,0 0 0 0 0,0 0 0 0 0,1 0 0 0 0,-1 0 0 0 0,0 0 0 0 0,0 0 0 0 0,-1 0 0 0 0,1 1 0 0 0,0-1 0 0 0,0 0 0 0 0,0 2 0 0 0,2 2 0 0 0,0-1 0 0 0,0 0 0 0 0,-1 0 0 0 0,1 1 0 0 0,-1-1 0 0 0,0 0 0 0 0,0 1 0 0 0,0 0 0 0 0,0-1 0 0 0,0 6 0 0 0,6 21 0 0 0,0-3 0 0 0,-3 1 0 0 0,0 0 0 0 0,-2 1 0 0 0,0 44 0 0 0,-4-63 0 0 0,0-1 0 0 0,0 1 0 0 0,-5 14 0 0 0,-1-5 0 0 0,5-17 0 0 0,1-1 0 0 0,0 0 0 0 0,0-1 0 0 0,1 1 0 0 0,-1 0 0 0 0,0-1 0 0 0,0 1 0 0 0,0-1 0 0 0,-1 1 0 0 0,1-1 0 0 0,0 0 0 0 0,0 1 0 0 0,-1-1 0 0 0,-2 2 0 0 0,-3 2 0 0 0,5-2 0 0 0,-1-1 0 0 0,-1 1 0 0 0,1-1 0 0 0,0 0 0 0 0,0 0 0 0 0,-1 0 0 0 0,1 0 0 0 0,-1 0 0 0 0,0-1 0 0 0,1 1 0 0 0,-1-1 0 0 0,0 0 0 0 0,-5 0 0 0 0,7 0 0 0 0,-6 0 0 0 0,0 0 0 0 0,0-1 0 0 0,0 0 0 0 0,0 0 0 0 0,1-1 0 0 0,-10-1 0 0 0,-51-16 0 0 0,49 11 0 0 0,5 1 0 0 0,11 2 0 0 0,2 2 0 0 0,-4-7 0 0 0,2-1 0 0 0,5-1 0 0 0,4 1 0 0 0,-4 7 63 0 0,-1 1 0 0 0,1-1 0 0 0,-1 1 0 0 0,1-1 0 0 0,-1 0 0 0 0,0 1-1 0 0,0-1 1 0 0,1-5 0 0 0,3-3 34 0 0,-4 9-471 0 0,-1 2 576 0 0,0 0 248 0 0,0 0 50 0 0,0 0-126 0 0,0 0-576 0 0,0 0-248 0 0,2 15-641 0 0,-1 19 96 0 0,-1-19-5388 0 0,0-15-439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1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8287 0 0,'0'0'191'0'0,"0"0"26"0"0,0 0 9 0 0,0 0 110 0 0,0 0 444 0 0,0 0 196 0 0,0 0 42 0 0,0 0 6 0 0,0 0 0 0 0,0 0 0 0 0,0 0 0 0 0,3-2-69 0 0,5-2-342 0 0,71-37 5583 0 0,-65 34-5626 0 0,-11 6-461 0 0,0-1 0 0 0,0 0 0 0 0,0 1 0 0 0,0 0-1 0 0,1 0 1 0 0,-1 0 0 0 0,0 0 0 0 0,1 0 0 0 0,5 0 0 0 0,-4 1-63 0 0,0-1-1 0 0,1 0 1 0 0,-1 0 0 0 0,0 0 0 0 0,0-1 0 0 0,8-3-1 0 0,19-6 1092 0 0,-6 6-529 0 0,-26 5-614 0 0,0 1 1 0 0,0-1-1 0 0,0 0 0 0 0,0 0 1 0 0,-1 0-1 0 0,1 1 1 0 0,0-1-1 0 0,0 0 0 0 0,0 0 1 0 0,0 0-1 0 0,0 0 0 0 0,0 1 1 0 0,0-1-1 0 0,0 0 0 0 0,0 0 1 0 0,0 0-1 0 0,0 1 0 0 0,0-1 1 0 0,0 0-1 0 0,0 0 0 0 0,0 0 1 0 0,0 1-1 0 0,0-1 1 0 0,0 0-1 0 0,0 0 0 0 0,0 0 1 0 0,0 1-1 0 0,1-1 0 0 0,-1 0 1 0 0,0 0-1 0 0,0 0 0 0 0,0 0 1 0 0,0 1-1 0 0,0-1 0 0 0,0 0 1 0 0,1 0-1 0 0,-1 0 0 0 0,0 0 1 0 0,0 0-1 0 0,0 0 0 0 0,0 1 1 0 0,1-1-1 0 0,-1 0 1 0 0,0 0-1 0 0,0 0 0 0 0,0 0 1 0 0,1 0-1 0 0,-1 0 0 0 0,0 0 1 0 0,0 0-1 0 0,0 0 0 0 0,1 0 1 0 0,-1 0-1 0 0,0 0 0 0 0,0 0 1 0 0,0 0-1 0 0,1 0 0 0 0,-1 0 1 0 0,0 0-1 0 0,0 0 1 0 0,0 0-1 0 0,0 0 0 0 0,1-1 1 0 0,-1 1-1 0 0,0 0 0 0 0,0 0 1 0 0,0 0-1 0 0,1 0 0 0 0,-11 12-1277 0 0,7-10 845 0 0,1-1 1 0 0,-1 0-1 0 0,1 0 1 0 0,-1 0-1 0 0,1 0 1 0 0,-1-1-1 0 0,1 1 1 0 0,-5 0-1 0 0,-12 2-1607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2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120 122 2759 0 0,'0'0'107'0'0,"0"0"-19"0"0,0 0 60 0 0,0 0 233 0 0,0 0 106 0 0,0 0 22 0 0,0 0 71 0 0,0 0 286 0 0,0 0 124 0 0,0 0 30 0 0,0 0-65 0 0,0 0-290 0 0,0 0-121 0 0,0 0-28 0 0,0 0-72 0 0,0 0-217 0 0,0 0 161 0 0,0 0 100 0 0,0 0 21 0 0,0 0 3 0 0,0 0 0 0 0,0 0 0 0 0,0 0 0 0 0,0 0-69 0 0,0 0-222 0 0,0 0 166 0 0,0 0 101 0 0,0 0 21 0 0,0 0-66 0 0,2-1-294 0 0,19-26-133 0 0,9-6 56 0 0,-26 30 238 0 0,4-6-87 0 0,-4 2 3252 0 0,-1-2-3459 0 0,0-3-16 0 0,-2 2 72 0 0,0 8 299 0 0,-1 2 117 0 0,0 0 21 0 0,0 0-66 0 0,-1 2-426 0 0,0 0 0 0 0,0 0 0 0 0,0-1 0 0 0,0 1-1 0 0,-1 0 1 0 0,1-1 0 0 0,0 1 0 0 0,-4 2 0 0 0,3-1-4 0 0,-5 5-13 0 0,1 0 0 0 0,-7 13 0 0 0,-6 7 0 0 0,16-24 0 0 0,-11 13 0 0 0,1 1 0 0 0,1 0 0 0 0,0 0 0 0 0,-12 29 0 0 0,13-25 0 0 0,-6 15 0 0 0,15-34 0 0 0,1-1 0 0 0,-1 1 0 0 0,1-1 0 0 0,-1 1 0 0 0,1-1 0 0 0,0 1 0 0 0,0 0 0 0 0,-1 5 0 0 0,0 0 0 0 0,-7 30 0 0 0,5-26 0 0 0,3 2 0 0 0,1-3 0 0 0,0 1 0 0 0,6 8 0 0 0,-3-7 0 0 0,2-1 0 0 0,11 9 0 0 0,2-3 0 0 0,-8-9 0 0 0,2-3 0 0 0,1-1 0 0 0,0-2 0 0 0,5-3 0 0 0,-13-3 0 0 0,-2 1 0 0 0,6-1-1 0 0,0 0 0 0 0,-1-1 0 0 0,1 0 1 0 0,-1-1-1 0 0,0 0 0 0 0,8-7 0 0 0,-2 1 27 0 0,0-1 0 0 0,14-16 0 0 0,-17 14 221 0 0,0-1 0 0 0,-1 0 0 0 0,0-1 0 0 0,-2 0 0 0 0,0-1 0 0 0,0 0 0 0 0,5-21 0 0 0,-10 28-247 0 0,-1 1 0 0 0,0-1 0 0 0,-1 0 0 0 0,0 0 0 0 0,-1-13 0 0 0,-7-50 0 0 0,3 58 269 0 0,0-1 0 0 0,-1 1 0 0 0,0 0 0 0 0,-1 0 0 0 0,-15-25-1 0 0,21 40-321 0 0,0-1 0 0 0,-1 1 0 0 0,1 0 0 0 0,0-1 0 0 0,0 1 0 0 0,-1 0-1 0 0,1-1 1 0 0,0 1 0 0 0,0 0 0 0 0,-1-1 0 0 0,1 1 0 0 0,0 0-1 0 0,-1 0 1 0 0,1-1 0 0 0,-1 1 0 0 0,1 0 0 0 0,0 0 0 0 0,-1 0 0 0 0,1-1-1 0 0,-1 1 1 0 0,1 0 0 0 0,-1 0 0 0 0,1 0 0 0 0,0 0 0 0 0,-1 0 0 0 0,1 0-1 0 0,-1 0 1 0 0,0 0 0 0 0,0 0 52 0 0,-1 1 0 0 0,0-1 0 0 0,1 1 0 0 0,-1-1 0 0 0,0 1 0 0 0,1 0 0 0 0,-1 0 0 0 0,1-1 0 0 0,-1 1 0 0 0,1 0 0 0 0,0 0 0 0 0,-1 1 0 0 0,1-1 0 0 0,0 0 0 0 0,0 0 0 0 0,-3 3 0 0 0,2 0 2 0 0,-1-2 32 0 0,-5 16-274 0 0,7-15-1021 0 0,0 0-1 0 0,0 0 1 0 0,1 0 0 0 0,-1 0 0 0 0,1 0-1 0 0,0 0 1 0 0,0 5 0 0 0,1 9-5376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2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54 6447 0 0,'0'0'298'0'0,"0"0"-10"0"0,-2 1-188 0 0,-7 1-19 0 0,7-2 284 0 0,-12 4 3067 0 0,11-5-2713 0 0,0 1-1 0 0,1-1 1 0 0,-1 0-1 0 0,0 1 1 0 0,1-1-1 0 0,-1 0 1 0 0,-4-3-1 0 0,6 3-206 0 0,1 1 0 0 0,-2-2-9 0 0,-1 0-1 0 0,1 0 0 0 0,1-1 0 0 0,-1 1 1 0 0,0-1-1 0 0,-1-3 0 0 0,0-4-347 0 0,2-1-138 0 0,-3 3-286 0 0,3 6-1135 0 0,1 2-511 0 0,0 0-107 0 0,0 0-24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2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 8287 0 0,'0'0'382'0'0,"0"0"-8"0"0,0 0-102 0 0,0 0 463 0 0,1-2 234 0 0,-1 0 6182 0 0,-4 9-5095 0 0,1 0-2257 0 0,0-1 0 0 0,-1 1 1 0 0,-7 9-1 0 0,-12 17 2084 0 0,18-27-1734 0 0,7-13-133 0 0,6-6-16 0 0,-7 11 0 0 0,10-10 0 0 0,-4 3 0 0 0,0 1 0 0 0,-6 8 5 0 0,-1 0 0 0 0,1-1 0 0 0,0 1-1 0 0,-1 0 1 0 0,1 0 0 0 0,-1-1 0 0 0,1 1 0 0 0,0 0-1 0 0,0 0 1 0 0,-1 0 0 0 0,1 0 0 0 0,0 0 0 0 0,-1 0-1 0 0,2 1 1 0 0,1-1 189 0 0,-1 2 0 0 0,1-1 1 0 0,-1 0-1 0 0,0 0 0 0 0,1 1 0 0 0,3 3 0 0 0,-5-4-185 0 0,1 0 434 0 0,8 4-284 0 0,-7-3-153 0 0,-1-2-6 0 0,0 1 0 0 0,-1 0 0 0 0,1 0 0 0 0,0-1 0 0 0,0 2 0 0 0,-1-1 0 0 0,1 0 0 0 0,-1 0 0 0 0,1 0 0 0 0,1 3 0 0 0,1 0 0 0 0,12 11 0 0 0,-14-9 0 0 0,-1-1 0 0 0,2 4 0 0 0,-1 0 0 0 0,1 1 0 0 0,-2 0 0 0 0,1-1 0 0 0,-1 1 0 0 0,-1 0 0 0 0,1 0 0 0 0,-2-1 0 0 0,1 1 0 0 0,-2 0 0 0 0,1 0 0 0 0,-1-1 0 0 0,0 1 0 0 0,-6 12 0 0 0,-2 3 0 0 0,-1-1 0 0 0,-2 0 0 0 0,-30 45 0 0 0,33-57 0 0 0,0 1 0 0 0,-1-1 0 0 0,-13 11 0 0 0,14-15 0 0 0,-1-1 0 0 0,-1-6 0 0 0,1-5 0 0 0,3-3 0 0 0,5-4 0 0 0,3 10 0 0 0,0 1 0 0 0,0-1 0 0 0,0 1 0 0 0,0-1 0 0 0,0 1 0 0 0,0-1 0 0 0,0 1 0 0 0,0-1 0 0 0,0 1 0 0 0,0-1 0 0 0,0 1 0 0 0,1-1 0 0 0,-1 1 0 0 0,0-1 0 0 0,0 1 0 0 0,1-1 0 0 0,-1 0 0 0 0,11-3 0 0 0,2 5 0 0 0,-9-1 0 0 0,4 3 0 0 0,6 4 0 0 0,41 21 1883 0 0,-19-11-1718 0 0,-11-2-165 0 0,-13-8 0 0 0,1-1 0 0 0,-2 2 0 0 0,0 2 0 0 0,-3-2-133 0 0,-6-7-563 0 0,-2-1-258 0 0,0 0-56 0 0,0 0-13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2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60 8287 0 0,'0'0'191'0'0,"1"-2"26"0"0,5-5 58 0 0,-4 4-183 0 0,1 0 1 0 0,0-1-1 0 0,-1 0 0 0 0,0 1 0 0 0,0-1 0 0 0,2-5 0 0 0,4-5 1940 0 0,-7 13-1520 0 0,-1 1 0 0 0,0 0 0 0 0,0 0 0 0 0,-2-1 0 0 0,0 0-365 0 0,0 0-1 0 0,0 0 0 0 0,0 1 0 0 0,0-1 1 0 0,0 1-1 0 0,0 0 0 0 0,0-1 1 0 0,0 1-1 0 0,0 0 0 0 0,0 0 0 0 0,0 0 1 0 0,0 1-1 0 0,0-1 0 0 0,0 0 1 0 0,0 1-1 0 0,1-1 0 0 0,-1 1 0 0 0,0 0 1 0 0,0-1-1 0 0,0 1 0 0 0,0 0 1 0 0,1 0-1 0 0,-1 0 0 0 0,0 1 0 0 0,1-1 1 0 0,-1 0-1 0 0,-1 2 0 0 0,-4 4-9 0 0,0 0-1 0 0,0 1 1 0 0,1 0 0 0 0,0 0-1 0 0,0 1 1 0 0,1-1-1 0 0,0 1 1 0 0,1 0-1 0 0,-6 15 1 0 0,6-12 118 0 0,0 1 0 0 0,1 0 1 0 0,1 1-1 0 0,0-1 0 0 0,1 0 0 0 0,0 23 0 0 0,0 27-247 0 0,-9 70 0 0 0,3-79-8 0 0,-29 103 0 0 0,30-127-1 0 0,4-19 19 0 0,0-1 0 0 0,0 0 1 0 0,-8 18-1 0 0,9-25 114 0 0,0-1 0 0 0,-1 1-1 0 0,0-1 1 0 0,1 0 0 0 0,-1 0 0 0 0,0 0-1 0 0,0 0 1 0 0,0 0 0 0 0,0 0-1 0 0,-1 0 1 0 0,1-1 0 0 0,-1 1 0 0 0,1-1-1 0 0,-5 2 1 0 0,1-1-132 0 0,5-2-37 0 0,0 0 1 0 0,0 0-1 0 0,1 0 0 0 0,-1 0 1 0 0,0 0-1 0 0,0 0 0 0 0,0 0 1 0 0,0 0-1 0 0,0 0 0 0 0,1-1 1 0 0,-1 1-1 0 0,0 0 0 0 0,0-1 1 0 0,0 1-1 0 0,1 0 0 0 0,-1-1 1 0 0,0 1-1 0 0,1-1 0 0 0,-1 1 1 0 0,0-1-1 0 0,1 0 0 0 0,-1 1 1 0 0,0-1-1 0 0,1 0 0 0 0,-1 1 1 0 0,1-1-1 0 0,0 0 0 0 0,-1 0 1 0 0,1 1-1 0 0,-1-1 0 0 0,1-1 1 0 0,-4-19-4170 0 0,4 20 3975 0 0,-1-10-1815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2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6 476 10135 0 0,'0'0'464'0'0,"0"0"-9"0"0,0 0-223 0 0,1-7 644 0 0,-4-21 1441 0 0,2 24-1836 0 0,0-1 0 0 0,0 1 0 0 0,1-1 0 0 0,-1 1 0 0 0,1-1-1 0 0,0 1 1 0 0,1-1 0 0 0,0-5 0 0 0,3-5 390 0 0,2-7 306 0 0,0 10-847 0 0,-1 2-42 0 0,0 0-1 0 0,0 1 1 0 0,1-1 0 0 0,0 1-1 0 0,14-16 1 0 0,49-51 1161 0 0,0-2-242 0 0,-51 61-1207 0 0,1 0 0 0 0,38-25 0 0 0,-50 38 0 0 0,0 1 0 0 0,13-5 0 0 0,5-3 0 0 0,-18 8 0 0 0,0 0 0 0 0,1 1 0 0 0,-1 0 0 0 0,0 0 0 0 0,1 0 0 0 0,0 1 0 0 0,-1 0 0 0 0,1 1 0 0 0,0 0 0 0 0,-1 0 0 0 0,1 0 0 0 0,0 1 0 0 0,-1 0 0 0 0,1 1 0 0 0,-1 0 0 0 0,1 0 0 0 0,-1 0 0 0 0,12 6 0 0 0,-13-5 0 0 0,-1 0 0 0 0,1 0 0 0 0,-1 1 0 0 0,0-1 0 0 0,0 1 0 0 0,0 0 0 0 0,0 1 0 0 0,-1-1 0 0 0,1 1 0 0 0,-1 0 0 0 0,0 0 0 0 0,-1 0 0 0 0,1 1 0 0 0,-1-1 0 0 0,0 1 0 0 0,0 0 0 0 0,-1 0 0 0 0,0 0 0 0 0,0 0 0 0 0,0 0 0 0 0,-1 0 0 0 0,1 12 0 0 0,-1-6 0 0 0,-1-1 0 0 0,-1 1 0 0 0,0-1 0 0 0,-1 1 0 0 0,0-1 0 0 0,0 1 0 0 0,-1-1 0 0 0,-1 0 0 0 0,-7 16 0 0 0,5-15 0 0 0,-1 0 0 0 0,-1 0 0 0 0,0 0 0 0 0,-1-1 0 0 0,0 0 0 0 0,0 0 0 0 0,-16 12 0 0 0,17-16-97 0 0,0 0-1 0 0,0-1 1 0 0,0 0 0 0 0,-1 0-1 0 0,0-1 1 0 0,0 0 0 0 0,0-1-1 0 0,-14 5 1 0 0,22-8-411 0 0,-1-2-72 0 0,-9-3-425 0 0,11 3 552 0 0,-1 1 1 0 0,1 0 0 0 0,-1-1-1 0 0,1 1 1 0 0,-1 0 0 0 0,1-1 0 0 0,-1 1-1 0 0,1 0 1 0 0,0-1 0 0 0,-1 1-1 0 0,1-1 1 0 0,0 1 0 0 0,-1-1-1 0 0,1 1 1 0 0,0-1 0 0 0,-1 0 0 0 0,0-5-5986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2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0 13823 0 0,'0'0'315'0'0,"0"0"45"0"0,0 0 21 0 0,0 0-49 0 0,0 2-220 0 0,-3 1-7 0 0,1 1 0 0 0,-1-1 1 0 0,0 0-1 0 0,0 0 0 0 0,0 0 0 0 0,0 0 0 0 0,-1-1 0 0 0,1 1 0 0 0,-7 2 0 0 0,-39 18 1917 0 0,14-8-1091 0 0,17-5-333 0 0,-1 1-1 0 0,2 1 0 0 0,-1 0 1 0 0,2 1-1 0 0,-18 17 0 0 0,26-20-391 0 0,-1 0 1 0 0,-10 18-1 0 0,-3 4-217 0 0,9-14 11 0 0,1 1 0 0 0,1 0 0 0 0,1 0 0 0 0,1 1 0 0 0,0 1 0 0 0,-5 21 0 0 0,4-6 0 0 0,1 0 0 0 0,-6 68 0 0 0,11-49 0 0 0,4 85 0 0 0,3-106 0 0 0,2 1 0 0 0,0-1 0 0 0,18 54 0 0 0,-20-79 0 0 0,1 0 0 0 0,0 0 0 0 0,0 0 0 0 0,1 0 0 0 0,0-1 0 0 0,1 0 0 0 0,11 13 0 0 0,-7-7 0 0 0,-9-12 0 0 0,1 1 0 0 0,-1-1 0 0 0,1 0 0 0 0,-1 0 0 0 0,1 0 0 0 0,4 4 0 0 0,8 3 0 0 0,-10-9 0 0 0,-2-1 0 0 0,9 2 0 0 0,-3-5 0 0 0,-6 2-24 0 0,0 0 0 0 0,0 1 0 0 0,0-1 0 0 0,-1 0 0 0 0,1 0 0 0 0,-1 0 0 0 0,0 0 0 0 0,1 0 0 0 0,-1-1 0 0 0,0 1 0 0 0,0 0 0 0 0,1-4 0 0 0,6-31-1406 0 0,-7 31 1140 0 0,-1 0-259 0 0,0 0 1 0 0,0 1-1 0 0,0-1 0 0 0,0 0 0 0 0,-1 1 0 0 0,-1-7 0 0 0,0 6 174 0 0,-1-15-1160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2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6447 0 0,'0'0'298'0'0,"0"0"-10"0"0,1-1-188 0 0,7-10 49 0 0,-7 10 571 0 0,-1 1 249 0 0,6-7 1663 0 0,-5 6-2679 0 0,0 0 512 0 0,0 1-1 0 0,-1-1 1 0 0,1 1 0 0 0,0-1-1 0 0,-1 1 1 0 0,1-1-1 0 0,0 1 1 0 0,0 0-1 0 0,-1-1 1 0 0,1 1 0 0 0,0 0-1 0 0,1-1 1 0 0,9 5 2300 0 0,-2 4-3703 0 0,5 12 1422 0 0,-1 0 1 0 0,0 1-1 0 0,16 40 0 0 0,-8-16-373 0 0,-12-25-111 0 0,-2 0 0 0 0,9 37 0 0 0,-3-11 0 0 0,52 140 2100 0 0,-61-175-2152 0 0,15 30 52 0 0,-11-25 0 0 0,-8-16-1 0 0,0 0-1 0 0,0 0 1 0 0,0 1 0 0 0,0-1-1 0 0,0 0 1 0 0,0 0-1 0 0,0 0 1 0 0,0 0 0 0 0,0 0-1 0 0,0 0 1 0 0,0 0-1 0 0,0 0 1 0 0,0 0 0 0 0,0 0-1 0 0,0 1 1 0 0,0-1-1 0 0,0 0 1 0 0,0 0 0 0 0,0 0-1 0 0,0 0 1 0 0,0 0 0 0 0,0 0-1 0 0,0 0 1 0 0,0 0-1 0 0,1 0 1 0 0,-1 0 0 0 0,0 0-1 0 0,0 0 1 0 0,0 0-1 0 0,0 0 1 0 0,0 1 0 0 0,0-1-1 0 0,0 0 1 0 0,0 0-1 0 0,0 0 1 0 0,0 0 0 0 0,0 0-1 0 0,1 0 1 0 0,-1 0-1 0 0,0 0 1 0 0,0 0 0 0 0,0 0-1 0 0,0 0 1 0 0,0 0-1 0 0,0 0 1 0 0,0 0 0 0 0,0 0-1 0 0,0 0 1 0 0,1 0 0 0 0,-1 0-1 0 0,0 0 1 0 0,0-1-1 0 0,0 1 1 0 0,0 0 0 0 0,0 0-1 0 0,0 0 1 0 0,0 0-1 0 0,0 0 1 0 0,0 0 0 0 0,2-8-387 0 0,-1-15-454 0 0,0 20 771 0 0,-3-80-4794 0 0,2 55 3330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2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11975 0 0,'0'0'547'0'0,"0"0"-11"0"0,0 0-203 0 0,0 0 419 0 0,0 0 220 0 0,0 0 42 0 0,0 0-61 0 0,0 0-288 0 0,0 0-121 0 0,0 0-28 0 0,-9 2 83 0 0,4-1-494 0 0,4-1-16 0 0,0 0-1 0 0,0 0 0 0 0,0 0 1 0 0,0 0-1 0 0,1 0 1 0 0,-1 1-1 0 0,0-1 1 0 0,0 0-1 0 0,0 0 1 0 0,1 1-1 0 0,-1-1 0 0 0,0 1 1 0 0,0-1-1 0 0,1 1 1 0 0,-1-1-1 0 0,0 1 1 0 0,1-1-1 0 0,-1 1 0 0 0,1-1 1 0 0,-1 1-1 0 0,0 1 1 0 0,-5 4-3 0 0,-2 5 217 0 0,0 1 1 0 0,1 0-1 0 0,0 0 0 0 0,1 0 1 0 0,-7 18-1 0 0,3-6-147 0 0,1-3-156 0 0,-95 190 0 0 0,71-158 0 0 0,-12 20 0 0 0,44-69 0 0 0,6-5 0 0 0,6-6 0 0 0,-2-1-809 0 0,0-1 1 0 0,-1-1-1 0 0,0 1 1 0 0,9-15-1 0 0,4-5-4853 0 0,-20 28 3615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5:4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13 496 10135 0 0,'0'0'464'0'0,"0"0"-9"0"0,-1-1-295 0 0,-2-7 490 0 0,1 0 1 0 0,0-1-1 0 0,0 1 1 0 0,1-1-1 0 0,0 0 1 0 0,0-11-1 0 0,5-55 2119 0 0,-3 65-2498 0 0,2-12 110 0 0,2 1-1 0 0,0-1 1 0 0,1 1-1 0 0,0 1 1 0 0,2-1 0 0 0,16-30-1 0 0,-17 39-380 0 0,7-15 0 0 0,1 0 0 0 0,2 1 0 0 0,25-32 0 0 0,-35 52 0 0 0,1 1 0 0 0,1 5 0 0 0,-8 2-14 0 0,1-1 1 0 0,-1 0-1 0 0,0 1 0 0 0,0-1 0 0 0,0 1 1 0 0,0 0-1 0 0,0-1 0 0 0,0 1 1 0 0,0 0-1 0 0,0 0 0 0 0,-1-1 0 0 0,1 1 1 0 0,-1 0-1 0 0,1 0 0 0 0,-1 0 0 0 0,0 0 1 0 0,0 3-1 0 0,1 35-1114 0 0,-1-40 1119 0 0,-1 7-94 0 0,0 1 0 0 0,-1 0-1 0 0,-2 8 1 0 0,1-5 38 0 0,1 1 0 0 0,-2 19 0 0 0,5-22 65 0 0,7-4 0 0 0,-4-4 149 0 0,0 0-1 0 0,-1 0 1 0 0,1-1 0 0 0,0 0-1 0 0,0 1 1 0 0,0-1 0 0 0,-1 0-1 0 0,5-1 1 0 0,10 0 340 0 0,-17 1-340 0 0,0 0-148 0 0,-1 0-1 0 0,1 0 1 0 0,0 0-1 0 0,-1 0 1 0 0,1 0-1 0 0,-1 0 1 0 0,1 0-1 0 0,0 1 1 0 0,-1-1-1 0 0,1 0 1 0 0,-1 0-1 0 0,1 0 1 0 0,0 1-1 0 0,-1-1 1 0 0,1 0-1 0 0,-1 1 1 0 0,1-1-1 0 0,-1 1 1 0 0,1-1-1 0 0,-1 0 1 0 0,0 1-1 0 0,1-1 1 0 0,-1 1-1 0 0,1-1 1 0 0,-1 1-1 0 0,0-1 1 0 0,0 1-1 0 0,1 0 1 0 0,0 1 0 0 0,0 1-1 0 0,1 0 0 0 0,-1 0 0 0 0,0 0 0 0 0,1 0 0 0 0,-1 0 0 0 0,-1 1 0 0 0,1-1 0 0 0,0 0 0 0 0,-1 1 0 0 0,0-1 0 0 0,0 0 0 0 0,0 1 0 0 0,0-1 0 0 0,0 0 0 0 0,-1 1 0 0 0,0-1 0 0 0,-1 5 0 0 0,-2 6 0 0 0,-1 1 0 0 0,-8 19 0 0 0,8-24 0 0 0,-7 18 0 0 0,0 0 0 0 0,-9 38 0 0 0,20-64 0 0 0,1 1 0 0 0,-1 0 0 0 0,1 0 0 0 0,0 0 0 0 0,0 0 0 0 0,1 5 0 0 0,-1-8 0 0 0,0 1 0 0 0,0-1 0 0 0,0 1 0 0 0,0-1 0 0 0,0 0 0 0 0,0 1 0 0 0,0-1 0 0 0,0 1 0 0 0,1-1 0 0 0,-1 1 0 0 0,0-1 0 0 0,0 0 0 0 0,0 1 0 0 0,0-1 0 0 0,1 1 0 0 0,-1-1 0 0 0,0 0 0 0 0,0 1 0 0 0,1-1 0 0 0,-1 0 0 0 0,0 1 0 0 0,1-1 0 0 0,-1 0 0 0 0,0 0 0 0 0,1 1 0 0 0,-1-1 0 0 0,1 0 0 0 0,-1 0 0 0 0,0 0 0 0 0,1 1 0 0 0,5-3 0 0 0,-6 2 0 0 0,6-3-2 0 0,1 0-1 0 0,-1-1 0 0 0,0 0 1 0 0,-1 0-1 0 0,1 0 0 0 0,-1-1 1 0 0,1 0-1 0 0,4-6 0 0 0,-2 3-37 0 0,66-71-1280 0 0,-55 57 808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2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 11975 0 0,'0'0'267'0'0,"0"0"42"0"0,-7 6 417 0 0,3-2-577 0 0,3-3 571 0 0,-4 5 871 0 0,5-4 2078 0 0,0-2-3632 0 0,1 1 1 0 0,0 0-1 0 0,0-1 1 0 0,0 1-1 0 0,0-1 1 0 0,0 1-1 0 0,0-1 1 0 0,0 0-1 0 0,0 1 1 0 0,0-1 0 0 0,0 0-1 0 0,0 0 1 0 0,0 0-1 0 0,0 0 1 0 0,0 0-1 0 0,1 0 1 0 0,-1 0-1 0 0,0 0 1 0 0,0 0-1 0 0,1-1 1 0 0,3 0 631 0 0,45-6-50 0 0,66-6 1418 0 0,-108 11-2039 0 0,-6 1-14 0 0,0 1 1 0 0,-1-1 0 0 0,1 1 0 0 0,0-1-1 0 0,0 1 1 0 0,-1 0 0 0 0,1 0-1 0 0,0 0 1 0 0,0 0 0 0 0,-1 0-1 0 0,1 1 1 0 0,2-1 0 0 0,-2 1-1036 0 0,-2-1-385 0 0,0 0-78 0 0,0 0-88 0 0,0 0-287 0 0,-1-1 1581 0 0,1 0 1 0 0,-1 0-1 0 0,1 0 0 0 0,-1 0 1 0 0,1 0-1 0 0,-1 0 0 0 0,0 0 1 0 0,1 1-1 0 0,-1-1 0 0 0,0 0 1 0 0,-1-1-1 0 0,1 2-59 0 0,-1-3-1681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2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11975 0 0,'0'0'267'0'0,"0"0"42"0"0,0 0 17 0 0,0 0-28 0 0,-2 1-196 0 0,-5 5 153 0 0,6-6-87 0 0,1 0 1 0 0,0 0-1 0 0,-1 0 1 0 0,1 1-1 0 0,0-1 1 0 0,0 0-1 0 0,-1 0 0 0 0,1 0 1 0 0,0 1-1 0 0,0-1 1 0 0,-1 0-1 0 0,1 1 0 0 0,0-1 1 0 0,0 0-1 0 0,0 1 1 0 0,-1-1-1 0 0,1 0 0 0 0,0 0 1 0 0,0 1-1 0 0,0-1 1 0 0,0 1-1 0 0,0-1 0 0 0,0 0 1 0 0,0 1-1 0 0,0-1 1 0 0,0 0-1 0 0,0 1 0 0 0,0-1 1 0 0,0 0-1 0 0,0 1 1 0 0,0-1-1 0 0,0 0 0 0 0,1 1 1 0 0,5 5-20 0 0,-4-5 6 0 0,-1 0-1 0 0,1 0 0 0 0,0 0 0 0 0,0 0 1 0 0,0 0-1 0 0,0 0 0 0 0,-1-1 1 0 0,1 1-1 0 0,0-1 0 0 0,0 0 0 0 0,0 1 1 0 0,0-1-1 0 0,0 0 0 0 0,0 0 1 0 0,0 0-1 0 0,0 0 0 0 0,4-1 1 0 0,-1 0 59 0 0,29-3 906 0 0,-16 7-1120 0 0,-15-2 0 0 0,27 3 0 0 0,-23-4 0 0 0,-3-4-269 0 0,-2 2-90 0 0,-1 0 1 0 0,0 0-1 0 0,0 0 1 0 0,0 0-1 0 0,-1 0 1 0 0,1 0 0 0 0,0-1-1 0 0,-1 1 1 0 0,0 0-1 0 0,1 0 1 0 0,-1 0-1 0 0,0-1 1 0 0,0-2-1 0 0,0 2 37 0 0,-1-15-1724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2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6447 0 0,'0'0'142'0'0,"0"0"22"0"0,0 0 13 0 0,0 0 123 0 0,0 0 468 0 0,0 0 205 0 0,0 0 41 0 0,0 0-61 0 0,0 0-288 0 0,0 0-121 0 0,0 0-28 0 0,0 0-4 0 0,0 0 0 0 0,0 0 0 0 0,0 0 0 0 0,0 0 0 0 0,0 0 0 0 0,0 0 0 0 0,1-1 0 0 0,10-15 834 0 0,0 0-1 0 0,14-32 1 0 0,4-6-671 0 0,-17 34-675 0 0,-1-1 0 0 0,-1 1 0 0 0,0-2 0 0 0,-2 0 0 0 0,-1 0 0 0 0,0 0 0 0 0,-2-1 0 0 0,4-26 0 0 0,-9 40 288 0 0,0 0 0 0 0,0 0 0 0 0,-1 1 0 0 0,-4-18 0 0 0,5 25 155 0 0,-9-1-264 0 0,8 1-179 0 0,1 1-1 0 0,-1 0 0 0 0,0-1 0 0 0,0 1 1 0 0,1 0-1 0 0,-1 0 0 0 0,0 0 0 0 0,0 0 1 0 0,1 0-1 0 0,-1 0 0 0 0,0 0 0 0 0,0 0 1 0 0,1 0-1 0 0,-1 0 0 0 0,0 0 0 0 0,0 0 1 0 0,1 0-1 0 0,-2 1 0 0 0,-1 1 1 0 0,1-1 0 0 0,-1 1 0 0 0,1 0 0 0 0,0 0 0 0 0,0 0 0 0 0,0 0 0 0 0,0 0 0 0 0,0 1 0 0 0,0-1 0 0 0,0 1 0 0 0,1-1 0 0 0,-3 5 0 0 0,-15 36 0 0 0,18-40 0 0 0,-5 14 0 0 0,1 1 0 0 0,1 0 0 0 0,0 0 0 0 0,-1 27 0 0 0,2 75 0 0 0,3-113 0 0 0,-1 33 0 0 0,0-6 0 0 0,2-1 0 0 0,7 52 0 0 0,-4-77 2 0 0,1-9-6 0 0,1-7 78 0 0,5-7 255 0 0,0-2 1 0 0,0 1-1 0 0,-2-1 0 0 0,0-1 1 0 0,7-22-1 0 0,-6 19-329 0 0,1 1 0 0 0,1 1 0 0 0,0-1 0 0 0,2 2 0 0 0,0 0 0 0 0,1 0 0 0 0,1 2 0 0 0,21-19 0 0 0,-33 31 0 0 0,1 1 0 0 0,-1 0 0 0 0,0 0 0 0 0,1 1 0 0 0,7-4 0 0 0,-11 5 0 0 0,0 1 0 0 0,-1 0 0 0 0,1-1 0 0 0,0 1 0 0 0,0 0 0 0 0,0 0 0 0 0,0 0 0 0 0,0-1 0 0 0,0 1 0 0 0,0 0 0 0 0,0 0 0 0 0,1 0 0 0 0,2 4 0 0 0,-4-3 0 0 0,2 0 0 0 0,0 1 0 0 0,0 0 0 0 0,0 0 0 0 0,0 0 0 0 0,-1 1 0 0 0,1-1 0 0 0,-1 0 0 0 0,0 1 0 0 0,1-1 0 0 0,-1 1 0 0 0,0-1 0 0 0,0 1 0 0 0,-1-1 0 0 0,1 1 0 0 0,0 0 0 0 0,-1-1 0 0 0,0 1 0 0 0,0 0 0 0 0,1-1 0 0 0,-2 1 0 0 0,1 0 0 0 0,0 0 0 0 0,0-1 0 0 0,-1 1 0 0 0,0 0 0 0 0,1-1 0 0 0,-3 5 0 0 0,-1 3 0 0 0,0 0 0 0 0,-1 0 0 0 0,0-1 0 0 0,0 1 0 0 0,-11 12 0 0 0,10-12 0 0 0,3-6 0 0 0,-1 1 0 0 0,1-1 0 0 0,-1 0 0 0 0,-6 7 0 0 0,8-10 0 0 0,0 1 0 0 0,0-1 0 0 0,0 0 0 0 0,0 0 0 0 0,0 0 0 0 0,0 0 0 0 0,0 0 0 0 0,0-1 0 0 0,0 1 0 0 0,-1 0 0 0 0,1-1 0 0 0,0 0 0 0 0,0 1 0 0 0,-1-1 0 0 0,1 0 0 0 0,-4-1 0 0 0,-1-1 0 0 0,30 49 0 0 0,-9-22 0 0 0,-10-17 0 0 0,1 1 0 0 0,0-1 0 0 0,1 0 0 0 0,9 12 0 0 0,-14-19 0 0 0,0 0 0 0 0,-1 0 0 0 0,1-1 0 0 0,0 1 0 0 0,0 0 0 0 0,-1 0 0 0 0,1-1 0 0 0,0 1 0 0 0,0-1 0 0 0,0 1 0 0 0,0 0 0 0 0,0-1 0 0 0,0 0 0 0 0,0 1 0 0 0,0-1 0 0 0,0 0 0 0 0,0 1 0 0 0,0-1 0 0 0,0 0 0 0 0,0 0 0 0 0,1 0 0 0 0,3 0 0 0 0,-4 1 1 0 0,0-1 0 0 0,0 0 0 0 0,0 0 0 0 0,1 0-1 0 0,-1 0 1 0 0,0 0 0 0 0,0 0 0 0 0,0 0 0 0 0,1 0 0 0 0,-1 0 0 0 0,0 0 0 0 0,0-1-1 0 0,0 1 1 0 0,1 0 0 0 0,-1-1 0 0 0,0 1 0 0 0,2-2 0 0 0,-1 0-9 0 0,-1 0 0 0 0,1 0 1 0 0,0 0-1 0 0,-1 0 0 0 0,1 0 0 0 0,2-4 0 0 0,-2 2-17 0 0,1-1-819 0 0,-1 0 1 0 0,1 0-1 0 0,-1-1 0 0 0,0 1 1 0 0,-1 0-1 0 0,1-1 0 0 0,-1 1 1 0 0,1-7-1 0 0,0-7-1203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2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 11975 0 0,'0'0'547'0'0,"0"0"-11"0"0,0 0-135 0 0,0 0 705 0 0,9-4 3263 0 0,-1-2-2710 0 0,-4 6 315 0 0,-2 17 525 0 0,-1-11-2606 0 0,1 28 632 0 0,0-4 533 0 0,5 30-1 0 0,6 17-369 0 0,-5 0 0 0 0,0 105 0 0 0,-8-144-688 0 0,1-5 0 0 0,-1 0 0 0 0,-2 0 0 0 0,-8 42 0 0 0,7-60-9 0 0,-2 1 0 0 0,1 0 0 0 0,-2-1-1 0 0,0 0 1 0 0,0 0 0 0 0,-16 24 0 0 0,21-38-328 0 0,1 0 201 0 0,-1-1 0 0 0,0 1 0 0 0,0-1 0 0 0,0 0 0 0 0,0 1 0 0 0,0-1 1 0 0,0 0-1 0 0,0 1 0 0 0,0-1 0 0 0,0 0 0 0 0,-1 0 0 0 0,1 0-33 0 0,-1-1 1 0 0,1 1-1 0 0,0-1 0 0 0,0 1 1 0 0,0-1-1 0 0,0 0 0 0 0,1 1 1 0 0,-1-1-1 0 0,0 0 0 0 0,0 0 0 0 0,0 0 1 0 0,1 0-1 0 0,-1 0 0 0 0,0 0 1 0 0,1 0-1 0 0,-1 0 0 0 0,1 0 1 0 0,-1 0-1 0 0,1 0 0 0 0,-1 0 1 0 0,1 0-1 0 0,0 0 0 0 0,-1 0 1 0 0,1-2-1 0 0,-3-13-1366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3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69 6447 0 0,'0'0'142'0'0,"0"0"22"0"0,0 0 13 0 0,0 0 55 0 0,0 0 181 0 0,0 0 78 0 0,0 0 18 0 0,0 0 3 0 0,0 0 0 0 0,0 0 0 0 0,0 0 0 0 0,0 0-69 0 0,0 0-222 0 0,0 0 166 0 0,0 0 101 0 0,0 0 21 0 0,0 0-66 0 0,1-2-294 0 0,1-6-61 0 0,0 2 450 0 0,-3-24 972 0 0,2 10 538 0 0,-1 18-1677 0 0,0 2 117 0 0,0 0 21 0 0,0 0-66 0 0,-1 2-294 0 0,-6 6-133 0 0,1 3-16 0 0,2 2 0 0 0,1 1 0 0 0,-3 40 0 0 0,6-50 0 0 0,-1-2 0 0 0,0 1 0 0 0,1-1 0 0 0,-1 0 0 0 0,1 1 0 0 0,0-1 0 0 0,0 1 0 0 0,0-1 0 0 0,0 4 0 0 0,3 17 0 0 0,-3-13 0 0 0,0 1 0 0 0,-5 9 0 0 0,-1 7 0 0 0,6-23 0 0 0,-4 18 0 0 0,-5 4 0 0 0,4-15 0 0 0,1 0 0 0 0,0 0 0 0 0,-1 0 0 0 0,0-1 0 0 0,0 0 0 0 0,0-1 0 0 0,-1 1 0 0 0,0-3 0 0 0,8-21-270 0 0,9-24-4446 0 0,-3 17-738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3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15 205 6447 0 0,'0'0'142'0'0,"0"0"22"0"0,0 0 13 0 0,0 0 55 0 0,0 0 181 0 0,0 0 78 0 0,0 0 18 0 0,0 0 3 0 0,0 0 0 0 0,0 0 0 0 0,0 0 0 0 0,0 0-69 0 0,0 0-222 0 0,0 0 166 0 0,-2-1 101 0 0,-8-4 21 0 0,8 3 3 0 0,2 2 0 0 0,0 0 0 0 0,0 0 0 0 0,0 0-69 0 0,4-5-173 0 0,2-1 1657 0 0,2-11-1911 0 0,-2 9-16 0 0,7-6 201 0 0,-10 13 41 0 0,-2 0 246 0 0,1-1 21 0 0,36-31 99 0 0,-29 25-608 0 0,-8 6 124 0 0,0 1 0 0 0,0 0 0 0 0,0-1 0 0 0,1 1 0 0 0,-1 0 0 0 0,0 0 0 0 0,0 0 0 0 0,1 0 0 0 0,-1 0 0 0 0,1 0 0 0 0,-1 0-1 0 0,4-1 1 0 0,13-5 313 0 0,12-8-437 0 0,14-8 0 0 0,-34 20 0 0 0,24-10 0 0 0,-30 13 0 0 0,27-10 0 0 0,-20 6 0 0 0,0-1 0 0 0,5-1 0 0 0,-13 6 0 0 0,8 1 0 0 0,-1 4 0 0 0,4 6 0 0 0,-12-7 0 0 0,17 16 0 0 0,-10-13 0 0 0,-1 0 0 0 0,5 3 0 0 0,-12-9 0 0 0,12 13 0 0 0,-5-4 72 0 0,-8-9-199 0 0,2 1 276 0 0,-1 0 0 0 0,0-1 0 0 0,-1 1 0 0 0,1 0 1 0 0,0 0-1 0 0,0-1 0 0 0,-1 1 0 0 0,1 0 0 0 0,-1 0 0 0 0,0 0 0 0 0,1 0 0 0 0,-1 0 0 0 0,0 3 0 0 0,-3 5-133 0 0,-3 3-16 0 0,-2 7 0 0 0,0-8 0 0 0,4-6 0 0 0,0-3 0 0 0,3-2 0 0 0,-1 0 0 0 0,1 1 0 0 0,0-1 0 0 0,-1 0 0 0 0,1 0 0 0 0,0 1 0 0 0,0-1 0 0 0,0 1 0 0 0,0-1 0 0 0,0 1 0 0 0,0 1 0 0 0,-8 9 0 0 0,0 0 0 0 0,1-3 0 0 0,3-4 0 0 0,6-13 0 0 0,2-2 0 0 0,5 3 0 0 0,3 3 0 0 0,1 7 0 0 0,-2 4 0 0 0,-2 3 0 0 0,-1 2 0 0 0,0-2 0 0 0,0 1 0 0 0,3 10 0 0 0,-9-16 0 0 0,2 10 0 0 0,-2-2 0 0 0,1 4 0 0 0,-2-13 0 0 0,-5 15 0 0 0,2-6 0 0 0,1 6 0 0 0,0-14 0 0 0,-2 9 0 0 0,-1-2 0 0 0,1 0 0 0 0,-2-3 0 0 0,-1 0 0 0 0,-2-1 0 0 0,0 3 0 0 0,-3-5 0 0 0,-1-3 0 0 0,11-3 0 0 0,-18 3 0 0 0,-13-5 0 0 0,22 0 0 0 0,6 1 13 0 0,-13-2 1086 0 0,12 4-912 0 0,1 0 1 0 0,-1-1-1 0 0,1 1 0 0 0,-9-2 0 0 0,-3 3-1024 0 0,13 1-664 0 0,3-1 1010 0 0,0-1-500 0 0,1-1-29 0 0,0 0-4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3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6447 0 0,'0'0'142'0'0,"0"0"22"0"0,0 0 13 0 0,0 0 123 0 0,0 0 468 0 0,0 0 205 0 0,0 0 41 0 0,0 0-61 0 0,0 0-288 0 0,0 0-121 0 0,2-1-28 0 0,28-14 543 0 0,-28 14-571 0 0,-2 1 21 0 0,0 0-66 0 0,0-1-379 0 0,0 0 1 0 0,1 0-1 0 0,-1 1 0 0 0,0-1 1 0 0,1 0-1 0 0,-1 0 1 0 0,1 1-1 0 0,-1-1 0 0 0,1 1 1 0 0,-1-1-1 0 0,1 0 0 0 0,0 1 1 0 0,-1-1-1 0 0,1 1 1 0 0,0-1-1 0 0,-1 1 0 0 0,1-1 1 0 0,0 1-1 0 0,1-1 0 0 0,1 0 3841 0 0,-6 9-3396 0 0,2-5-66 0 0,0-1-294 0 0,-11 18-133 0 0,6-9-16 0 0,-2 8 79 0 0,6-12 202 0 0,-1-1 0 0 0,1 0 1 0 0,0 1-1 0 0,0 0 0 0 0,1 0 1 0 0,-1 10-1 0 0,1-4-281 0 0,1 2 0 0 0,1-1 0 0 0,0 0 0 0 0,0-2 0 0 0,4-1 0 0 0,-5-10 0 0 0,1 0 0 0 0,0-1 0 0 0,-1 1 0 0 0,1-1 0 0 0,-1 1 0 0 0,1-1 0 0 0,0 1 0 0 0,0-1 0 0 0,-1 1 0 0 0,1-1 0 0 0,0 1 0 0 0,0-1 0 0 0,0 0 0 0 0,14 0 0 0 0,-10-2 0 0 0,1 0 0 0 0,0 0 0 0 0,-1 0 0 0 0,1-1 0 0 0,-1 0 0 0 0,0 0 0 0 0,0 0 0 0 0,0-1 0 0 0,0 0 0 0 0,0 0 0 0 0,5-6 0 0 0,-3 3 0 0 0,-3 2 0 0 0,-1 1 0 0 0,0-1 0 0 0,0-1 0 0 0,0 1 0 0 0,-1 0 0 0 0,0-1 0 0 0,0 1 0 0 0,0-1 0 0 0,1-6 0 0 0,1-1 0 0 0,1-10 72 0 0,-4 20 58 0 0,-1 0 1 0 0,1 0-1 0 0,-1 0 0 0 0,1 0 0 0 0,-1 1 1 0 0,0-1-1 0 0,-1-5 0 0 0,0 2 26 0 0,-1 1-1 0 0,0 1 1 0 0,0-1 0 0 0,-1 0-1 0 0,-4-6 1 0 0,7 10-156 0 0,-1 0 0 0 0,0 0 0 0 0,0 0 0 0 0,1 0 0 0 0,-1 0 0 0 0,0 0 0 0 0,0 0 0 0 0,0 0 0 0 0,0 1 0 0 0,0-1 0 0 0,0 0 0 0 0,0 1 0 0 0,-1-1 0 0 0,1 1 0 0 0,0-1 0 0 0,0 1 0 0 0,0 0 0 0 0,-1-1 0 0 0,1 1 0 0 0,0 0 0 0 0,0 0 0 0 0,-1 0 0 0 0,0 0 0 0 0,-11 1 0 0 0,10 0-323 0 0,0 0 0 0 0,1 0 1 0 0,-1 0-1 0 0,0 1 0 0 0,-4 3 0 0 0,-22 21-6914 0 0,21-18 155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4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67 10135 0 0,'0'0'231'0'0,"0"0"29"0"0,0 0 19 0 0,0 0 37 0 0,0 0 125 0 0,0 0 58 0 0,0 0 11 0 0,0 0 2 0 0,0 0 0 0 0,0 0 0 0 0,0 0 0 0 0,0 0 0 0 0,0 0 0 0 0,0 3 0 0 0,0-3-656 0 0,0 0 210 0 0,0 1 0 0 0,-1-1 0 0 0,1 0 0 0 0,0 0 0 0 0,0 1 0 0 0,0-1-1 0 0,0 0 1 0 0,0 0 0 0 0,0 1 0 0 0,0-1 0 0 0,0 0 0 0 0,0 1 0 0 0,0-1-1 0 0,0 0 1 0 0,0 1 0 0 0,0-1 0 0 0,0 0 0 0 0,0 0 0 0 0,0 1 0 0 0,0-1 0 0 0,0 0-1 0 0,0 0 1 0 0,0 1 0 0 0,0-1 0 0 0,1 0 0 0 0,-1 1 0 0 0,0-1 0 0 0,0 0 0 0 0,0 0-1 0 0,1 0 1 0 0,-1 1 0 0 0,0-1 0 0 0,0 0 0 0 0,0 0 0 0 0,1 0 0 0 0,-1 1-1 0 0,0-1 1 0 0,0 0 0 0 0,1 0 0 0 0,-1 0 0 0 0,0 0 0 0 0,0 0 0 0 0,1 0 0 0 0,-1 0-1 0 0,0 1 1 0 0,1-1 0 0 0,-1 0 0 0 0,0 0 0 0 0,0 0 0 0 0,1 0 0 0 0,-1 0 0 0 0,0 0-1 0 0,1 0 1 0 0,-1-1 0 0 0,0 1 0 0 0,1 0 0 0 0,1 0 422 0 0,0-1 21 0 0,20-5 83 0 0,-16 4-373 0 0,-1-1 0 0 0,0 0 0 0 0,1 0 0 0 0,-1 0 0 0 0,0-1 0 0 0,6-6 0 0 0,18-11 312 0 0,-11 9-531 0 0,-13 9 0 0 0,8-2 0 0 0,0 2 0 0 0,0 3 0 0 0,1 1 0 0 0,0 2 0 0 0,-1 3 0 0 0,-1 2 0 0 0,-2 1 0 0 0,-6-4 0 0 0,1 0 0 0 0,-1 1 0 0 0,-1-1 0 0 0,5 7 0 0 0,0 2 0 0 0,10 8 0 0 0,0 3 0 0 0,-8-15 0 0 0,20 3 0 0 0,-17-9 0 0 0,0-4 0 0 0,-7-1 0 0 0,-1-1 0 0 0,0 0 0 0 0,0 0 0 0 0,0 0 0 0 0,0 0 0 0 0,0-1 0 0 0,0 0 0 0 0,6-4 0 0 0,-2-1 0 0 0,0 1 0 0 0,15-18 0 0 0,29-49-449 0 0,-47 65-144 0 0,-5 7-4833 0 0,-1 2-1890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0 462 6447 0 0,'0'0'298'0'0,"0"0"-10"0"0,0 0-118 0 0,0 0 206 0 0,0 0 111 0 0,0 0 22 0 0,0 0-66 0 0,0 0-222 0 0,0 0 166 0 0,0 0 101 0 0,0 0 21 0 0,2-1 3 0 0,1 0-341 0 0,0 0-1 0 0,1-1 0 0 0,-1 1 1 0 0,0-1-1 0 0,0 1 0 0 0,0-1 1 0 0,-1 0-1 0 0,1-1 0 0 0,0 1 0 0 0,-1 0 1 0 0,1-1-1 0 0,-1 1 0 0 0,3-5 1 0 0,2-4 167 0 0,0 0 1 0 0,6-17-1 0 0,5-7 1382 0 0,-2 1-803 0 0,-9 18-714 0 0,-1-4 821 0 0,-11 28 0 0 0,-8 29-1024 0 0,9-26 0 0 0,2-5 0 0 0,0 1 0 0 0,0-1 0 0 0,1 1 0 0 0,-1 8 0 0 0,-3 13 0 0 0,4-24 0 0 0,-1 1 0 0 0,2 15 0 0 0,4-6 0 0 0,-4-14 0 0 0,1 1 0 0 0,0 0 0 0 0,-1-1 0 0 0,1 1 0 0 0,0-1 0 0 0,0 1 0 0 0,-1-1 0 0 0,1 1 0 0 0,0-1 0 0 0,0 1 0 0 0,-1-1 0 0 0,1 0 0 0 0,1 1 0 0 0,1-1 0 0 0,-1 1 0 0 0,1-1 0 0 0,-1 1 0 0 0,1-1 0 0 0,-1 0 0 0 0,1 0 0 0 0,-1 0 0 0 0,1 0 0 0 0,-1-1 0 0 0,1 1 0 0 0,-1-1 0 0 0,0 1 0 0 0,1-1 0 0 0,4-2 0 0 0,0-1 0 0 0,0 0 0 0 0,1-1 0 0 0,6-6 0 0 0,5-3 0 0 0,-8 6 87 0 0,0-2-1 0 0,-1 1 1 0 0,0-1 0 0 0,0-1-1 0 0,8-12 1 0 0,12-13 833 0 0,-12 13-798 0 0,-1 0-1 0 0,0 0 1 0 0,-2-2 0 0 0,17-37-1 0 0,-22 38 507 0 0,-1 0-1 0 0,8-39 1 0 0,-16 61-599 0 0,0 0 0 0 0,-1 1 1 0 0,1-1-1 0 0,-1 0 0 0 0,1 0 1 0 0,-1 0-1 0 0,0 0 0 0 0,0 0 0 0 0,0 0 1 0 0,0 0-1 0 0,0 0 0 0 0,0-2 0 0 0,-1 0 199 0 0,0 3 260 0 0,1 1 21 0 0,0 0-66 0 0,-1-1-294 0 0,-6 1-133 0 0,-2 4-16 0 0,7-1-3 0 0,0-1 0 0 0,-1 1 1 0 0,1 0-1 0 0,0 0 0 0 0,1 0 0 0 0,-1 0 0 0 0,1 1 0 0 0,-1-1 0 0 0,1 0 0 0 0,0 1 1 0 0,0-1-1 0 0,0 4 0 0 0,-1 6-38 0 0,1 0 1 0 0,0 14 0 0 0,2-15-41 0 0,-2-1 0 0 0,-3 22 0 0 0,-14 69-1469 0 0,3-14 1509 0 0,11-60 41 0 0,4-28 0 0 0,0 1 0 0 0,0-1 0 0 0,0 0 0 0 0,0 1 0 0 0,0-1 0 0 0,0 1 0 0 0,0-1 0 0 0,0 0 0 0 0,0 1 0 0 0,0-1 0 0 0,0 1 0 0 0,0-1 0 0 0,1 0 0 0 0,-1 1 0 0 0,0-1 0 0 0,0 0 0 0 0,0 1 0 0 0,0-1 0 0 0,1 0 0 0 0,-1 1 0 0 0,6-2 0 0 0,4-8 0 0 0,-10 9 0 0 0,60-82 1976 0 0,-54 75-2117 0 0,1 0 0 0 0,0 0-1 0 0,0 1 1 0 0,14-9 0 0 0,13-12-694 0 0,-33 25 1285 0 0,24-5 222 0 0,-23 6-1122 0 0,-2 1-50 0 0,0 0 126 0 0,11 12 1026 0 0,-9-9-541 0 0,0 0 0 0 0,0 1-1 0 0,0 0 1 0 0,0-1 0 0 0,-1 1-1 0 0,1 0 1 0 0,-1 0 0 0 0,0-1-1 0 0,0 6 1 0 0,0 5-111 0 0,-9 12 0 0 0,2-15 0 0 0,-3-6 0 0 0,5-2 0 0 0,3-2 0 0 0,0 0 0 0 0,0 0 0 0 0,0 0 0 0 0,0-1 0 0 0,0 1 0 0 0,-1 0 0 0 0,1-1 0 0 0,0 1 0 0 0,0-1 0 0 0,-1 1 0 0 0,1-1 0 0 0,-3 1 0 0 0,-12 3 0 0 0,13-5 0 0 0,-6 0-64 0 0,7-1-112 0 0,0 0 0 0 0,0 0-1 0 0,0 0 1 0 0,0 0 0 0 0,1-1 0 0 0,-1 1-1 0 0,1 0 1 0 0,-1-1 0 0 0,0-2-1 0 0,0-4 28 0 0,1 70 133 0 0,0-43 16 0 0,3-13 0 0 0,0-1 0 0 0,2 10 0 0 0,2-1 0 0 0,4-2 0 0 0,1-3 0 0 0,3-7 0 0 0,15-6 0 0 0,-27 4 0 0 0,1 1 0 0 0,-1 0 0 0 0,0-1 0 0 0,0 1 0 0 0,0-1 0 0 0,0 0 0 0 0,0 1 0 0 0,0-1 0 0 0,0 0 0 0 0,-1 0 0 0 0,1 0 0 0 0,0-1 0 0 0,0 1 0 0 0,2-2 0 0 0,2-3 0 0 0,2-1 0 0 0,0 0 0 0 0,0 0 0 0 0,-1-1 0 0 0,11-14 0 0 0,21-38 0 0 0,-23 30 424 0 0,-2 0-1 0 0,-1-1 0 0 0,15-57 1 0 0,-10 30-126 0 0,-14 49-310 0 0,-2 5 22 0 0,-1 1 1 0 0,1-1-1 0 0,-1 0 1 0 0,0 1-1 0 0,-1-1 1 0 0,1 0 0 0 0,0-4-1 0 0,-1 4 116 0 0,-2 6 118 0 0,-4 10 428 0 0,-6 21 262 0 0,-12 106-2513 0 0,16-81 1166 0 0,-17 62-1027 0 0,11-69 832 0 0,10-37 608 0 0,17-43 19 0 0,29-42 1 0 0,-8 15 817 0 0,-31 49-768 0 0,3-3 62 0 0,-1 0 0 0 0,1 0 0 0 0,1 0 0 0 0,0 1-1 0 0,0 0 1 0 0,1 0 0 0 0,13-11 0 0 0,1-2-131 0 0,-12 13 0 0 0,-10 8 0 0 0,1 1 0 0 0,-1 0 0 0 0,0 0 0 0 0,1-1 0 0 0,-1 1 0 0 0,0 0 0 0 0,1 0 0 0 0,-1-1 0 0 0,1 1 0 0 0,-1 0 0 0 0,1 0 0 0 0,-1 0 0 0 0,1 0 0 0 0,-1 0 0 0 0,0 0 0 0 0,1 0 0 0 0,-1 0 0 0 0,1 0 0 0 0,-1 0 0 0 0,1 0 0 0 0,0 0 0 0 0,0 1 0 0 0,-1-1 0 0 0,1 0 0 0 0,0 1 0 0 0,-1-1 0 0 0,1 1 0 0 0,-1 0 0 0 0,1-1 0 0 0,-1 1 0 0 0,1-1 0 0 0,-1 1 0 0 0,1 0 0 0 0,-1-1 0 0 0,1 2 0 0 0,1 3 0 0 0,0 1 0 0 0,-1 0 0 0 0,1-1 0 0 0,-1 1 0 0 0,-1 0 0 0 0,1 0 0 0 0,-1 0 0 0 0,-1 11 0 0 0,1-14 0 0 0,0 0 0 0 0,0 0 0 0 0,-1 0 0 0 0,0 0 0 0 0,0-1 0 0 0,1 1 0 0 0,-2 0 0 0 0,-1 4 0 0 0,-1 1 0 0 0,-1 4 0 0 0,-4-4 0 0 0,0 1 0 0 0,0-5 0 0 0,6 6 0 0 0,0-2 0 0 0,3-5 0 0 0,-1 0 0 0 0,0 0 0 0 0,1 0 0 0 0,-1 0 0 0 0,1 0 0 0 0,0 0 0 0 0,0 0 0 0 0,0 5 0 0 0,2 5 0 0 0,3 0 0 0 0,4-6 0 0 0,-7-6 0 0 0,0-1 0 0 0,0 0 0 0 0,0 1 0 0 0,0-1 0 0 0,0 0 0 0 0,0 0 0 0 0,1 0 0 0 0,-1 0 0 0 0,0-1 0 0 0,0 1 0 0 0,0 0 0 0 0,0-1 0 0 0,0 1 0 0 0,0-1 0 0 0,-1 0 0 0 0,1 0 0 0 0,0 0 0 0 0,0 0 0 0 0,0 0 0 0 0,-1 0 0 0 0,1 0 0 0 0,1-2 0 0 0,16-8 0 0 0,-14 9 0 0 0,-1 0 0 0 0,0 0 0 0 0,0 0 0 0 0,-1-1 0 0 0,1 1 0 0 0,4-5 0 0 0,9-11 0 0 0,-15 15 0 0 0,1 1 0 0 0,-1-1 0 0 0,0 0 0 0 0,1 1 0 0 0,0-1 0 0 0,0 1 0 0 0,5-4 0 0 0,4 4 0 0 0,-12 2 0 0 0,0 0 0 0 0,1 0 0 0 0,-1 0 0 0 0,0 1 0 0 0,1-1 0 0 0,-1 0 0 0 0,0 0 0 0 0,1 1 0 0 0,-1-1 0 0 0,0 0 0 0 0,1 1 0 0 0,-1-1 0 0 0,0 0 0 0 0,0 1 0 0 0,0-1 0 0 0,1 0 0 0 0,-1 1 0 0 0,0-1 0 0 0,0 0 0 0 0,0 1 0 0 0,0-1 0 0 0,0 1 0 0 0,1-1 0 0 0,-1 1 0 0 0,1 6 0 0 0,-1 1 0 0 0,1-1 0 0 0,-1 1 0 0 0,-1 0 0 0 0,1-1 0 0 0,-3 11 0 0 0,-14 47 0 0 0,4-17 0 0 0,-28 111 0 0 0,27-120-876 0 0,13-37 368 0 0,1-2 65 0 0,-1 2 294 0 0,-2 6 61 0 0,2-7-283 0 0,1-1-117 0 0,0 0-21 0 0,0 0-3 0 0,0 0 0 0 0,0 0 0 0 0,0 0 0 0 0,2-11-1356 0 0,1-24-1129 0 0,0 15 1462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4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13823 0 0,'0'0'630'0'0,"0"0"-13"0"0,-1 0-393 0 0,-1 2-205 0 0,-15 2 61 0 0,-11-3 1988 0 0,28-1-2031 0 0,0 0-1 0 0,0 0 0 0 0,0 0 0 0 0,1-1 0 0 0,-1 1 1 0 0,0 0-1 0 0,0 0 0 0 0,0 0 0 0 0,0 0 1 0 0,0 0-1 0 0,0 0 0 0 0,0 0 0 0 0,0 0 1 0 0,0 0-1 0 0,0 0 0 0 0,0 0 0 0 0,0 0 1 0 0,0 0-1 0 0,0 0 0 0 0,0 0 0 0 0,0 0 0 0 0,0 0 1 0 0,0 0-1 0 0,0 0 0 0 0,0 0 0 0 0,0 0 1 0 0,0 0-1 0 0,0 0 0 0 0,0-1 0 0 0,0 1 1 0 0,0 0-1 0 0,0 0 0 0 0,0 0 0 0 0,0 0 1 0 0,0 0-1 0 0,0 0 0 0 0,0 0 0 0 0,-1 0 0 0 0,1 0 1 0 0,0 0-1 0 0,0 0 0 0 0,14-2 203 0 0,13 0-4240 0 0,-27 2 2467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5:4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279 576 11975 0 0,'0'0'267'0'0,"0"-3"42"0"0,1-8 163 0 0,0-1-1 0 0,-1 0 0 0 0,0 1 1 0 0,-4-21-1 0 0,3 25 77 0 0,-1-1 0 0 0,0 1 0 0 0,0 0 0 0 0,-1 0 0 0 0,0 0-1 0 0,0 0 1 0 0,0 0 0 0 0,-7-9 0 0 0,8 12 197 0 0,-5-6 126 0 0,5 8-697 0 0,-1-1 0 0 0,1 0 0 0 0,0 1 0 0 0,-1 0 0 0 0,1-1 0 0 0,-1 1 0 0 0,0 0 0 0 0,0 0 0 0 0,0 1 0 0 0,0-1 0 0 0,-3-1 0 0 0,0 1-198 0 0,5 1 24 0 0,1 1 0 0 0,0 0 0 0 0,-1 0 0 0 0,1-1 0 0 0,-1 1 0 0 0,1 0 0 0 0,0 0 0 0 0,-1 0 0 0 0,1-1 0 0 0,-1 1 0 0 0,1 0 0 0 0,-1 0 0 0 0,1 0 0 0 0,-1 0 0 0 0,1 0 0 0 0,0 0 0 0 0,-1 0 0 0 0,1 0 0 0 0,-1 0 0 0 0,1 0 0 0 0,-1 0 0 0 0,1 1 0 0 0,-1-1 0 0 0,1 0 0 0 0,-1 0 0 0 0,1 0 0 0 0,0 1 0 0 0,-1-1 0 0 0,0 1 0 0 0,0-1 0 0 0,-7 3 0 0 0,1 0 0 0 0,0 0 0 0 0,-1 1 0 0 0,1 0 0 0 0,1 0 0 0 0,-1 0 0 0 0,0 1 0 0 0,1 0 0 0 0,0 0 0 0 0,0 1 0 0 0,-6 7 0 0 0,-1 3 0 0 0,1 1 0 0 0,0 0 0 0 0,-10 21 0 0 0,15-26 0 0 0,2 1 0 0 0,-1 0 0 0 0,2-1 0 0 0,-5 22 0 0 0,7-28 0 0 0,1 1 0 0 0,0-1 0 0 0,0 1 0 0 0,1-1 0 0 0,0 0 0 0 0,0 1 0 0 0,1-1 0 0 0,-1 1 0 0 0,1-1 0 0 0,1 0 0 0 0,3 12 0 0 0,-4-15 0 0 0,0-2 0 0 0,-1 0 0 0 0,0 1 0 0 0,1-1 0 0 0,-1 0 0 0 0,1 0 0 0 0,0 0 0 0 0,-1 0 0 0 0,1 0 0 0 0,0-1 0 0 0,0 1 0 0 0,-1 0 0 0 0,1 0 0 0 0,0 0 0 0 0,0-1 0 0 0,0 1 0 0 0,0 0 0 0 0,0-1 0 0 0,0 1 0 0 0,0-1 0 0 0,0 1 0 0 0,0-1 0 0 0,0 0 0 0 0,3 1 0 0 0,0 0 0 0 0,-1 1 0 0 0,1-1 0 0 0,0-1 0 0 0,0 1 0 0 0,0 0 0 0 0,0-1 0 0 0,0 0 0 0 0,1 0 0 0 0,-1 0 0 0 0,8-2 0 0 0,-5 0 0 0 0,0 0 0 0 0,1-1 0 0 0,-1 1 0 0 0,0-1 0 0 0,9-6 0 0 0,2-2 0 0 0,-1-1 0 0 0,0-1 0 0 0,19-19 0 0 0,-9 5 0 0 0,44-56 0 0 0,16-38 0 0 0,-83 116 0 0 0,14-23 0 0 0,-2-1 0 0 0,0 0 0 0 0,15-43 0 0 0,23-97 0 0 0,-53 165-7 0 0,0 0 0 0 0,0 0 0 0 0,-1 1 0 0 0,0-1 1 0 0,0 0-1 0 0,0 0 0 0 0,0 0 0 0 0,-1-6 0 0 0,0 8 78 0 0,1 1 1 0 0,0-1-1 0 0,-1 0 1 0 0,1 1-1 0 0,-1-1 1 0 0,0 1 0 0 0,0-1-1 0 0,1 1 1 0 0,-1-1-1 0 0,0 1 1 0 0,0-1-1 0 0,0 1 1 0 0,0 0-1 0 0,-1 0 1 0 0,1 0-1 0 0,0-1 1 0 0,0 1 0 0 0,-1 0-1 0 0,1 0 1 0 0,-4-1-1 0 0,4 2 372 0 0,-3 1-425 0 0,0 0 1 0 0,0 0 0 0 0,0 1-1 0 0,0-1 1 0 0,1 1 0 0 0,-1 0-1 0 0,0 1 1 0 0,-6 4-1 0 0,2-1-20 0 0,-1-1 2 0 0,1 1 0 0 0,1 1 0 0 0,-1 0 0 0 0,1 0 0 0 0,1 0 0 0 0,-1 1 0 0 0,-9 15 0 0 0,5-6 0 0 0,2 1 0 0 0,-15 36 0 0 0,9-8 0 0 0,2 1 0 0 0,2 0 0 0 0,2 1 0 0 0,-3 50 0 0 0,10-70 0 0 0,1 0 0 0 0,1 1 0 0 0,7 48 0 0 0,-6-71 0 0 0,0-1 0 0 0,1 1 0 0 0,0-1 0 0 0,1 0 0 0 0,-1 0 0 0 0,1 0 0 0 0,0 0 0 0 0,0 0 0 0 0,0 0 0 0 0,1-1 0 0 0,0 1 0 0 0,0-1 0 0 0,0 0 0 0 0,0 0 0 0 0,1-1 0 0 0,-1 1 0 0 0,8 3 0 0 0,-1-3 0 0 0,-5-4 0 0 0,-1 0 0 0 0,1 0 0 0 0,0-1 0 0 0,0 1 0 0 0,0-1 0 0 0,0 0 0 0 0,-1-1 0 0 0,1 0 0 0 0,0 0 0 0 0,-1 0 0 0 0,1 0 0 0 0,-1-1 0 0 0,0 0 0 0 0,9-6 0 0 0,5-5 0 0 0,-1-2 0 0 0,22-22 0 0 0,-34 32 0 0 0,31-30 0 0 0,65-50 0 0 0,-93 81 0 0 0,-9 5 0 0 0,0 0 0 0 0,1-1 0 0 0,-1 1 0 0 0,0 0 0 0 0,1 0 0 0 0,-1 0 0 0 0,0-1 0 0 0,1 1 0 0 0,-1 0 0 0 0,1 0 0 0 0,-1 0 0 0 0,0 0 0 0 0,1 0 0 0 0,-1 0 0 0 0,1 0 0 0 0,-1 0 0 0 0,1 0 0 0 0,-1 0 0 0 0,0 0 0 0 0,1 0 0 0 0,-1 0 0 0 0,1 0 0 0 0,-1 0 0 0 0,0 0 0 0 0,1 0 0 0 0,-1 1 0 0 0,0-1 0 0 0,1 0 0 0 0,-1 0 0 0 0,1 0 0 0 0,-1 1 0 0 0,0-1 0 0 0,0 0 0 0 0,1 1 0 0 0,-1-1 0 0 0,0 0 0 0 0,1 0 0 0 0,-1 1 0 0 0,0-1 0 0 0,0 1 0 0 0,0-1 0 0 0,1 0 0 0 0,-1 1 0 0 0,0-1 0 0 0,0 1 0 0 0,0-1 0 0 0,5 8 0 0 0,-1 0 0 0 0,-1 0 0 0 0,0 1 0 0 0,0-1 0 0 0,0 1 0 0 0,-1 0 0 0 0,0 0 0 0 0,0 14 0 0 0,4 10 0 0 0,-4-20 0 0 0,1 3 0 0 0,1 0 0 0 0,0 0 0 0 0,13 30 0 0 0,-17-46 0 0 0,0 0 0 0 0,0 1 0 0 0,0-1 0 0 0,0 0 0 0 0,0 0 0 0 0,1 1 0 0 0,-1-1 0 0 0,0 0 0 0 0,0 1 0 0 0,0-1 0 0 0,0 0 0 0 0,1 0 0 0 0,-1 1 0 0 0,0-1 0 0 0,0 0 0 0 0,1 0 0 0 0,-1 1 0 0 0,0-1 0 0 0,0 0 0 0 0,1 0 0 0 0,-1 0 0 0 0,0 0 0 0 0,1 1 0 0 0,-1-1 0 0 0,0 0 0 0 0,1 0 0 0 0,-1 0 0 0 0,0 0 0 0 0,0 0 0 0 0,1 0 0 0 0,-1 0 0 0 0,0 0 0 0 0,1 0 0 0 0,-1 0 0 0 0,0 0 0 0 0,1 0 0 0 0,-1 0 0 0 0,0 0 0 0 0,1 0 0 0 0,-1 0 0 0 0,0 0 0 0 0,1-1 0 0 0,-1 1 0 0 0,0 0 0 0 0,1 0 0 0 0,-1 0 0 0 0,0 0 0 0 0,0-1 0 0 0,1 1 0 0 0,-1 0 0 0 0,0 0 0 0 0,0-1 0 0 0,1 1 0 0 0,3-4 0 0 0,1 1 0 0 0,-1-1 0 0 0,0 0 0 0 0,0 0 0 0 0,0 0 0 0 0,0 0 0 0 0,-1-1 0 0 0,6-8 0 0 0,4-6 0 0 0,27-30 0 0 0,62-59 0 0 0,-95 101 0 0 0,1 1 0 0 0,-1 0 0 0 0,1 0 0 0 0,1 1 0 0 0,-1 0 0 0 0,14-6 0 0 0,-19 10 0 0 0,0 0 0 0 0,0-1 0 0 0,1 1 0 0 0,-1 0 0 0 0,1 1 0 0 0,-1-1 0 0 0,0 1 0 0 0,1-1 0 0 0,-1 1 0 0 0,1 0 0 0 0,-1 0 0 0 0,1 1 0 0 0,-1-1 0 0 0,1 1 0 0 0,-1 0 0 0 0,1 0 0 0 0,-1 0 0 0 0,0 0 0 0 0,0 0 0 0 0,1 1 0 0 0,2 1 0 0 0,-3-1 0 0 0,-1-1 0 0 0,0 1 0 0 0,1-1 0 0 0,-1 1 0 0 0,0 0 0 0 0,0 0 0 0 0,0 0 0 0 0,0 0 0 0 0,0 0 0 0 0,-1 1 0 0 0,1-1 0 0 0,-1 1 0 0 0,3 3 0 0 0,0 2 0 0 0,-1-1 0 0 0,-1 0 0 0 0,1-1 0 0 0,-1 1 0 0 0,-1 0 0 0 0,1 0 0 0 0,-1 0 0 0 0,0 1 0 0 0,-1-1 0 0 0,1 0 0 0 0,-1 0 0 0 0,-1 0 0 0 0,0 0 0 0 0,0 1 0 0 0,-3 10 0 0 0,1-9 0 0 0,-1-1 0 0 0,5-2-201 0 0,-1-4-850 0 0,0-2-385 0 0,0 0-1273 0 0,0 0-4798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4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15663 0 0,'0'0'356'0'0,"2"0"50"0"0,1-3-322 0 0,1 1 1 0 0,-1-1 0 0 0,-1 0 0 0 0,1 1 0 0 0,0-1 0 0 0,-1 0-1 0 0,1-1 1 0 0,-1 1 0 0 0,0 0 0 0 0,2-5 0 0 0,14-18 799 0 0,-7 12 355 0 0,0 0 1 0 0,-1-1-1 0 0,0 0 1 0 0,10-23-1 0 0,-20 37-727 0 0,0 1-68 0 0,0 0-217 0 0,0 0 161 0 0,0 0 100 0 0,0 0 21 0 0,0 0-66 0 0,-11 9-278 0 0,7-4-191 0 0,0 0 0 0 0,0 0 0 0 0,0 0 0 0 0,0 1 0 0 0,1-1 0 0 0,0 1-1 0 0,0 0 1 0 0,0-1 0 0 0,1 1 0 0 0,0 1 0 0 0,-3 11 0 0 0,4-10-36 0 0,-1 1-1 0 0,2 0 0 0 0,-1-1 1 0 0,1 1-1 0 0,0 0 1 0 0,1-1-1 0 0,0 1 1 0 0,2 8-1 0 0,-2-14 15 0 0,0-1 0 0 0,-1 1 1 0 0,1-1-1 0 0,1 1 0 0 0,-1-1 0 0 0,0 0 0 0 0,1 0 0 0 0,-1 1 0 0 0,1-1 0 0 0,-1 0 1 0 0,1 0-1 0 0,0-1 0 0 0,0 1 0 0 0,0 0 0 0 0,0 0 0 0 0,0-1 0 0 0,1 0 1 0 0,-1 1-1 0 0,0-1 0 0 0,1 0 0 0 0,-1 0 0 0 0,1 0 0 0 0,3 1 0 0 0,-2-1-16 0 0,0-1 0 0 0,0 1 0 0 0,0-1 0 0 0,0 1 0 0 0,0-1 0 0 0,0-1-1 0 0,0 1 1 0 0,0 0 0 0 0,0-1 0 0 0,0 0 0 0 0,0 0 0 0 0,0 0 0 0 0,7-3-1 0 0,3-5-1860 0 0,-4 2-3379 0 0,1-1-2216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4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31 11975 0 0,'0'0'547'0'0,"-8"-1"181"0"0,1 0 518 0 0,-1-1 0 0 0,1 1 1 0 0,0-1-1 0 0,-10-4 0 0 0,-7-1 640 0 0,14 1-635 0 0,9 4-5340 0 0,9 0-3873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4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0 577 6447 0 0,'0'0'142'0'0,"0"0"22"0"0,0 0 13 0 0,2-1-20 0 0,6-6 157 0 0,-1 0 0 0 0,0 0 0 0 0,0 0 0 0 0,-1-1 0 0 0,7-10 0 0 0,10-15 3694 0 0,-15 23-3252 0 0,-1 0 0 0 0,-1 0 0 0 0,0 0 0 0 0,6-14 0 0 0,30-72 3956 0 0,-38 87-4640 0 0,-4 7 299 0 0,0 2 117 0 0,0 0 21 0 0,0 0-66 0 0,0 2-294 0 0,0 3-138 0 0,-5 33-6 0 0,-4 0-5 0 0,6-26 0 0 0,0 1 0 0 0,-3 22 0 0 0,1 10 0 0 0,5-32 0 0 0,0-12 0 0 0,0 1 0 0 0,0 0 0 0 0,0 0 0 0 0,0 0 0 0 0,0-1 0 0 0,0 1 0 0 0,1 0 0 0 0,-1 0 0 0 0,1-1 0 0 0,0 1 0 0 0,1 3 0 0 0,0-1 0 0 0,6 13 0 0 0,-3-13 0 0 0,-2-3 0 0 0,8 7 0 0 0,-7-7 0 0 0,0 0 0 0 0,0 0 0 0 0,0-1 0 0 0,0 0 0 0 0,0 0 0 0 0,1 0 0 0 0,-1 0 0 0 0,0 0 0 0 0,0-1 0 0 0,0 0 0 0 0,0 0 0 0 0,0 0 0 0 0,0 0 0 0 0,0-1 0 0 0,0 0 0 0 0,0 0 0 0 0,0 0 0 0 0,-1 0 0 0 0,1 0 0 0 0,3-3 0 0 0,19-21 0 0 0,-1-2 0 0 0,28-38 0 0 0,-48 59 0 0 0,0-1 0 0 0,-1 1 0 0 0,1-2-1 0 0,-2 1 1 0 0,5-14 0 0 0,8-46 37 0 0,0 2 1367 0 0,-12 50-1242 0 0,-1 1 0 0 0,3-24 0 0 0,1-10-40 0 0,-1 10-50 0 0,-5 26 182 0 0,-1 13-245 0 0,0 0-1 0 0,0 0 1 0 0,0 0 0 0 0,0 0-1 0 0,0 0 1 0 0,0 0 0 0 0,0 0-1 0 0,0 0 1 0 0,0 0 0 0 0,0 0-1 0 0,0 0 1 0 0,0 0-1 0 0,0 0 1 0 0,0 0 0 0 0,0 0-1 0 0,0 0 1 0 0,-1 0 0 0 0,1 0-1 0 0,0 0 1 0 0,0 0 0 0 0,0 0-1 0 0,0 0 1 0 0,0 0 0 0 0,0 0-1 0 0,0 0 1 0 0,0 0 0 0 0,0 0-1 0 0,0 0 1 0 0,0 0 0 0 0,0 0-1 0 0,0 0 1 0 0,0 0 0 0 0,0 0-1 0 0,0 0 1 0 0,0 0 0 0 0,0 0-1 0 0,0 0 1 0 0,0 0 0 0 0,0 0-1 0 0,-1 0 1 0 0,1 0 0 0 0,0 0-1 0 0,0 0 1 0 0,0 0-1 0 0,0 0 1 0 0,0 0 0 0 0,0 0-1 0 0,0 0 1 0 0,0 0 0 0 0,0 0-1 0 0,0 0 1 0 0,0 0 0 0 0,0 0-1 0 0,0 0 1 0 0,0-1 0 0 0,-8 21 1011 0 0,3-8-803 0 0,3-8-217 0 0,0 1 0 0 0,0-1 0 0 0,0 1 0 0 0,1 0 0 0 0,0 0 0 0 0,0-1 0 0 0,-1 7 0 0 0,0 3 0 0 0,-3 12 0 0 0,-10 23-401 0 0,10-30-26 0 0,-9 19 1 0 0,8-20 57 0 0,-8 28 0 0 0,5-1 369 0 0,2 28 0 0 0,6-60 0 0 0,2 0 0 0 0,4 10-221 0 0,-1-15-239 0 0,-1-5 210 0 0,-3-2 193 0 0,1 0 0 0 0,-1-1 0 0 0,1 1-1 0 0,-1-1 1 0 0,0 1 0 0 0,1-1 0 0 0,-1 1 0 0 0,1-1-1 0 0,-1 1 1 0 0,1-1 0 0 0,-1 1 0 0 0,1-1-1 0 0,0 1 1 0 0,0 0 0 0 0,4 1-186 0 0,4 2 227 0 0,4-1 16 0 0,-10-2 0 0 0,2-1 0 0 0,11-5 0 0 0,-8 1 0 0 0,0 0 0 0 0,0-1 0 0 0,0 0 0 0 0,0 0 0 0 0,-1-1 0 0 0,10-9 0 0 0,-4 3 0 0 0,-1-2 0 0 0,14-19 0 0 0,-19 22 0 0 0,0 0 0 0 0,7-18 0 0 0,2-5 0 0 0,-2 6 231 0 0,0 0-1 0 0,-2-1 1 0 0,-2-1 0 0 0,0 0-1 0 0,6-39 1 0 0,-10 41-28 0 0,1 0-1 0 0,13-34 1 0 0,-17 51-203 0 0,-2 0 56 0 0,-2 8 118 0 0,0 2 39 0 0,1 0 275 0 0,0 1 21 0 0,0 0-66 0 0,-1 0-294 0 0,0 0-148 0 0,0 0-1 0 0,1 0 1 0 0,-1 0-1 0 0,1 0 1 0 0,-1 0-1 0 0,1 0 1 0 0,-1 1 0 0 0,0-1-1 0 0,1 0 1 0 0,-1 0-1 0 0,1 1 1 0 0,-1-1-1 0 0,1 0 1 0 0,-1 0 0 0 0,1 1-1 0 0,-1-1 1 0 0,1 0-1 0 0,-1 1 1 0 0,1-1-1 0 0,0 1 1 0 0,-1-1-1 0 0,1 1 1 0 0,0-1 0 0 0,-1 1-1 0 0,1-1 1 0 0,0 1-1 0 0,-1-1 1 0 0,1 1-1 0 0,0-1 1 0 0,0 2-1 0 0,-1-1-1 0 0,-2 4 1 0 0,0 1 0 0 0,0-1 0 0 0,1 0 0 0 0,0 1 0 0 0,0 0 0 0 0,0-1 0 0 0,0 7 0 0 0,-6 45 0 0 0,5-26 0 0 0,1-17-2 0 0,-16 147-397 0 0,9-98-816 0 0,3-24 855 0 0,5-33 356 0 0,0 0 0 0 0,-1 0 0 0 0,1 0 0 0 0,-5 8 0 0 0,3-5 5 0 0,-1 0 0 0 0,2 0-1 0 0,-1 1 1 0 0,1-1-1 0 0,-1 12 1 0 0,4-8-1 0 0,4-2 0 0 0,5-4 0 0 0,1-5 0 0 0,-7-3 0 0 0,0-1 0 0 0,0 1 0 0 0,-1-1 0 0 0,1 0 0 0 0,0 0 0 0 0,-1 0 0 0 0,1-1 0 0 0,-1 1 0 0 0,4-4 0 0 0,27-30 0 0 0,-32 34 0 0 0,24-27 0 0 0,-2-1 0 0 0,-1-1 0 0 0,20-38 0 0 0,-22 36 64 0 0,-20 31 273 0 0,-2 15 646 0 0,-1-6-723 0 0,2 25 88 0 0,1-29-382 0 0,-2 0-63 0 0,1-1 0 0 0,0 1 0 0 0,1-1 0 0 0,-1 0 0 0 0,0 1 0 0 0,1-1 0 0 0,-1 0-1 0 0,1 1 1 0 0,0-1 0 0 0,0 0 0 0 0,0 0 0 0 0,0 1 0 0 0,0-1 0 0 0,0 0 0 0 0,0 0 0 0 0,1 0-1 0 0,-1 0 1 0 0,1-1 0 0 0,3 4 0 0 0,-4-4 96 0 0,0 0 1 0 0,0 0-1 0 0,0 0 0 0 0,0-1 0 0 0,0 1 0 0 0,0 0 1 0 0,0-1-1 0 0,1 1 0 0 0,-1 0 0 0 0,0-1 0 0 0,0 0 1 0 0,1 1-1 0 0,-1-1 0 0 0,0 0 0 0 0,1 1 0 0 0,-1-1 1 0 0,0 0-1 0 0,1 0 0 0 0,-1 0 0 0 0,0 0 0 0 0,3-1 1 0 0,1 0 1 0 0,-1 1-1 0 0,0-1 0 0 0,0 1 0 0 0,0-1 0 0 0,0 0 0 0 0,0 0 0 0 0,4-1 0 0 0,33-22 0 0 0,-36 21 40 0 0,-1 0 0 0 0,1-1 1 0 0,-1 1-1 0 0,0-1 0 0 0,0 0 0 0 0,0 0 0 0 0,-1 0 0 0 0,0-1 0 0 0,4-4 0 0 0,-6 7 435 0 0,-1 2 33 0 0,0 0-65 0 0,-1 3-294 0 0,-3 13-131 0 0,1-3-19 0 0,0 0 1 0 0,-1 14-1 0 0,4-21 1 0 0,-1-1 0 0 0,1 1 0 0 0,0-1 0 0 0,0 1 0 0 0,1-1 0 0 0,0 0 0 0 0,0 1 0 0 0,0-1 0 0 0,3 10 0 0 0,-3-12 0 0 0,4 8 0 0 0,2-1 0 0 0,2-3 0 0 0,-7-5 0 0 0,2 0 0 0 0,11-4 0 0 0,-7 0 0 0 0,-1-1 0 0 0,0 1 0 0 0,0-2 0 0 0,0 1 0 0 0,0-1 0 0 0,0 0 0 0 0,-1 0 0 0 0,1-1 0 0 0,-1 1 0 0 0,0-1 0 0 0,-1-1 0 0 0,1 1 0 0 0,5-9 0 0 0,-7 10 0 0 0,0-1 0 0 0,0 1 0 0 0,0 0 0 0 0,8-6 0 0 0,-10 9 0 0 0,0-1 0 0 0,0 1 0 0 0,0-1 0 0 0,-1 0 0 0 0,1 0 0 0 0,0 0 0 0 0,1-2 0 0 0,15-24 74 0 0,-2-1 0 0 0,-1 0-1 0 0,-2-1 1 0 0,0-1 0 0 0,13-51 0 0 0,-16 46 346 0 0,19-60 765 0 0,-22 75-1185 0 0,-7 18 0 0 0,-1-3 0 0 0,-2 7 0 0 0,-2 4 0 0 0,-9 12 0 0 0,2 0 0 0 0,0 1 0 0 0,1 0 0 0 0,1 1 0 0 0,0 0 0 0 0,2 0 0 0 0,-10 32 0 0 0,-10 60-549 0 0,-20 99-894 0 0,42-176 1443 0 0,3-14 11 0 0,4-16-5 0 0,3 13-95 0 0,-3-15-282 0 0,9 1-635 0 0,-9-2 967 0 0,0-1-1 0 0,0 1 1 0 0,0-1 0 0 0,0 1-1 0 0,1-1 1 0 0,-1 0-1 0 0,0 1 1 0 0,0-1-1 0 0,0 0 1 0 0,2 0-1 0 0,2 0-6 0 0,-1-1 0 0 0,0 0 0 0 0,1 1-1 0 0,-1-2 1 0 0,0 1 0 0 0,1 0 0 0 0,-1-1-1 0 0,0 0 1 0 0,0 0 0 0 0,0 0 0 0 0,-1-1-1 0 0,1 1 1 0 0,6-7 0 0 0,0 0-898 0 0,-2 0 0 0 0,1-1 1 0 0,10-17-1 0 0,-4 4-591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4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93 17503 0 0,'0'0'399'0'0,"0"0"60"0"0,0 0 21 0 0,0 0-59 0 0,0 0-136 0 0,0 0 457 0 0,0 0 228 0 0,0 0 43 0 0,-1-3-59 0 0,-4-9-289 0 0,4 10-121 0 0,1 2-28 0 0,0-2-374 0 0,0 0 0 0 0,1 1 0 0 0,-1-1 0 0 0,1 1-1 0 0,0-1 1 0 0,0 1 0 0 0,0-1 0 0 0,-1 1 0 0 0,1 0 0 0 0,0-1 0 0 0,0 1 0 0 0,1 0-1 0 0,0-2 1 0 0,16-16 536 0 0,-3-2-678 0 0,-8 14-269 0 0,-5 5-1135 0 0,0 2-511 0 0,5-4-108 0 0,-5 4-22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5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40 10135 0 0,'0'0'231'0'0,"0"0"29"0"0,0 0 19 0 0,0 0 105 0 0,0 0 410 0 0,1-11 3366 0 0,2-4-2264 0 0,-3 14-1734 0 0,0 1-1 0 0,0-1 0 0 0,0 0 0 0 0,1 0 1 0 0,-1 1-1 0 0,0-1 0 0 0,0 0 0 0 0,1 1 1 0 0,-1-1-1 0 0,0 0 0 0 0,1 1 1 0 0,-1-1-1 0 0,1 0 0 0 0,-1 1 0 0 0,1-1 1 0 0,-1 1-1 0 0,1-1 0 0 0,-1 1 0 0 0,1-1 1 0 0,0 0-1 0 0,2 16 715 0 0,-2-9-756 0 0,-1 0 0 0 0,0 0 0 0 0,0 1 0 0 0,-1-1-1 0 0,0 0 1 0 0,0 0 0 0 0,0 0 0 0 0,-1 0 0 0 0,-4 11 0 0 0,-3 1-599 0 0,-17 30 0 0 0,14-27-269 0 0,7-11 451 0 0,-1 1-1 0 0,-1-1 1 0 0,0 0-1 0 0,0-1 1 0 0,-1 1-1 0 0,-16 14 1 0 0,14-16-3655 0 0,10-8 1906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5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205 123 10135 0 0,'0'0'464'0'0,"0"0"-9"0"0,0 0-155 0 0,0 0 443 0 0,0 0 227 0 0,0 0 44 0 0,0 0-61 0 0,0 0-288 0 0,0 0-121 0 0,0 0-28 0 0,-7-12 996 0 0,3 11 1671 0 0,0 6-3180 0 0,-1 1-1 0 0,1 0 1 0 0,0-1 0 0 0,0 2-1 0 0,0-1 1 0 0,-4 12 0 0 0,-14 46-6 0 0,7-18 4 0 0,-27 78-1 0 0,36-94 72 0 0,5-29-330 0 0,1 1 279 0 0,0 0 1 0 0,-1 0-1 0 0,0 0 1 0 0,1 0-1 0 0,-1 0 1 0 0,0 0-1 0 0,0-1 1 0 0,0 1 0 0 0,0 0-1 0 0,0 0 1 0 0,-2 1-1 0 0,-4 3-37 0 0,-3-6 16 0 0,0-4 0 0 0,-9-7 0 0 0,7 1 4 0 0,11 4 23 0 0,1 4 6 0 0,-1-2 149 0 0,0-1 0 0 0,0 1 0 0 0,0-1 0 0 0,1 0 0 0 0,0 1 0 0 0,0-1 0 0 0,0 0 0 0 0,2-8 0 0 0,11-39 150 0 0,-3 14-374 0 0,-9 32 37 0 0,0-3 211 0 0,1 0 1 0 0,1 0-1 0 0,-1 0 1 0 0,1 0-1 0 0,1 0 1 0 0,7-12-1 0 0,14-29 101 0 0,-21 39-273 0 0,1 0-1 0 0,1 0 1 0 0,0 0-1 0 0,1 1 0 0 0,-1 0 1 0 0,2 0-1 0 0,0 1 1 0 0,12-12-1 0 0,-10 11 402 0 0,1 1 1 0 0,20-14-1 0 0,-26 19-301 0 0,-3 3 241 0 0,12 0-1027 0 0,-3 0 152 0 0,-9 0 126 0 0,0 2 576 0 0,1 0-40 0 0,1 1 1 0 0,-1 0 0 0 0,1 0-1 0 0,-1 0 1 0 0,6 4 0 0 0,-3 0-512 0 0,0 1 0 0 0,-1 0 1 0 0,7 9-1 0 0,-9-11 346 0 0,0 1 1 0 0,-1-1-1 0 0,0 1 0 0 0,0 0 1 0 0,2 8-1 0 0,-4-14 3 0 0,3 14 0 0 0,-4 0 0 0 0,-3-1 0 0 0,-1 0 0 0 0,1-10 0 0 0,-9 14 0 0 0,12-14 0 0 0,-2 1 0 0 0,-12 4 0 0 0,-8 2 0 0 0,21-9 0 0 0,-3 1 0 0 0,-10-4 0 0 0,3-1 0 0 0,12 3 0 0 0,0 0 0 0 0,-1-1 0 0 0,1 1 0 0 0,-1 0 0 0 0,1 0 0 0 0,-1 0 0 0 0,1-1 0 0 0,0 1 0 0 0,-1 0 0 0 0,1-1 0 0 0,0 1 0 0 0,-1 0 0 0 0,1-1 0 0 0,0 1 0 0 0,-1 0 0 0 0,1-1 0 0 0,0 1 0 0 0,-1-1 0 0 0,1 0 0 0 0,0 1 0 0 0,0 0 0 0 0,1-1 0 0 0,-1 1 0 0 0,0 0 0 0 0,0 0 0 0 0,0-1 0 0 0,0 1 0 0 0,0 0 0 0 0,1 0 0 0 0,-1-1 0 0 0,0 1 0 0 0,0 0 0 0 0,0 0 0 0 0,1-1 0 0 0,-1 1 0 0 0,0 0 0 0 0,0 0 0 0 0,1 0 0 0 0,-1-1 0 0 0,0 1 0 0 0,0 0 0 0 0,1 0 0 0 0,-1 0 0 0 0,0 0 0 0 0,1 0 0 0 0,1-1 0 0 0,3 0 0 0 0,10 5 0 0 0,-12-2 0 0 0,0-1 0 0 0,0 1 0 0 0,-1 0 0 0 0,1 1 0 0 0,-1-1 0 0 0,1 0 0 0 0,-1 1 0 0 0,0-1 0 0 0,0 1 0 0 0,3 4 0 0 0,-1-1 0 0 0,0 0 0 0 0,-1 0 0 0 0,0 1 0 0 0,3 8 0 0 0,0 6 0 0 0,3 27 0 0 0,-5-21 0 0 0,-3-21 0 0 0,0 0 0 0 0,-1 1 0 0 0,1-1 0 0 0,-1 1 0 0 0,-1-1 0 0 0,1 0 0 0 0,-1 1 0 0 0,-1-1 0 0 0,1 0 0 0 0,-1 0 0 0 0,0 0 0 0 0,-4 10 0 0 0,4-12 0 0 0,0 0 0 0 0,-1-1 0 0 0,1 1 0 0 0,0-1 0 0 0,-1 0 0 0 0,0 0 0 0 0,0 0 0 0 0,0 0 0 0 0,0 0 0 0 0,0-1 0 0 0,0 0 0 0 0,-1 1 0 0 0,1-1 0 0 0,-1 0 0 0 0,0 0 0 0 0,0-1 0 0 0,1 1 0 0 0,-1-1 0 0 0,0 0 0 0 0,-8 1 0 0 0,6-1 0 0 0,-1 0 0 0 0,0 0 0 0 0,0-1 0 0 0,0 0 0 0 0,0 0 0 0 0,0 0 0 0 0,0-1 0 0 0,0 0 0 0 0,1-1 0 0 0,-1 0 0 0 0,0 0 0 0 0,1 0 0 0 0,-1-1 0 0 0,1 1 0 0 0,-10-7 0 0 0,14 7-120 0 0,-1 1 0 0 0,1-1-1 0 0,0 1 1 0 0,0-1 0 0 0,1 0 0 0 0,-1 0-1 0 0,0 0 1 0 0,0 0 0 0 0,-1-3-1 0 0,2 3 16 0 0,1 1 0 0 0,-1-1 0 0 0,1 0 0 0 0,0 1 0 0 0,-1-1-1 0 0,1 1 1 0 0,0-1 0 0 0,0 1 0 0 0,0-1 0 0 0,0 0 0 0 0,1 1-1 0 0,-1-1 1 0 0,0 1 0 0 0,1-1 0 0 0,0-1 0 0 0,0 0-394 0 0,1 1 1 0 0,0 0-1 0 0,0 0 1 0 0,0 0-1 0 0,0 0 1 0 0,0 0-1 0 0,0 0 0 0 0,1 0 1 0 0,-1 1-1 0 0,0-1 1 0 0,5-1-1 0 0,3-2-1033 0 0,2 0-4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5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10135 0 0,'0'0'464'0'0,"0"0"-9"0"0,2-1-295 0 0,8-7 715 0 0,1-1-1 0 0,-1 0 1 0 0,0 0 0 0 0,-1-1-1 0 0,0-1 1 0 0,-1 1 0 0 0,11-19-1 0 0,-3 6 1096 0 0,-10 16-1290 0 0,-1-1 1 0 0,0 0 0 0 0,8-17-1 0 0,-13 25-645 0 0,0 0 0 0 0,0-1-1 0 0,0 1 1 0 0,1-1 0 0 0,-1 1 0 0 0,0 0 0 0 0,0-1-1 0 0,0 1 1 0 0,1 0 0 0 0,-1-1 0 0 0,0 1-1 0 0,0 0 1 0 0,1 0 0 0 0,-1-1 0 0 0,0 1 0 0 0,1 0-1 0 0,-1 0 1 0 0,0-1 0 0 0,1 1 0 0 0,-1 0 0 0 0,1 0-1 0 0,-1 0-9 0 0,1-1 0 0 0,-1 1 0 0 0,0 0 0 0 0,0 0 0 0 0,1 0-1 0 0,-1 0 1 0 0,0 0 0 0 0,0-1 0 0 0,1 1 0 0 0,-1 0 0 0 0,0 0 0 0 0,0 0 0 0 0,0-1-1 0 0,0 1 1 0 0,1 0 0 0 0,-1 0 0 0 0,0-1 0 0 0,0 1 0 0 0,0 0 0 0 0,0 0-1 0 0,0-1 1 0 0,0 1 0 0 0,1 0 0 0 0,-1 0 0 0 0,0-1 0 0 0,0 1 0 0 0,0 0 0 0 0,0 0-1 0 0,0-1 1 0 0,0 1 0 0 0,1-3 446 0 0,-1-23 186 0 0,1 31-657 0 0,-4 29 0 0 0,3-28 0 0 0,0 1 0 0 0,0-1 0 0 0,0 0 0 0 0,2 12 0 0 0,3 29 0 0 0,-4-43 0 0 0,1 1 0 0 0,-4 12 0 0 0,1-12 0 0 0,-3 5 0 0 0,-2 2 0 0 0,1-1 0 0 0,5-9-341 0 0,3-10-460 0 0,5-10-850 0 0,-5 14 1308 0 0,1-3-689 0 0,0 0 0 0 0,1 1 0 0 0,-1 0 0 0 0,12-11 0 0 0,-4 7-504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5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16 233 11975 0 0,'0'0'267'0'0,"0"0"42"0"0,0 0 17 0 0,0 0-28 0 0,0 0-58 0 0,0 0 491 0 0,-7-8 2274 0 0,6 6-2784 0 0,0 0 0 0 0,0 0 0 0 0,0 0 0 0 0,0 0 0 0 0,0 0 0 0 0,1 0 0 0 0,-1 0 0 0 0,1 0 0 0 0,-1 0 0 0 0,1 0 0 0 0,0 0 0 0 0,0 0 0 0 0,0-1 0 0 0,0 1 0 0 0,0 0 0 0 0,0 0 0 0 0,1 0 0 0 0,0-3 0 0 0,2-3-153 0 0,0 0 0 0 0,0 0 1 0 0,7-10-1 0 0,-6 10 214 0 0,-1 4-31 0 0,1 0 0 0 0,-1 0 0 0 0,1 0 1 0 0,0 0-1 0 0,0 0 0 0 0,5-3 1 0 0,-4 3-397 0 0,-2 1 321 0 0,0 1 1 0 0,-1-1-1 0 0,1 1 0 0 0,0 0 0 0 0,0 0 1 0 0,0 0-1 0 0,6-2 0 0 0,12-5 446 0 0,-7 4-602 0 0,-8 8-22 0 0,-4-2 0 0 0,15 6 2 0 0,-14-3 0 0 0,-1-1 0 0 0,0-2 0 0 0,0 1 0 0 0,0 0 0 0 0,0 0 0 0 0,-1 0 0 0 0,1 0 0 0 0,-1 0 0 0 0,0 0 0 0 0,1 1 0 0 0,-1-1 0 0 0,0 0 0 0 0,0 1 0 0 0,0 2 0 0 0,4 8 0 0 0,4 3 0 0 0,-5-13 0 0 0,-1-2 0 0 0,7 11 0 0 0,-8-10 0 0 0,-1 0 0 0 0,1 0 0 0 0,0 0 0 0 0,0 0 0 0 0,1 0 0 0 0,-1-1 0 0 0,0 1 0 0 0,0-1 0 0 0,1 1 0 0 0,-1-1 0 0 0,1 0 0 0 0,0 0 0 0 0,-1 0 0 0 0,1 0 0 0 0,5 1 0 0 0,-4-1 0 0 0,-1 0 0 0 0,1 0 0 0 0,0-1 0 0 0,0 1 0 0 0,0-1 0 0 0,0 0 0 0 0,0 0 0 0 0,0 0 0 0 0,-1-1 0 0 0,1 1 0 0 0,0-1 0 0 0,0 0 0 0 0,0 0 0 0 0,-1 0 0 0 0,1-1 0 0 0,0 1 0 0 0,-1-1 0 0 0,7-4 0 0 0,-4 1 0 0 0,0 0 0 0 0,0 0 0 0 0,-1 0 0 0 0,1-1 0 0 0,-1 0 0 0 0,-1 0 0 0 0,1-1 0 0 0,6-11 0 0 0,43-62-2829 0 0,-41 63-410 0 0,-6 8-3925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5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1 540 6447 0 0,'0'0'298'0'0,"0"0"-10"0"0,2-1-188 0 0,-1 1-80 0 0,1 0 1 0 0,-1 0 0 0 0,0 0 0 0 0,1 0-1 0 0,-1 0 1 0 0,0-1 0 0 0,1 1-1 0 0,-1-1 1 0 0,0 1 0 0 0,1-1-1 0 0,-1 1 1 0 0,0-1 0 0 0,0 0-1 0 0,0 0 1 0 0,0 1 0 0 0,1-1 0 0 0,-1 0-1 0 0,0 0 1 0 0,0 0 0 0 0,-1 0-1 0 0,2-2 1 0 0,2-1 393 0 0,14-14 1622 0 0,0 0-1 0 0,-1-1 1 0 0,-1-1-1 0 0,-1 0 1 0 0,22-42-1 0 0,-14 21-764 0 0,9-19 462 0 0,50-69-1 0 0,-80 126-1678 0 0,13-17 810 0 0,-1-2 0 0 0,23-43 1 0 0,-33 53-848 0 0,-3 12-17 0 0,-1 0 0 0 0,0-1 0 0 0,0 1 0 0 0,0-1 0 0 0,0 1 0 0 0,0-1 0 0 0,0 1 0 0 0,0-1 0 0 0,0 1 0 0 0,0-1 0 0 0,0 1 0 0 0,0-1 0 0 0,0 1 0 0 0,-1-1 0 0 0,1 1 0 0 0,0-1 0 0 0,-1 0 0 0 0,1 1 0 0 0,0-1 0 0 0,-1 1 0 0 0,1 0 0 0 0,0 0 0 0 0,-1 0 0 0 0,1-1 0 0 0,-1 1 0 0 0,1 0 0 0 0,0 0 0 0 0,-1 0 0 0 0,1 0 0 0 0,-1 0 0 0 0,1 0 0 0 0,0 0 0 0 0,-1 0 0 0 0,1 0 0 0 0,-1 0 0 0 0,1 0 0 0 0,-1 0 0 0 0,1 0 0 0 0,-1 0 0 0 0,-1 1 0 0 0,1-1 0 0 0,-1 1 0 0 0,0-1 0 0 0,1 1 0 0 0,-1 0 0 0 0,1 0 0 0 0,-1 0 0 0 0,1 0 0 0 0,-1 0 0 0 0,1 0 0 0 0,0 0 0 0 0,-1 0 0 0 0,-1 3 0 0 0,-20 31 0 0 0,18-26 0 0 0,0-1 0 0 0,1 0 0 0 0,0-1 0 0 0,1 2 0 0 0,0-1 0 0 0,0 0 0 0 0,-3 18 0 0 0,5-23 0 0 0,1 1 0 0 0,0 0 0 0 0,0 0 0 0 0,0 0 0 0 0,0 0 0 0 0,1 0 0 0 0,1 7 0 0 0,-2-8 0 0 0,2 8 0 0 0,-2-11 0 0 0,0 0 0 0 0,0 1 0 0 0,0-1 0 0 0,0 1 0 0 0,0-1 0 0 0,0 1 0 0 0,0-1 0 0 0,0 1 0 0 0,0-1 0 0 0,1 1 0 0 0,-1-1 0 0 0,0 0 0 0 0,0 1 0 0 0,0-1 0 0 0,1 1 0 0 0,-1-1 0 0 0,0 0 0 0 0,0 1 0 0 0,1-1 0 0 0,-1 1 0 0 0,0-1 0 0 0,1 0 0 0 0,-1 1 0 0 0,1-1 0 0 0,13 13 0 0 0,-11-9 0 0 0,14 14 0 0 0,-1-6 0 0 0,-12-10 0 0 0,0 1 0 0 0,0 1 0 0 0,0-1 0 0 0,0 0 0 0 0,-1 1 0 0 0,0 0 0 0 0,1-1 0 0 0,-1 1 0 0 0,3 7 0 0 0,-3-7 0 0 0,-1-1 0 0 0,0 1 0 0 0,0 0 0 0 0,0 1 0 0 0,2 6 0 0 0,-3-3 0 0 0,0-1 0 0 0,0 0 0 0 0,-1 1 0 0 0,-1 13 0 0 0,0-9 0 0 0,-5 5-48 0 0,2-13-109 0 0,1-3-39 0 0,0 4-22 0 0,1-3 104 0 0,0 1-1 0 0,0-1 1 0 0,0 0-1 0 0,-1 0 1 0 0,1 0 0 0 0,0 0-1 0 0,-1 0 1 0 0,1-1-1 0 0,-1 1 1 0 0,0-1 0 0 0,-4 2-1 0 0,4-1 115 0 0,-1 0 0 0 0,-11-4 0 0 0,11 2-387 0 0,1-1-1 0 0,0 1 1 0 0,0-1-1 0 0,-1 0 1 0 0,-4-2-1 0 0,7 3 210 0 0,0-1 0 0 0,0 0-1 0 0,0 0 1 0 0,0 1 0 0 0,0-1-1 0 0,0 0 1 0 0,1 0 0 0 0,-1 0 0 0 0,0 0-1 0 0,0 0 1 0 0,1 0 0 0 0,-1 0-1 0 0,1 0 1 0 0,-1-1 0 0 0,1 1-1 0 0,-1-2 1 0 0,0 2-1295 0 0,4-8-4968 0 0,-3 7 1079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5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0 467 13823 0 0,'0'0'315'0'0,"0"0"45"0"0,0 0 21 0 0,0 0-49 0 0,0 0-81 0 0,0 0 481 0 0,0 0 237 0 0,0 0 45 0 0,0 0-61 0 0,2-2-288 0 0,13-9 80 0 0,-1 0 0 0 0,0-1 0 0 0,-1-1-1 0 0,20-25 1 0 0,-15 16-402 0 0,-10 13 80 0 0,0-1-1 0 0,0 1 0 0 0,5-12 0 0 0,-13 21-421 0 0,0-1 0 0 0,1 1 0 0 0,-1-1-1 0 0,0 1 1 0 0,0-1 0 0 0,1 1 0 0 0,-1 0 0 0 0,0-1 0 0 0,0 1 0 0 0,0-1-1 0 0,0 1 1 0 0,0-1 0 0 0,0 1 0 0 0,0-1 0 0 0,0 1 0 0 0,0-1-1 0 0,0 1 1 0 0,0-2 0 0 0,0 2-1 0 0,0 0 0 0 0,-1 0 0 0 0,1 0 0 0 0,0-1 0 0 0,0 1 0 0 0,0 0 0 0 0,-1 0 0 0 0,1 0 0 0 0,0-1 0 0 0,0 1 0 0 0,-1 0 0 0 0,1 0 0 0 0,0 0 0 0 0,-1 0 0 0 0,1 0 0 0 0,0 0 0 0 0,0-1 0 0 0,-1 1 0 0 0,1 0 0 0 0,0 0 0 0 0,-1 0 0 0 0,1 0 0 0 0,0 0 0 0 0,-1 0 0 0 0,1 0 0 0 0,0 0 0 0 0,-1 1 0 0 0,-1-1 0 0 0,0 1 0 0 0,0 0 0 0 0,-1 1 0 0 0,1-1 0 0 0,0 0 0 0 0,0 1 0 0 0,0-1 0 0 0,1 1 0 0 0,-4 3 0 0 0,-17 19 0 0 0,20-22 0 0 0,-3 5 0 0 0,1 0 0 0 0,-1 0 0 0 0,1 1 0 0 0,1 0 0 0 0,0 0 0 0 0,-4 11 0 0 0,-5 13 0 0 0,4-8 0 0 0,-2 14 0 0 0,8-25 0 0 0,6 1 0 0 0,1-2 0 0 0,5-4 0 0 0,-8-7 0 0 0,0 0 0 0 0,1-1 0 0 0,-1 1 0 0 0,1-1 0 0 0,-1 0 0 0 0,1 1 0 0 0,-1-1 0 0 0,1 0 0 0 0,-1 0 0 0 0,1-1 0 0 0,-1 1 0 0 0,1-1 0 0 0,2 0 0 0 0,32-12 0 0 0,-35 13 0 0 0,9-5 0 0 0,0-1 0 0 0,-1 0 0 0 0,1 0 0 0 0,17-15 0 0 0,34-36 0 0 0,-28 24 0 0 0,-22 22 66 0 0,-1-2 0 0 0,0 0-1 0 0,0 0 1 0 0,-2-1 0 0 0,0 0 0 0 0,0-1 0 0 0,-1 0-1 0 0,11-31 1 0 0,-7 8 217 0 0,-1-1-1 0 0,8-63 1 0 0,-17 94-161 0 0,-1 1-1 0 0,-1-1 1 0 0,1 0-1 0 0,-2-12 1 0 0,-2 13-122 0 0,3 7 1 0 0,-1-1-1 0 0,1 1 1 0 0,0-1 0 0 0,0 1-1 0 0,-1 0 1 0 0,1-1 0 0 0,0 1-1 0 0,-1 0 1 0 0,1-1 0 0 0,0 1-1 0 0,-1 0 1 0 0,1-1 0 0 0,-1 1-1 0 0,1 0 1 0 0,-1 0 0 0 0,1 0-1 0 0,0-1 1 0 0,-1 1 0 0 0,1 0-1 0 0,-1 0 1 0 0,1 0 0 0 0,-1 0-1 0 0,1 0 1 0 0,-1 0 0 0 0,1 0-1 0 0,-1 0 1 0 0,1 0 0 0 0,-1 0-1 0 0,1 0 1 0 0,-1 0 0 0 0,1 0-1 0 0,-1 0 1 0 0,0 1 0 0 0,0-1 48 0 0,-3 1 9 0 0,-1 0 0 0 0,1 0 0 0 0,-1 1 0 0 0,1 0 0 0 0,-1-1-1 0 0,1 1 1 0 0,0 1 0 0 0,0-1 0 0 0,0 0 0 0 0,0 1 0 0 0,0 0 0 0 0,1 0 0 0 0,-1 0 0 0 0,1 1-1 0 0,0-1 1 0 0,0 1 0 0 0,-4 6 0 0 0,-3 5 176 0 0,1 0-1 0 0,0 1 1 0 0,-8 22-1 0 0,2 2-694 0 0,2 0-1 0 0,-9 43 1 0 0,19-64 291 0 0,1 0-1 0 0,0 20 1 0 0,-1 5 73 0 0,4 2 97 0 0,1-17 0 0 0,-1-16 0 0 0,6-2-72 0 0,-5-9-5 0 0,0 0 0 0 0,1-1 0 0 0,-1 1 0 0 0,0-1-1 0 0,1 1 1 0 0,-1-1 0 0 0,1 0 0 0 0,0 0 0 0 0,-1 0 0 0 0,1-1 0 0 0,0 1-1 0 0,0 0 1 0 0,-1-1 0 0 0,1 0 0 0 0,0 0 0 0 0,0 0 0 0 0,0 0 0 0 0,0 0-1 0 0,4-1 1 0 0,23-8-2000 0 0,-1-4-4439 0 0,-11 3-1004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5:4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250 193 8287 0 0,'0'0'382'0'0,"1"-2"-8"0"0,-1 1-374 0 0,20-45 765 0 0,-18 40 143 0 0,0 0 0 0 0,-1 0 0 0 0,1-11 1 0 0,-1 11-468 0 0,-1 1 0 0 0,0-1 1 0 0,0 1-1 0 0,-1-1 0 0 0,1 1 1 0 0,-1-1-1 0 0,0 1 0 0 0,-1 0 1 0 0,1-1-1 0 0,-4-5 0 0 0,4 10 71 0 0,1-2-186 0 0,-1 0 0 0 0,-1 0 0 0 0,1 0-1 0 0,0 1 1 0 0,-1-1 0 0 0,1 1 0 0 0,-1-1 0 0 0,0 1 0 0 0,0 0-1 0 0,-3-4 1 0 0,1 2-113 0 0,3 4-162 0 0,1-1 0 0 0,-1 1 0 0 0,0-1-1 0 0,1 1 1 0 0,-1-1 0 0 0,0 1 0 0 0,1 0-1 0 0,-1-1 1 0 0,0 1 0 0 0,0 0-1 0 0,1-1 1 0 0,-1 1 0 0 0,-1 0 0 0 0,-2 0-17 0 0,1 0 0 0 0,-1 0 0 0 0,1 1 0 0 0,-1-1 0 0 0,-6 3 0 0 0,-25 12-34 0 0,29-13 0 0 0,1 1 0 0 0,0 1 0 0 0,0-1 0 0 0,0 1 0 0 0,0 0 0 0 0,0 0 0 0 0,1 0 0 0 0,-7 9 0 0 0,-2 5 0 0 0,-12 20 0 0 0,11-16 0 0 0,0 1 0 0 0,-19 47 0 0 0,29-60 0 0 0,0 1 0 0 0,1-1 0 0 0,1 1 0 0 0,0 0 0 0 0,-2 17 0 0 0,4-21 0 0 0,0 1 0 0 0,0-1 0 0 0,0 0 0 0 0,1 0 0 0 0,0 0 0 0 0,0 0 0 0 0,1 0 0 0 0,0 0 0 0 0,4 11 0 0 0,-4-16 0 0 0,-1 0 0 0 0,0-1 0 0 0,1 1 0 0 0,-1 0 0 0 0,1 0 0 0 0,-1 0 0 0 0,1-1 0 0 0,0 1 0 0 0,0-1 0 0 0,0 0 0 0 0,0 1 0 0 0,0-1 0 0 0,0 0 0 0 0,0 0 0 0 0,0 0 0 0 0,0 0 0 0 0,1-1 0 0 0,-1 1 0 0 0,0 0 0 0 0,0-1 0 0 0,1 0 0 0 0,-1 1 0 0 0,0-1 0 0 0,3 0 0 0 0,0-1 0 0 0,0 1 0 0 0,0 0 0 0 0,0-1 0 0 0,0 0 0 0 0,-1 0 0 0 0,1-1 0 0 0,0 1 0 0 0,-1-1 0 0 0,1 0 0 0 0,-1 0 0 0 0,5-3 0 0 0,28-23 0 0 0,36-34 0 0 0,-37 31 0 0 0,70-71-39 0 0,-89 83 160 0 0,-1-1-1 0 0,-1-1 0 0 0,22-38 1 0 0,-33 51 167 0 0,-1 0 0 0 0,0 1 0 0 0,0-1 0 0 0,3-12 0 0 0,-6 10-67 0 0,0 10-183 0 0,0 0 0 0 0,-1 0 0 0 0,1-1 0 0 0,-1 1 0 0 0,1 0 0 0 0,0 0 0 0 0,-1 0 0 0 0,1 0 0 0 0,-1 0 0 0 0,1 0 0 0 0,-1 0 0 0 0,1 0 0 0 0,0 0 1 0 0,-1 0-1 0 0,1 0 0 0 0,-1 0 0 0 0,1 1 0 0 0,0-1 0 0 0,-1 0 0 0 0,1 0 0 0 0,-1 0 0 0 0,1 1 0 0 0,-4 1 58 0 0,1 0 0 0 0,-1 0 0 0 0,1 1 0 0 0,0-1 0 0 0,0 1 0 0 0,0 0 0 0 0,0 0 0 0 0,1 0 0 0 0,-1 0 0 0 0,1 0 0 0 0,-3 7 0 0 0,-3 4-153 0 0,-8 24 0 0 0,12-30 72 0 0,-4 12-336 0 0,0 0-1 0 0,2 0 1 0 0,0 0 0 0 0,1 1-1 0 0,-4 37 1 0 0,9-53 87 0 0,0 0 0 0 0,1 0 0 0 0,0 0 0 0 0,-1 0-1 0 0,1 0 1 0 0,1-1 0 0 0,-1 1 0 0 0,1 0 0 0 0,0-1 0 0 0,0 1 0 0 0,0-1-1 0 0,1 1 1 0 0,-1-1 0 0 0,1 0 0 0 0,0 0 0 0 0,0 0 0 0 0,5 3 0 0 0,6 2-7616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5:5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1 569 11975 0 0,'0'0'267'0'0,"0"0"42"0"0,0 0 17 0 0,0 0-28 0 0,0 0-58 0 0,0 0 491 0 0,0 0 238 0 0,1-2 45 0 0,0 1-889 0 0,5-4 301 0 0,0-1-1 0 0,-1 0 1 0 0,0-1-1 0 0,0 1 1 0 0,5-10-1 0 0,21-36 3039 0 0,-24 37-2836 0 0,15-21 1 0 0,1-1-205 0 0,-11 16 9 0 0,-6 10-138 0 0,0 0 1 0 0,-1 0-1 0 0,7-21 1 0 0,-12 23-224 0 0,-1 0 299 0 0,1 7 117 0 0,0 2 21 0 0,-8-2-336 0 0,5 1-206 0 0,1 1 0 0 0,0 0 0 0 0,-1 0-1 0 0,1 0 1 0 0,0 1 0 0 0,-1-1 0 0 0,1 0-1 0 0,0 1 1 0 0,-1-1 0 0 0,1 1 0 0 0,0 0-1 0 0,0 0 1 0 0,-1 0 0 0 0,1 0 0 0 0,0 0-1 0 0,0 0 1 0 0,0 1 0 0 0,1-1 0 0 0,-1 1-1 0 0,0-1 1 0 0,0 1 0 0 0,1 0 0 0 0,-2 2-1 0 0,-4 4-151 0 0,1 1 1 0 0,0 1-1 0 0,-7 16 0 0 0,9-18 165 0 0,-7 24 20 0 0,9-25 0 0 0,-1 0 0 0 0,1 0 0 0 0,-5 7 0 0 0,4-7 0 0 0,0-1 0 0 0,1 0 0 0 0,-1 1 0 0 0,1 0 0 0 0,1-1 0 0 0,-3 14 0 0 0,5-6 0 0 0,6 2 0 0 0,4-2 0 0 0,-9-12 0 0 0,0-1 0 0 0,0 1 0 0 0,0-1 0 0 0,1 1 0 0 0,-1-1 0 0 0,1 0 0 0 0,-1 0 0 0 0,1 0 0 0 0,0 0 0 0 0,-1-1 0 0 0,1 1 0 0 0,0-1 0 0 0,-1 1 0 0 0,1-1 0 0 0,0 0 0 0 0,0 0 0 0 0,-1 0 0 0 0,5-1 0 0 0,6-1 0 0 0,-1-1 0 0 0,20-6 0 0 0,-24 7 0 0 0,-5 1 0 0 0,20-6 0 0 0,31-14 0 0 0,-46 17 0 0 0,0 0 0 0 0,-1-1 0 0 0,0 1 0 0 0,0-2 0 0 0,0 1 0 0 0,0-1 0 0 0,8-9 0 0 0,2-5 247 0 0,0-1 0 0 0,-1 0 0 0 0,-2-1 0 0 0,0-1 0 0 0,-1 0 0 0 0,-1-1 0 0 0,16-48 0 0 0,-22 50-10 0 0,0 1-1 0 0,-2-1 1 0 0,4-41 0 0 0,-1-14 880 0 0,-8 66-1117 0 0,1 11 0 0 0,0 0 0 0 0,0 0 0 0 0,-1 0 0 0 0,1-1 0 0 0,0 1 0 0 0,0 0 0 0 0,0 0 0 0 0,-1 0 0 0 0,1 0 0 0 0,0-1 0 0 0,0 1 0 0 0,-1 0 0 0 0,1 0 0 0 0,0 0 0 0 0,-1 0 0 0 0,1 0 0 0 0,0 0 0 0 0,0 0 0 0 0,-1 0 0 0 0,1 0 0 0 0,0 0 0 0 0,-1 0 0 0 0,1 0 0 0 0,0 0 0 0 0,0 0 0 0 0,-1 0 0 0 0,1 0 0 0 0,-1 0 0 0 0,0 2 0 0 0,-1-1 0 0 0,0 1 0 0 0,0 0 0 0 0,1 0 0 0 0,-1 0 0 0 0,1 0 0 0 0,0 0 0 0 0,-1 0 0 0 0,1 0 0 0 0,0 0 0 0 0,0 1 0 0 0,-1 3 0 0 0,-1 2 0 0 0,-13 30-23 0 0,2 1 0 0 0,2 1 0 0 0,-8 42 0 0 0,-10 125-286 0 0,28-189-221 0 0,1 0-1 0 0,2 32 1 0 0,2-36 530 0 0,3-2 0 0 0,-4-11 0 0 0,-1 0 0 0 0,1 1 0 0 0,-1-1 0 0 0,1 0 0 0 0,0 0 0 0 0,0 0 0 0 0,-1 0 0 0 0,1 0 0 0 0,0 0 0 0 0,0-1 0 0 0,0 1 0 0 0,0-1 0 0 0,0 1 0 0 0,0-1 0 0 0,0 0 0 0 0,0 0 0 0 0,0 0 0 0 0,0 0 0 0 0,0 0 0 0 0,0 0 0 0 0,4-1 0 0 0,3-2 0 0 0,0 1 0 0 0,1-1 0 0 0,11-6 0 0 0,-6 2 0 0 0,4 0 0 0 0,-11 5 0 0 0,1-1 0 0 0,-1-1 0 0 0,1 1 0 0 0,-1-1 0 0 0,0-1 0 0 0,0 1 0 0 0,-1-2 0 0 0,1 1 0 0 0,6-8 0 0 0,25-26 0 0 0,-29 30 0 0 0,1-1 0 0 0,-2-1 0 0 0,0 1 0 0 0,0-2 0 0 0,10-16 0 0 0,-6 4 0 0 0,-7 16 0 0 0,-1-1 0 0 0,-1 0 0 0 0,1 0 0 0 0,-1 0 0 0 0,-1-1 0 0 0,0 1 0 0 0,4-20 0 0 0,-6 11 329 0 0,1 1 1 0 0,1 0-1 0 0,0 0 0 0 0,2 0 1 0 0,10-28-1 0 0,-15 45-328 0 0,0-1 0 0 0,1 1 0 0 0,-1-1 0 0 0,1 1 0 0 0,-1-1 0 0 0,1 0 0 0 0,-1 0 0 0 0,0 1 0 0 0,1-1 0 0 0,-1 0 0 0 0,0 0 0 0 0,0 1 0 0 0,0-1 0 0 0,1 0 0 0 0,-1 0 0 0 0,0 1 0 0 0,0-1 0 0 0,0 0 0 0 0,0-1 0 0 0,-2-12-5 0 0,0 6 4 0 0,2 8 0 0 0,-1 0 0 0 0,1-1 0 0 0,0 1 0 0 0,0 0 0 0 0,0 0 0 0 0,-1 0 0 0 0,1 0 0 0 0,0-1 0 0 0,0 1 0 0 0,0 0 0 0 0,-1 0 0 0 0,1 0 0 0 0,0 0 0 0 0,0 0 0 0 0,-1 0 0 0 0,1 0 0 0 0,0 0 0 0 0,0 0 0 0 0,-1-1 0 0 0,1 1 0 0 0,0 0 0 0 0,0 0 0 0 0,-1 0 0 0 0,1 0 0 0 0,0 1 0 0 0,0-1 0 0 0,-1 0 0 0 0,1 0 0 0 0,-5 5 0 0 0,12-5 0 0 0,-2-5 0 0 0,4-1 0 0 0,-1 0 0 0 0,-6-2 0 0 0,4-7 0 0 0,-1-11 0 0 0,-4 17 0 0 0,-3 3 0 0 0,-5 12 0 0 0,0 4 0 0 0,1 1 0 0 0,1-1 0 0 0,0 1 0 0 0,0 0 0 0 0,-5 18 0 0 0,-10 24 0 0 0,-1-6 0 0 0,-18 56 0 0 0,36-91 0 0 0,-4 25 0 0 0,-2 9 0 0 0,6-34 0 0 0,1-1 0 0 0,0 1 0 0 0,1 0 0 0 0,1 0 0 0 0,1 23 0 0 0,0-24 0 0 0,2 5 13 0 0,0-12-22 0 0,0-2-59 0 0,2 6-269 0 0,-4-6-138 0 0,1-1-33 0 0,1 2 284 0 0,-2-2 200 0 0,1 1 0 0 0,-1-1 0 0 0,0 0 0 0 0,1 0 0 0 0,-1 0 0 0 0,1 0 0 0 0,-1 0 0 0 0,1-1 0 0 0,0 1 0 0 0,-1 0 0 0 0,1-1 0 0 0,0 1 0 0 0,0-1 0 0 0,-1 1 0 0 0,3-1 0 0 0,9 1 24 0 0,-1-4 0 0 0,10-8 258 0 0,-1-1 0 0 0,36-29-1 0 0,-47 34-154 0 0,-2 0-29 0 0,0-1 1 0 0,0 0-1 0 0,-1 0 1 0 0,0-1-1 0 0,0 1 0 0 0,-1-2 1 0 0,0 1-1 0 0,-1-1 1 0 0,0 1-1 0 0,0-1 0 0 0,-1-1 1 0 0,-1 1-1 0 0,0-1 1 0 0,4-21-1 0 0,-7 20-74 0 0,-2 1 0 0 0,2 11 0 0 0,-1 0 0 0 0,1 0 0 0 0,0-1 0 0 0,0 1 0 0 0,0 0 0 0 0,0 0 0 0 0,-1 0 0 0 0,1 0 0 0 0,0-1 0 0 0,0 1 0 0 0,-1 0 0 0 0,1 0 0 0 0,0 0 0 0 0,0 0 0 0 0,0 0 0 0 0,-1 0 0 0 0,1 0 0 0 0,0 0 0 0 0,0 0 0 0 0,-1 0 0 0 0,1 0 0 0 0,0 0 0 0 0,0 0 0 0 0,-1 0 0 0 0,1 0 0 0 0,0 0 0 0 0,0 0 0 0 0,-1 0 0 0 0,-7 5 0 0 0,4-1 0 0 0,-7 8 0 0 0,9-8 0 0 0,1-1 0 0 0,-1 1 0 0 0,1 0 0 0 0,0 0 0 0 0,-1 6 0 0 0,1 2 0 0 0,6 1 0 0 0,3-4 0 0 0,-1-6 0 0 0,0-1 0 0 0,0 1 0 0 0,0-1 0 0 0,0-1 0 0 0,1 1 0 0 0,-1-1 0 0 0,0-1 0 0 0,10 1 0 0 0,3-1 0 0 0,-15-2 0 0 0,-2-1 0 0 0,34-12 0 0 0,-24 9 0 0 0,-5 0 72 0 0,-6 5 299 0 0,-2 1 117 0 0,0 0 21 0 0,0 2-66 0 0,1 2-424 0 0,0 0 0 0 0,0 0 1 0 0,-1 1-1 0 0,0-1 0 0 0,0 0 1 0 0,0 1-1 0 0,-1 6 0 0 0,-12 42-7 0 0,9-41-13 0 0,-5 15 1 0 0,7-23 10 0 0,-1 17-84 0 0,3-19-263 0 0,0-2-138 0 0,0 2-155 0 0,0-2 596 0 0,0 1-1 0 0,0-1 1 0 0,0 0-1 0 0,0 1 1 0 0,0-1 0 0 0,0 1-1 0 0,0-1 1 0 0,0 0-1 0 0,0 1 1 0 0,0-1 0 0 0,0 1-1 0 0,0-1 1 0 0,0 0-1 0 0,1 1 1 0 0,-1-1 0 0 0,0 0-1 0 0,0 1 1 0 0,0-1 0 0 0,1 0-1 0 0,-1 1 1 0 0,0-1-1 0 0,0 0 1 0 0,1 1 0 0 0,-1-1-1 0 0,0 0 1 0 0,1 1-1 0 0,3-3-179 0 0,-1 0 0 0 0,1-1 0 0 0,-1 1 0 0 0,1-1 0 0 0,-1 1 0 0 0,0-1 0 0 0,0 0 0 0 0,0 0 0 0 0,0-1 0 0 0,-1 1 0 0 0,1-1 0 0 0,1-3 0 0 0,5-8-1622 0 0,10-29 0 0 0,-7 15-135 0 0,21-42-81 0 0,41-99-3388 0 0,-52 119 6294 0 0,-21 49-348 0 0,1-3 444 0 0,0-4 602 0 0,-8 4 2474 0 0,-8-2-1873 0 0,13 6-2445 0 0,1 1-174 0 0,0 0-41 0 0,0 0-209 0 0,2 2-857 0 0,16 17-2411 0 0,-16-18 1937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0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1 583 17503 0 0,'0'0'399'0'0,"0"0"60"0"0,0 0 21 0 0,2 0-59 0 0,1 0-399 0 0,0 0 1 0 0,-1-1-1 0 0,1 1 1 0 0,0-1-1 0 0,-1 0 0 0 0,1 0 1 0 0,-1 0-1 0 0,1 0 1 0 0,-1 0-1 0 0,1 0 0 0 0,-1-1 1 0 0,0 1-1 0 0,0-1 1 0 0,0 1-1 0 0,3-4 0 0 0,6-5 1304 0 0,15-19 0 0 0,-9 6-504 0 0,-1 0 0 0 0,-1-2-1 0 0,-1 0 1 0 0,-1 0-1 0 0,-1-2 1 0 0,9-30-1 0 0,36-88 819 0 0,-9 18-1640 0 0,-45 115 0 0 0,-2-7 198 0 0,-2 17 47 0 0,1 0 243 0 0,0 2 21 0 0,0-2-66 0 0,-2-7-358 0 0,1 7-406 0 0,-14 16-1105 0 0,6-2 1545 0 0,1 0-1 0 0,1 1 1 0 0,0 0-1 0 0,1 1 1 0 0,-6 14-1 0 0,2 5-293 0 0,1-1 0 0 0,1 2-1 0 0,1-1 1 0 0,-1 41 0 0 0,7-62 175 0 0,0 0 0 0 0,1 0 0 0 0,0 0 0 0 0,1 0 0 0 0,1 0 0 0 0,0 0 0 0 0,0 0 0 0 0,1 0 0 0 0,1-1 0 0 0,0 1 0 0 0,0-1 0 0 0,12 19 0 0 0,-5-5 0 0 0,-10-21 0 0 0,1 0 0 0 0,-1 0 0 0 0,1-1 0 0 0,0 1 0 0 0,0-1 0 0 0,0 1 0 0 0,1-1 0 0 0,-1 0 0 0 0,1 0 0 0 0,4 4 0 0 0,-1-1 115 0 0,1-1 1 0 0,0 0-1 0 0,0-1 0 0 0,0 0 1 0 0,1 0-1 0 0,0 0 0 0 0,0-1 1 0 0,0 0-1 0 0,0 0 0 0 0,0-1 1 0 0,9 1-1 0 0,-4 1 156 0 0,-10-3-247 0 0,0-1 0 0 0,-1 1 0 0 0,1 0 0 0 0,0-1 0 0 0,0 0 0 0 0,0 0 0 0 0,0 0 0 0 0,0 0 0 0 0,0 0 1 0 0,0 0-1 0 0,0-1 0 0 0,-1 1 0 0 0,6-3 0 0 0,5 0-24 0 0,-2-3 0 0 0,-10 5-137 0 0,0 0 0 0 0,0 0 0 0 0,-1 0-1 0 0,1 0 1 0 0,0 0 0 0 0,0 0 0 0 0,-1 0 0 0 0,1 0 0 0 0,-1 0-1 0 0,1 0 1 0 0,-1 0 0 0 0,1 0 0 0 0,-1 0 0 0 0,0 0 0 0 0,1 0-1 0 0,-1-1 1 0 0,0 1 0 0 0,0 0 0 0 0,0 0 0 0 0,0-2 0 0 0,-6-25-4908 0 0,2 14 3265 0 0,0-6-267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0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10 6447 0 0,'0'0'142'0'0,"0"0"22"0"0,0 0 13 0 0,0 0 123 0 0,0 0 468 0 0,0 0 205 0 0,0 0 41 0 0,0 0-129 0 0,0 0-506 0 0,0 0 37 0 0,0 0 80 0 0,0 0 14 0 0,0 0 2 0 0,0 0 0 0 0,0 0 0 0 0,1 0 0 0 0,3 0-1223 0 0,7-1 4162 0 0,-11 1-3388 0 0,1 0 0 0 0,-1 0 0 0 0,0 0 0 0 0,0 0 0 0 0,0 0 0 0 0,0 0 0 0 0,1-1 0 0 0,-1 1 0 0 0,0 0 1 0 0,0 0-1 0 0,0 0 0 0 0,0 0 0 0 0,0 0 0 0 0,0 0 0 0 0,0-1 0 0 0,1 1 0 0 0,-1 0 0 0 0,0 0 0 0 0,0 0 0 0 0,0 0 0 0 0,0-1 0 0 0,0 1 0 0 0,0 0 0 0 0,0 0 0 0 0,0 0 0 0 0,0 0 0 0 0,0-1 0 0 0,0 1 0 0 0,0 0 0 0 0,0 0 0 0 0,0 0 0 0 0,0 0 0 0 0,0-1 0 0 0,0 1 0 0 0,0 0 0 0 0,0 0 1 0 0,0 0-1 0 0,0 0 0 0 0,0-1 0 0 0,-1 1 0 0 0,1 0 0 0 0,0 0 0 0 0,0 0 0 0 0,0 0 0 0 0,0 0 0 0 0,0-1 0 0 0,0 1 0 0 0,0 0 0 0 0,-1 0 0 0 0,1 0 0 0 0,0 0 0 0 0,0 0 0 0 0,0 0 0 0 0,-1-2 380 0 0,-21 10-278 0 0,17-7-165 0 0,3 0 0 0 0,1-1 0 0 0,-1 1 0 0 0,0-1 0 0 0,1 1 0 0 0,-1 0 0 0 0,1-1 0 0 0,-1 1 0 0 0,1 0 0 0 0,-3 2 0 0 0,-3 2 0 0 0,-39 18 0 0 0,-26 21 0 0 0,52-33 0 0 0,1 1 0 0 0,0 0 0 0 0,1 1 0 0 0,0 1 0 0 0,-18 18 0 0 0,28-24 0 0 0,0-2 0 0 0,0 1 0 0 0,0-1 0 0 0,2 2 0 0 0,3 1 0 0 0,-2 3 0 0 0,0 0 0 0 0,2-1 0 0 0,0 2 0 0 0,2-5 6 0 0,0 4-18 0 0,4 3 90 0 0,-3-15-63 0 0,1 2 130 0 0,-1 1-1 0 0,1 0 1 0 0,-1-1 0 0 0,1 1-1 0 0,0-1 1 0 0,0 1 0 0 0,0-1-1 0 0,1 1 1 0 0,-1-1-1 0 0,0 0 1 0 0,3 3 0 0 0,2 4 64 0 0,43 82-193 0 0,-45-84-16 0 0,-1 1 0 0 0,0-1 0 0 0,4 16 0 0 0,0-1 0 0 0,-5-18 0 0 0,4 17 0 0 0,-6-16 0 0 0,2 2 0 0 0,-2-1 0 0 0,1 0 0 0 0,-1 1 0 0 0,0 7 0 0 0,0 2 0 0 0,0-3 0 0 0,-1 0 0 0 0,-1 1 0 0 0,-4 19 0 0 0,4-25 0 0 0,0-1 0 0 0,-1 0 0 0 0,0 1 0 0 0,0-1 0 0 0,0 0 0 0 0,-1-1 0 0 0,-7 11 0 0 0,8-14 0 0 0,2 0 0 0 0,-1-1 0 0 0,0 1 0 0 0,1-1 0 0 0,-1 0 0 0 0,0 0 0 0 0,-1 0 0 0 0,1 0 0 0 0,0 0 0 0 0,0-1 0 0 0,-4 3 0 0 0,-11 6 0 0 0,15-8 0 0 0,-1 0 0 0 0,0-1 0 0 0,0 1 0 0 0,0-1 0 0 0,0 0 0 0 0,0 1 0 0 0,0-1 0 0 0,0-1 0 0 0,0 1 0 0 0,-4 0 0 0 0,-2 1 0 0 0,7-2 0 0 0,0 1 0 0 0,0-1 0 0 0,1 1 0 0 0,-1-1 0 0 0,0 0 0 0 0,0 0 0 0 0,0 1 0 0 0,0-1 0 0 0,1-1 0 0 0,-1 1 0 0 0,0 0 0 0 0,0 0 0 0 0,0-1 0 0 0,-1 0 0 0 0,-4-1 0 0 0,-12-3 0 0 0,-33-11 0 0 0,26 7 0 0 0,-15-12 1440 0 0,39 20-997 0 0,0 0-294 0 0,-27-11-133 0 0,12 2-16 0 0,14 5 0 0 0,1 2 0 0 0,-5-7 0 0 0,2-2 0 0 0,2 5 0 0 0,1 7 0 0 0,1 16 0 0 0,2 9-1252 0 0,-1-24-184 0 0,0 2-1273 0 0,2 7-4798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0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11975 0 0,'0'0'267'0'0,"0"0"42"0"0,0 0 17 0 0,0 0-28 0 0,0 0-58 0 0,0 0 491 0 0,0 0 238 0 0,0 0 45 0 0,-2 0-61 0 0,-5 0 594 0 0,22-3 1295 0 0,7 0-2159 0 0,0 1-1 0 0,27 0 1 0 0,-20 1-32 0 0,12-1 730 0 0,-33 2-1361 0 0,15-1-24 0 0,5 4-9214 0 0,-28-3 3076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0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0,1 1-220 0 0,2 0 278 0 0,-1 0 0 0 0,0 0 0 0 0,1 0 0 0 0,-1 0 0 0 0,1 0 0 0 0,0-1 0 0 0,-1 1 0 0 0,1-1 0 0 0,-1 1 0 0 0,1-1 0 0 0,0 0 0 0 0,-1 0 0 0 0,1 0 0 0 0,3-1 0 0 0,0 0-708 0 0,5 0 678 0 0,1 0-1 0 0,0 1 1 0 0,-1 0-1 0 0,1 1 0 0 0,0 0 1 0 0,-1 1-1 0 0,1 0 1 0 0,-1 0-1 0 0,21 9 1 0 0,-25-8-140 0 0,-4-1-145 0 0,0-1-1 0 0,0 0 1 0 0,0 1 0 0 0,0-1 0 0 0,0-1 0 0 0,1 1-1 0 0,-1 0 1 0 0,0-1 0 0 0,1 1 0 0 0,-1-1-1 0 0,5-1 1 0 0,2 1-75 0 0,0 1 0 0 0,-2 0-133 0 0,-7-1-563 0 0,-1 0-258 0 0,0 0-920 0 0,0 0-3643 0 0,0 0-1565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0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8287 0 0,'0'0'191'0'0,"0"0"26"0"0,0 0 9 0 0,0 0 42 0 0,0 0 158 0 0,0 0 72 0 0,0 0 12 0 0,0 0 2 0 0,0 0 0 0 0,0 0 0 0 0,0 0 0 0 0,0 0 0 0 0,0 0 0 0 0,0 0 0 0 0,0 0 0 0 0,0 0 0 0 0,0 0 0 0 0,0 0 0 0 0,0 0 0 0 0,0 0 0 0 0,0 0 0 0 0,0 0 0 0 0,0 0 0 0 0,0 0-69 0 0,0 0-222 0 0,0 2 166 0 0,0 0-259 0 0,0 1 1 0 0,0 0-1 0 0,0-1 1 0 0,0 1-1 0 0,-1 0 1 0 0,1-1-1 0 0,-1 1 1 0 0,0 0-1 0 0,1-1 1 0 0,-1 1-1 0 0,-2 3 1 0 0,1-2-117 0 0,0 1 1 0 0,0-1 0 0 0,1 1-1 0 0,-2 9 1 0 0,1 3-13 0 0,-1 1 0 0 0,-1-1 0 0 0,-1 0 0 0 0,-8 21 0 0 0,-4 12 0 0 0,13-35 342 0 0,-1 0-1 0 0,0 0 0 0 0,-1 0 0 0 0,-1-1 1 0 0,-9 17-1 0 0,12-25-341 0 0,11-3 0 0 0,38 0 0 0 0,-29 0 0 0 0,-11 0 0 0 0,-3 0 0 0 0,5 1 0 0 0,-1 0 0 0 0,-1 0 0 0 0,1 1 0 0 0,-1-1 0 0 0,1 2 0 0 0,-1-1 0 0 0,-1 0 0 0 0,1 1 0 0 0,-1 0 0 0 0,0 0 0 0 0,0 0 0 0 0,-1 1 0 0 0,6 12 0 0 0,-1 4 0 0 0,-1-1 0 0 0,7 46 0 0 0,-10-43 0 0 0,-1-1 0 0 0,-2 1 0 0 0,0 0 0 0 0,-2-1 0 0 0,0 1 0 0 0,-2 0 0 0 0,-1-1 0 0 0,-1 0 0 0 0,-12 37 0 0 0,-32 84 0 0 0,43-124 36 0 0,-5 36 0 0 0,11-56-7 0 0,0-1 1 0 0,0 1-1 0 0,0-1 1 0 0,0 1-1 0 0,0-1 0 0 0,0 0 1 0 0,0 1-1 0 0,1-1 0 0 0,-1 1 1 0 0,0-1-1 0 0,0 1 0 0 0,1-1 1 0 0,-1 0-1 0 0,0 1 0 0 0,0-1 1 0 0,1 0-1 0 0,-1 1 0 0 0,0-1 1 0 0,1 0-1 0 0,-1 1 0 0 0,1-1 1 0 0,-1 0-1 0 0,0 1 0 0 0,1-1 1 0 0,-1 0-1 0 0,1 0 0 0 0,-1 0 1 0 0,1 0-1 0 0,-1 1 0 0 0,1-1 1 0 0,16 3 992 0 0,-15-2-978 0 0,8 0-44 0 0,-3 2 0 0 0,-8 4 0 0 0,1-6 0 0 0,-1 0 0 0 0,1 0-1 0 0,-1 0 1 0 0,1 1 0 0 0,-1-1 0 0 0,0 0 0 0 0,1 0-1 0 0,-1 0 1 0 0,0 0 0 0 0,0 0 0 0 0,1 0 0 0 0,-1 0-1 0 0,0 0 1 0 0,0-1 0 0 0,0 1 0 0 0,0 0 0 0 0,0-1-1 0 0,-1 1 1 0 0,1 0 0 0 0,-1 0 0 0 0,-2 1-60 0 0,-17 7-1908 0 0,19-9 748 0 0,2 0-253 0 0,0 0-51 0 0,0 0-11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85 10135 0 0,'0'0'231'0'0,"0"0"29"0"0,0 0 19 0 0,0 0 37 0 0,0 0 125 0 0,0 0 58 0 0,0 0 11 0 0,2-1-67 0 0,5-6-294 0 0,-2-2-61 0 0,-4 7 283 0 0,-1 2 117 0 0,0 0 21 0 0,1-1-66 0 0,7-6-294 0 0,-1 2-61 0 0,14-12 1280 0 0,-20 15-925 0 0,7-6-278 0 0,-1 0-165 0 0,0 0 0 0 0,1 0 72 0 0,-6 7 299 0 0,-2 1 117 0 0,0 0 21 0 0,0 0-66 0 0,-1 2-294 0 0,-4 9-133 0 0,-2-3 56 0 0,5-7 299 0 0,1 0 117 0 0,-1 0-316 0 0,-7 13 845 0 0,9-13-646 0 0,0-1 117 0 0,0 0 21 0 0,0 0-66 0 0,-1 2-294 0 0,-5 8-133 0 0,0 1-16 0 0,-1 0 0 0 0,1 0 0 0 0,-5 6 0 0 0,7-14 0 0 0,-12 19 0 0 0,13-19 0 0 0,2 0 0 0 0,-6 16 0 0 0,0-3 0 0 0,5-15 0 0 0,-2 2 0 0 0,-8 25 0 0 0,5-3 0 0 0,1-15 0 0 0,5-8 46 0 0,-1-1 1 0 0,1 1-1 0 0,0 0 0 0 0,0 0 1 0 0,0 0-1 0 0,-1 0 0 0 0,2 0 1 0 0,-1 0-1 0 0,0 0 0 0 0,0 1 1 0 0,0 3-1 0 0,-2 4 329 0 0,-5 3 134 0 0,-13 23 99 0 0,4 1-608 0 0,8-13 0 0 0,-6 29 0 0 0,13-49 0 0 0,-3 20 0 0 0,3-9 0 0 0,3-12 0 0 0,1 0 0 0 0,-3 12 0 0 0,-3 10 0 0 0,-6 27 0 0 0,9-48 0 0 0,-1 11 0 0 0,1 7 0 0 0,1-17 0 0 0,-4 20 0 0 0,0 13 0 0 0,2-31 0 0 0,1-5 0 0 0,1 0 0 0 0,0 0 0 0 0,0 0 0 0 0,0 0 0 0 0,0 0 0 0 0,0 0 0 0 0,0 1 0 0 0,0-1 0 0 0,0 0 0 0 0,1 0 0 0 0,-1 0 0 0 0,1 0 0 0 0,1 2 0 0 0,14 48 0 0 0,-15-37 0 0 0,-1-11 0 0 0,0 0 0 0 0,0-1 0 0 0,1 1 0 0 0,-1 0 0 0 0,1 0 0 0 0,1 6 0 0 0,4 18 0 0 0,-3-10 0 0 0,-3-15 0 0 0,1 16 0 0 0,-1-6 0 0 0,-1-2 72 0 0,0-9 299 0 0,1-2 117 0 0,0 0 21 0 0,0 0-66 0 0,0 0-358 0 0,0 0-406 0 0,0 0-154 0 0,0 0-33 0 0,0 0 133 0 0,0 0 577 0 0,0 0 248 0 0,0 0 50 0 0,0 0-126 0 0,0 0-576 0 0,0 0-248 0 0,0 0-50 0 0,0 0-11 0 0,0 0-1 0 0,0 0 0 0 0,0 0 0 0 0,0 0-204 0 0,0 0-857 0 0,0 0-379 0 0,0 0-80 0 0,0 0-15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1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10135 0 0,'0'0'231'0'0,"0"0"29"0"0,0 0 19 0 0,0 0 37 0 0,0 0 125 0 0,0 0 58 0 0,0 0 11 0 0,0 0 2 0 0,0 0 0 0 0,0 0 0 0 0,0 0 0 0 0,0 0 0 0 0,0 0 0 0 0,0 0 0 0 0,0 0 0 0 0,0 0 0 0 0,0 0 0 0 0,0 0 0 0 0,0 2 0 0 0,1-2-484 0 0,-1 1 0 0 0,0 0 0 0 0,1 0 0 0 0,-1 0-1 0 0,0-1 1 0 0,0 1 0 0 0,0 0 0 0 0,0 0 0 0 0,0 0 0 0 0,0 0-1 0 0,0 0 1 0 0,0-1 0 0 0,0 1 0 0 0,0 0 0 0 0,0 0 0 0 0,0 0-1 0 0,0 0 1 0 0,-1-1 0 0 0,1 1 0 0 0,-1 1 0 0 0,-6 23 67 0 0,5-14 447 0 0,0 0-1 0 0,1 17 1 0 0,-2 4 737 0 0,-15 75-218 0 0,14-86-1002 0 0,2-13-59 0 0,-2 22 0 0 0,3-26 3 0 0,1-2 2 0 0,0 0 1 0 0,0-1 0 0 0,0 1 0 0 0,0-1 0 0 0,0 1-1 0 0,0 0 1 0 0,1-1 0 0 0,-1 1 0 0 0,0-1 0 0 0,1 1-1 0 0,0 1 1 0 0,0-1 365 0 0,-1-2 117 0 0,0 0 21 0 0,0 0-66 0 0,0 0-358 0 0,0 0-406 0 0,0 0-154 0 0,0 0-33 0 0,0 0 65 0 0,0 0 154 0 0,0 0-452 0 0,0 0-230 0 0,-1-1-42 0 0,-6-30-3863 0 0,7 30 2840 0 0,0 1-11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1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10 136 8287 0 0,'0'0'191'0'0,"0"0"26"0"0,0 0 9 0 0,0 0 42 0 0,-1-2 158 0 0,-4-16 493 0 0,1-13 6330 0 0,6 29-7037 0 0,-1 0 0 0 0,1 0 0 0 0,-1 0-1 0 0,1 0 1 0 0,-1 1 0 0 0,1-1 0 0 0,0 1 0 0 0,0-1 0 0 0,0 1-1 0 0,0-1 1 0 0,0 1 0 0 0,3-1 0 0 0,8-7 618 0 0,-8 6-355 0 0,-1 0 0 0 0,1 0 1 0 0,10-5-1 0 0,9-5-224 0 0,-22 12-251 0 0,0-1 0 0 0,-1 1 0 0 0,1 0 0 0 0,0 0 0 0 0,-1 0 0 0 0,1 0 0 0 0,0 0 0 0 0,0 0 0 0 0,0 1 0 0 0,0-1 0 0 0,0 0 0 0 0,0 1 0 0 0,2-1 0 0 0,5-1 0 0 0,7-3 170 0 0,-12 5-119 0 0,4-1 659 0 0,18-1 391 0 0,-11 3-1085 0 0,4 2-16 0 0,-16-2 0 0 0,13 5 0 0 0,-13-6 0 0 0,-1 1 0 0 0,1 0 0 0 0,-1 0 0 0 0,1 0 0 0 0,-1 0 0 0 0,0 0 0 0 0,1 0 0 0 0,-1 1 0 0 0,0-1 0 0 0,0 1 0 0 0,4 3 0 0 0,-2 0 0 0 0,10 8 0 0 0,-13-9 0 0 0,1 0 0 0 0,3 7 0 0 0,1 5 0 0 0,-6-12 0 0 0,-1 0 0 0 0,-2 8 0 0 0,-4-2 0 0 0,5-7 0 0 0,1 0 0 0 0,-1 0 0 0 0,0 0 0 0 0,0-1 0 0 0,0 1 0 0 0,0-1 0 0 0,-1 1 0 0 0,1-1 0 0 0,-1 0 0 0 0,-4 3 0 0 0,-1 1 0 0 0,-25 14 0 0 0,22-14 0 0 0,0-1 0 0 0,1-2 0 0 0,10-4 0 0 0,0 1 0 0 0,0 0 0 0 0,0 0 0 0 0,-1 0 0 0 0,1-1 0 0 0,0 1 0 0 0,0 0 0 0 0,0 0 0 0 0,0 0 0 0 0,0-1 0 0 0,0 1 0 0 0,-1 0 0 0 0,1 0 0 0 0,0-1 0 0 0,0 1 0 0 0,0 0 0 0 0,0 0 0 0 0,0-1 0 0 0,0 1 0 0 0,0 0 0 0 0,0 0 0 0 0,0-1 0 0 0,0 1 0 0 0,0 0 0 0 0,0 0 0 0 0,0-1 0 0 0,1 1 0 0 0,-1 0 0 0 0,0 0 0 0 0,0-1 0 0 0,0 1 0 0 0,1-1 0 0 0,-1 1 0 0 0,0-1 0 0 0,1 1 0 0 0,-1 0 0 0 0,1-1 0 0 0,-1 1 0 0 0,0 0 0 0 0,1-1 0 0 0,-1 1 0 0 0,1 0 0 0 0,-1 0 0 0 0,1-1 0 0 0,-1 1 0 0 0,1 0 0 0 0,0 0 0 0 0,13-2 0 0 0,-2 2 0 0 0,0 5 0 0 0,-8-3 0 0 0,6 5 0 0 0,-2-1 0 0 0,-1-1 0 0 0,-5-4 0 0 0,1 1 0 0 0,-1 0 0 0 0,0 0 0 0 0,0 0 0 0 0,0 0 0 0 0,0 0 0 0 0,0 1 0 0 0,3 4 0 0 0,-1-2 0 0 0,-1 1 0 0 0,1-1 0 0 0,-1 1 0 0 0,3 9 0 0 0,-1 1 0 0 0,-6-11 0 0 0,-1-1 0 0 0,3 8 0 0 0,-1-8 0 0 0,0-1 0 0 0,0 1 0 0 0,0-1 0 0 0,0 1 0 0 0,-1-1 0 0 0,1 0 0 0 0,-1 1 0 0 0,0-1 0 0 0,-2 6 0 0 0,2-5 0 0 0,-11 19 0 0 0,-5-1 0 0 0,7-13 0 0 0,-8 3 0 0 0,14-11 0 0 0,2 1 0 0 0,1-1 0 0 0,-1 0 0 0 0,0 0 0 0 0,0 0 0 0 0,0-1 0 0 0,0 1 0 0 0,-1 0 0 0 0,1-1 0 0 0,0 0 0 0 0,0 1 0 0 0,0-1 0 0 0,0 0 0 0 0,0 0 0 0 0,-1 0 0 0 0,1 0 0 0 0,-2-1 0 0 0,-4 0 0 0 0,6 1 0 0 0,0 1 0 0 0,0-1 0 0 0,0 0 0 0 0,1 0 0 0 0,-1 0 0 0 0,0-1 0 0 0,0 1 0 0 0,0 0 0 0 0,1-1 0 0 0,-1 1 0 0 0,0-1 0 0 0,0 1 0 0 0,1-1 0 0 0,-4-2 0 0 0,1 1 0 0 0,-11-8 0 0 0,13 6 0 0 0,1 1 0 0 0,-5-8 0 0 0,0 1 0 0 0,3 3-64 0 0,2 6-273 0 0,1 1-138 0 0,0 0-33 0 0,0 0-140 0 0,0 0-572 0 0,0-1 995 0 0,1 1 0 0 0,-1-1 0 0 0,0 1 0 0 0,1-1 0 0 0,-1 0 0 0 0,0 1 0 0 0,1-1 0 0 0,-1 1 0 0 0,0-1 0 0 0,1 1 0 0 0,-1-1 0 0 0,1 1 0 0 0,-1-1 0 0 0,1 1 0 0 0,0 0 0 0 0,-1-1 0 0 0,1 1 0 0 0,0-1 0 0 0,7-4-1568 0 0,12-5-1279 0 0,-4 3 1536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1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74 10135 0 0,'0'0'231'0'0,"0"0"29"0"0,0 0 19 0 0,0 0 105 0 0,0 0 410 0 0,0 0 184 0 0,0 0 40 0 0,0 0-63 0 0,0 0-290 0 0,0 0-121 0 0,0 0-28 0 0,0 0-4 0 0,0 0 0 0 0,0-2 0 0 0,0-2 262 0 0,-4 6 885 0 0,-5 8-916 0 0,-17 30 697 0 0,25-39-997 0 0,1 0-439 0 0,0-1 0 0 0,0 0 0 0 0,0 0 0 0 0,0 0 1 0 0,1 0-1 0 0,-1 0 0 0 0,0 1 0 0 0,0-1 0 0 0,0 0 0 0 0,0 0 1 0 0,0 0-1 0 0,0 0 0 0 0,0 0 0 0 0,0 1 0 0 0,0-1 0 0 0,0 0 1 0 0,0 0-1 0 0,0 0 0 0 0,0 0 0 0 0,-1 1 0 0 0,1-1 1 0 0,0 0-1 0 0,0 0 0 0 0,0 0 0 0 0,0 0 0 0 0,0 0 0 0 0,0 0 1 0 0,0 1-1 0 0,0-1 0 0 0,0 0 0 0 0,0 0 0 0 0,-1 0 0 0 0,1 0 1 0 0,0 0-1 0 0,0 0 0 0 0,0 0 0 0 0,0 0 0 0 0,0 1 0 0 0,-1-1 1 0 0,1 0-1 0 0,0 0 0 0 0,-4 3-18 0 0,-1 14 18 0 0,-1 22 439 0 0,6-37 45 0 0,-2 11 464 0 0,3 0-803 0 0,6-1-133 0 0,4-2-16 0 0,-9-9 0 0 0,0 0 0 0 0,1 0 0 0 0,-1-1 0 0 0,0 0 0 0 0,1 1 0 0 0,-1-1 0 0 0,1 0 0 0 0,-1 0 0 0 0,1 0 0 0 0,-1 0 0 0 0,0-1 0 0 0,4 0 0 0 0,-3 1 0 0 0,22-5-14 0 0,-21 3 21 0 0,0-1 72 0 0,-1 1-14 0 0,-1 1 0 0 0,0-1 0 0 0,1 1 1 0 0,-1-1-1 0 0,0 0 0 0 0,0 0 0 0 0,0 0 0 0 0,0 0 0 0 0,0 0 0 0 0,-1 0 0 0 0,1 0 1 0 0,-1-1-1 0 0,1 1 0 0 0,-1-1 0 0 0,2-3 0 0 0,-2 2 13 0 0,-1 0 0 0 0,1 1 0 0 0,-1-1-1 0 0,1 0 1 0 0,-1 1 0 0 0,0-1 0 0 0,0 0 0 0 0,-1 0 0 0 0,1 1-1 0 0,-1-1 1 0 0,-2-5 0 0 0,2 2-78 0 0,-2 1 0 0 0,1-1 0 0 0,-1 1 0 0 0,0 0 0 0 0,0 0 0 0 0,-1 0 0 0 0,-5-7 0 0 0,-33-57-64 0 0,38 64 318 0 0,4 5-330 0 0,0 1 1 0 0,0 0-1 0 0,0-1 0 0 0,0 1 0 0 0,-1-1 0 0 0,1 1 0 0 0,0 0 1 0 0,0-1-1 0 0,0 1 0 0 0,0 0 0 0 0,-1-1 0 0 0,1 1 1 0 0,0 0-1 0 0,0-1 0 0 0,-1 1 0 0 0,1 0 0 0 0,0 0 1 0 0,-1-1-1 0 0,1 1 0 0 0,0 0 0 0 0,-1 0 0 0 0,1 0 1 0 0,0-1-1 0 0,-1 1 0 0 0,1 0 0 0 0,-1 0 0 0 0,1 0 0 0 0,0 0 1 0 0,-1 0-1 0 0,1 0 0 0 0,-1 0 0 0 0,1 0 0 0 0,0 0 1 0 0,-1 0-1 0 0,1 0 0 0 0,-1 0 0 0 0,1 0 0 0 0,0 0 1 0 0,-1 0-1 0 0,1 0 0 0 0,0 0 0 0 0,-1 0 0 0 0,1 1 0 0 0,-1-1 1 0 0,1 0-1 0 0,0 0 0 0 0,-1 0 0 0 0,1 1 0 0 0,0-1 1 0 0,0 0-1 0 0,-1 0 0 0 0,1 1 0 0 0,-27 24-5813 0 0,25-23 3853 0 0,2-2-11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5:4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1129 15663 0 0,'1'-1'356'0'0,"17"-42"994"0"0,-6 20-1339 0 0,-6 13 796 0 0,-1 0-1 0 0,0-1 1 0 0,-1 1 0 0 0,4-15 0 0 0,-3 12-573 0 0,-1 1 1 0 0,2-1-1 0 0,-1 1 1 0 0,2 1 0 0 0,8-13-1 0 0,-5 7 299 0 0,65-99 75 0 0,-67 96 457 0 0,-7 18-683 0 0,-3 9-224 0 0,-8 21-158 0 0,1 1 0 0 0,2 0 0 0 0,0 0 0 0 0,2 1 0 0 0,-1 32 0 0 0,6-48 0 0 0,-1-8 0 0 0,0 1 0 0 0,1-1 0 0 0,0 1 0 0 0,1-1 0 0 0,-1 0 0 0 0,1 1 0 0 0,1-1 0 0 0,1 7 0 0 0,3-1 0 0 0,-4-11 0 0 0,-1 0 0 0 0,0-1 0 0 0,0 1 0 0 0,1 0 0 0 0,-1 0 0 0 0,1-1 0 0 0,-1 1 0 0 0,0-1 0 0 0,1 1 0 0 0,-1-1 0 0 0,1 0 0 0 0,-1 1 0 0 0,1-1 0 0 0,-1 0 0 0 0,1 0 0 0 0,-1 0 0 0 0,1 0 0 0 0,0 0 0 0 0,-1 0 0 0 0,3-1 0 0 0,4-1 0 0 0,0-1 0 0 0,13-4 0 0 0,-4 0 0 0 0,-6 3 0 0 0,0 0 0 0 0,0-1 0 0 0,-1 0 0 0 0,17-12 0 0 0,38-32 0 0 0,-33 23 0 0 0,-6 4 0 0 0,0-2 0 0 0,23-28 0 0 0,-38 40 0 0 0,-3 3 0 0 0,-13 18 0 0 0,0-1 0 0 0,1 1 0 0 0,0 0 0 0 0,-3 13 0 0 0,-14 53 0 0 0,14-49 0 0 0,3-12 0 0 0,1-1 0 0 0,1 1 0 0 0,0 1 0 0 0,1-1 0 0 0,1 0 0 0 0,0 0 0 0 0,3 22 0 0 0,2-20 0 0 0,-3-13 0 0 0,1 0 0 0 0,-1 0 0 0 0,0 0 0 0 0,1 0 0 0 0,0 0 0 0 0,-1-1 0 0 0,1 1 0 0 0,0-1 0 0 0,0 1 0 0 0,7 2 0 0 0,-8-4 0 0 0,0-1 0 0 0,0 1 0 0 0,0-1 0 0 0,0 1 0 0 0,0-1 0 0 0,0 0 0 0 0,0 0 0 0 0,0 0 0 0 0,0 0 0 0 0,0 0 0 0 0,0-1 0 0 0,0 1 0 0 0,0 0 0 0 0,0-1 0 0 0,0 0 0 0 0,0 1 0 0 0,0-1 0 0 0,0 0 0 0 0,0 0 0 0 0,-1 0 0 0 0,4-2 0 0 0,21-17 0 0 0,0-1 0 0 0,0-1 0 0 0,34-40 0 0 0,-24 24 0 0 0,-7 6 0 0 0,-1-1 0 0 0,-2-1 0 0 0,-1-2 0 0 0,-1 0 0 0 0,-3-2 0 0 0,-1 0 0 0 0,16-45 0 0 0,82-198 443 0 0,-100 241 32 0 0,-11 26-249 0 0,0 0 0 0 0,-1-1 0 0 0,-1 0 0 0 0,5-21 0 0 0,-10 36-226 0 0,0-1 0 0 0,0 1 0 0 0,0 0 0 0 0,1-1 0 0 0,-1 1 0 0 0,0-1 0 0 0,0 1 0 0 0,0 0 0 0 0,0-1 0 0 0,0 1 0 0 0,0 0 0 0 0,0-1 0 0 0,0 1 0 0 0,0-1 0 0 0,0 1 0 0 0,0 0 0 0 0,0-1 0 0 0,0 1 0 0 0,0-1 0 0 0,0 1 0 0 0,0 0 0 0 0,-1-1 0 0 0,1 1 0 0 0,0 0 0 0 0,0-1 0 0 0,0 1 0 0 0,-1 0 0 0 0,1-1 0 0 0,0 1 0 0 0,0 0 0 0 0,-1-1 0 0 0,1 1 0 0 0,0 0 0 0 0,-1 0 0 0 0,1-1 0 0 0,-5 3 0 0 0,2-1 0 0 0,0 0 0 0 0,0 1 0 0 0,0-1 0 0 0,1 1 0 0 0,-1-1 0 0 0,0 1 0 0 0,1 0 0 0 0,-1 0 0 0 0,1 0 0 0 0,0 1 0 0 0,0-1 0 0 0,0 1 0 0 0,0-1 0 0 0,0 1 0 0 0,1-1 0 0 0,-1 1 0 0 0,1 0 0 0 0,-1 0 0 0 0,1 0 0 0 0,0 0 0 0 0,-1 4 0 0 0,-2 7 0 0 0,1 1 0 0 0,0-1 0 0 0,-1 18 0 0 0,-5 281 0 0 0,9-275 0 0 0,-1 134 0 0 0,0-156-438 0 0,-5 32 0 0 0,6-46-70 0 0,0-2 65 0 0,0-15 388 0 0,1 1 0 0 0,4-19 0 0 0,-4 26 55 0 0,0 1 0 0 0,-1 0 0 0 0,0-1 0 0 0,0 1 0 0 0,-1 0 0 0 0,1 0 0 0 0,-1-1 0 0 0,-1 1 0 0 0,-2-9 0 0 0,1 2 0 0 0,1 3 0 0 0,2 10 0 0 0,0-1 0 0 0,-1 1 0 0 0,1 0 0 0 0,0 0 0 0 0,0-1 0 0 0,0 1 0 0 0,0 0 0 0 0,0-1 0 0 0,0 1 0 0 0,-1 0 0 0 0,1 0 0 0 0,0 0 0 0 0,0-1 0 0 0,0 1 0 0 0,0 0 0 0 0,-1 0 0 0 0,1-1 0 0 0,0 1 0 0 0,0 0 0 0 0,-1 0 0 0 0,1 0 0 0 0,0 0 0 0 0,0 0 0 0 0,-1-1 0 0 0,1 1 0 0 0,0 0 0 0 0,-1 0 0 0 0,-2 1 0 0 0,1 0 0 0 0,0 0 0 0 0,-1 0 0 0 0,1 1 0 0 0,-1-1 0 0 0,1 0 0 0 0,0 1 0 0 0,-2 2 0 0 0,-5 6 0 0 0,5 3 0 0 0,4-12 0 0 0,0 0 0 0 0,-1 0 0 0 0,1 0 0 0 0,0 1 0 0 0,0-1 0 0 0,1 0 0 0 0,-1 0 0 0 0,0 0 0 0 0,0 0 0 0 0,0 0 0 0 0,1 1 0 0 0,0-1 0 0 0,-1 1 0 0 0,1-1 0 0 0,0 0 0 0 0,0 1 0 0 0,-1-1 0 0 0,1 0 0 0 0,0 0 0 0 0,0 0 0 0 0,0 0 0 0 0,1 0 0 0 0,-1 0 0 0 0,0 0 0 0 0,0 0 0 0 0,0-1 0 0 0,1 1 0 0 0,-1 0 0 0 0,3 0 0 0 0,-1 0 0 0 0,0 0 0 0 0,0-1 0 0 0,0 1 0 0 0,0-1 0 0 0,0 0 0 0 0,0 0 0 0 0,0 0 0 0 0,3-1 0 0 0,5-1 0 0 0,-1 0 0 0 0,1-1 0 0 0,17-8 0 0 0,-5 1 0 0 0,35-24 0 0 0,-10 5 0 0 0,28-16 0 0 0,16-9 0 0 0,-59 38 0 0 0,-33 16 0 0 0,0-1 0 0 0,1 1 0 0 0,-1 0 0 0 0,1 0 0 0 0,-1-1 0 0 0,1 1 0 0 0,-1 0 0 0 0,1 0 0 0 0,-1 0 0 0 0,1 0 0 0 0,-1-1 0 0 0,1 1 0 0 0,-1 0 0 0 0,1 0 0 0 0,0 0 0 0 0,-1 0 0 0 0,1 1 0 0 0,-1-1 0 0 0,1 0 0 0 0,0 0 0 0 0,-1 1 0 0 0,1 0 0 0 0,-1 0 0 0 0,1 0 0 0 0,-1 0 0 0 0,0-1 0 0 0,1 1 0 0 0,-1 0 0 0 0,0 0 0 0 0,0 0 0 0 0,1 0 0 0 0,-1 0 0 0 0,0 0 0 0 0,0 1 0 0 0,0-1 0 0 0,0 0 0 0 0,-1 0 0 0 0,1 0 0 0 0,0 0 0 0 0,0 0 0 0 0,-1 0 0 0 0,1 0 0 0 0,0-1 0 0 0,-2 3 0 0 0,-11 25 0 0 0,1-6 0 0 0,2 1 0 0 0,0 0 0 0 0,1 0 0 0 0,-8 37 0 0 0,16-55 0 0 0,0 0 0 0 0,1 1 0 0 0,0-1 0 0 0,0 0 0 0 0,0 1 0 0 0,0-1 0 0 0,1 0 0 0 0,0 1 0 0 0,0-1 0 0 0,4 9 0 0 0,1-1 0 0 0,-4-11 0 0 0,0 0 0 0 0,0 0 0 0 0,1 0 0 0 0,-1 0 0 0 0,0-1 0 0 0,1 1 0 0 0,-1-1 0 0 0,1 1 0 0 0,0-1 0 0 0,-1 0 0 0 0,1 0 0 0 0,0 0 0 0 0,0-1 0 0 0,4 2 0 0 0,-2-2 0 0 0,0 0 0 0 0,0 0 0 0 0,0 0 0 0 0,0-1 0 0 0,0 0 0 0 0,0 0 0 0 0,8-3 0 0 0,3-2 0 0 0,-1 0 0 0 0,-1-2 0 0 0,1 0 0 0 0,13-10 0 0 0,-13 8 0 0 0,0-1 0 0 0,17-16 0 0 0,-27 22 0 0 0,0 0 0 0 0,-1 0 0 0 0,0-1 0 0 0,1 0 0 0 0,-2 1 0 0 0,1-1 0 0 0,-1 0 0 0 0,0-1 0 0 0,3-7 0 0 0,-3 5 44 0 0,1-3 312 0 0,0-1 1 0 0,-1 1-1 0 0,-1-1 1 0 0,2-17 0 0 0,0-63-1068 0 0,-4 95 625 0 0,1 0 0 0 0,0 0 0 0 0,0 0 0 0 0,0 0 0 0 0,0-1 0 0 0,0 1 0 0 0,0 0 0 0 0,0-1 0 0 0,0 1 0 0 0,1-1 0 0 0,1 2 0 0 0,1 2 18 0 0,-1-2 66 0 0,-1 0-1 0 0,0 0 1 0 0,0 0-1 0 0,0 0 1 0 0,0 0-1 0 0,-1 0 1 0 0,3 7 0 0 0,1 1 5 0 0,6 0-3 0 0,-9-9 0 0 0,1 0 0 0 0,0 0 0 0 0,0 0 0 0 0,0-1 0 0 0,0 1 0 0 0,0 0 0 0 0,1-1 0 0 0,-1 0 0 0 0,0 0 0 0 0,0 0 0 0 0,6 0 0 0 0,9 1 0 0 0,31-3 0 0 0,-30-2 0 0 0,1 0 0 0 0,-1-1 0 0 0,1-1 0 0 0,-1-1 0 0 0,23-10 0 0 0,-7 3 0 0 0,2-4 876 0 0,-35 16-368 0 0,-2 1-65 0 0,-1 3-427 0 0,-1 1 1 0 0,1 0-1 0 0,-1-1 1 0 0,0 1-1 0 0,0-1 1 0 0,0 0-1 0 0,0 0 1 0 0,0 0 0 0 0,-6 6-1 0 0,-16 17-16 0 0,-38 53 0 0 0,39-46 0 0 0,9-14 0 0 0,2 1 0 0 0,-12 21 0 0 0,9-9 0 0 0,12-20 0 0 0,2-11 0 0 0,1-1 0 0 0,0 1 0 0 0,0 0 0 0 0,0 0 0 0 0,1-1 0 0 0,-1 1 0 0 0,0 0 0 0 0,0-1 0 0 0,0 1 0 0 0,1 0 0 0 0,-1 0 0 0 0,0-1 0 0 0,0 1 0 0 0,1 0 0 0 0,0 0 0 0 0,-1-1 0 0 0,1 1 0 0 0,0 0 0 0 0,-1-1 0 0 0,1 1 0 0 0,0-1 0 0 0,-1 0 0 0 0,1 1 0 0 0,0-1 0 0 0,0 1 0 0 0,0-1 0 0 0,-1 0 0 0 0,2 1 0 0 0,1-1 0 0 0,0 0 0 0 0,0 0 0 0 0,0 0 0 0 0,0 0 0 0 0,0 0 0 0 0,0 0 0 0 0,0-1 0 0 0,0 1 0 0 0,0-1 0 0 0,0 0 0 0 0,4-2 0 0 0,33-17 0 0 0,-24 11 0 0 0,9-5 0 0 0,-1-1 0 0 0,-1-1 0 0 0,-1-1 0 0 0,0-1 0 0 0,-1-1 0 0 0,0-1 0 0 0,-2 0 0 0 0,-1-2 0 0 0,30-44 0 0 0,-27 27 0 0 0,-34 66 0 0 0,1 1 0 0 0,2 0 0 0 0,0 1 0 0 0,3-1 0 0 0,-6 34 0 0 0,12-28 0 0 0,5-22 0 0 0,-3-10 0 0 0,0-1 0 0 0,1 0 0 0 0,-1 1 0 0 0,1-1 0 0 0,-1 0 0 0 0,1 0 0 0 0,0 0 0 0 0,-1 0 0 0 0,1-1 0 0 0,0 1 0 0 0,-1 0 0 0 0,1-1 0 0 0,0 1 0 0 0,0-1 0 0 0,0 1 0 0 0,0-1 0 0 0,-1 0 0 0 0,1 0 0 0 0,0 0 0 0 0,0 0 0 0 0,0 0 0 0 0,0 0 0 0 0,0-1 0 0 0,0 1 0 0 0,-1-1 0 0 0,1 1 0 0 0,3-2 0 0 0,3-1 0 0 0,1-1 0 0 0,-2 0 0 0 0,1 0 0 0 0,12-9 0 0 0,33-29 0 0 0,60-59 0 0 0,-85 74 0 0 0,7-8 0 0 0,-3 0 0 0 0,0-2 0 0 0,-3-2 0 0 0,-1-1 0 0 0,-2-1 0 0 0,26-54 0 0 0,-22 28 0 0 0,-2-2 0 0 0,-3-1 0 0 0,21-100 0 0 0,-44 156 0 0 0,-2 14 3 0 0,0-1 0 0 0,0 1 0 0 0,0 0 0 0 0,0-1 0 0 0,0 1 0 0 0,-1 0 0 0 0,1-1 0 0 0,0 1 0 0 0,0 0 0 0 0,0-1 0 0 0,0 1 0 0 0,-1 0 0 0 0,1 0 0 0 0,0-1 0 0 0,0 1 0 0 0,0 0 0 0 0,-1-1 0 0 0,1 1 0 0 0,0 0 0 0 0,-1 0 0 0 0,1 0 0 0 0,0-1-1 0 0,0 1 1 0 0,-1 0 0 0 0,1 0 0 0 0,0 0 0 0 0,-1 0 0 0 0,1 0 0 0 0,-1 0 0 0 0,1-1 0 0 0,0 1 0 0 0,-1 0 0 0 0,-13 6 238 0 0,-9 15 351 0 0,-24 35-34 0 0,-74 115 1 0 0,108-146-559 0 0,0 0 0 0 0,1 0 0 0 0,-14 49 0 0 0,13-26 0 0 0,-8 61 0 0 0,18-87-424 0 0,0 1-1 0 0,1 31 1 0 0,2-48 292 0 0,1 0 0 0 0,-1 0 0 0 0,1 0 0 0 0,0 0 0 0 0,0 0 0 0 0,1 0 1 0 0,0 0-1 0 0,0-1 0 0 0,0 1 0 0 0,1 0 0 0 0,0-1 0 0 0,0 0 0 0 0,0 0 0 0 0,5 6 0 0 0,-6-9-118 0 0,0 0 1 0 0,0 0-1 0 0,0-1 0 0 0,0 1 0 0 0,1 0 0 0 0,-1-1 1 0 0,1 0-1 0 0,-1 1 0 0 0,1-1 0 0 0,-1 0 1 0 0,6 1-1 0 0,14 2-1285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1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8287 0 0,'0'0'191'0'0,"0"0"26"0"0,0 0 9 0 0,0 0 110 0 0,0 0 444 0 0,0 0 196 0 0,0 0 42 0 0,0 0 6 0 0,0 0 0 0 0,0 0 0 0 0,0 0 0 0 0,0 0-69 0 0,0 0-290 0 0,0 0-121 0 0,0 0-28 0 0,0 0 66 0 0,0 0 288 0 0,0 0 122 0 0,0 0 28 0 0,0 0-133 0 0,1 3-583 0 0,2 6-184 0 0,0-1-1 0 0,0 2 1 0 0,0-1 0 0 0,-1 0 0 0 0,-1 0-1 0 0,0 1 1 0 0,0-1 0 0 0,-1 12-1 0 0,-1-4 138 0 0,-1 0 0 0 0,0 0 0 0 0,-10 31 0 0 0,6-31-257 0 0,4-14 0 0 0,-1-1 0 0 0,-11 13-64 0 0,12-14-273 0 0,2-1-138 0 0,0 0-33 0 0,-2 0-140 0 0,-6 0-572 0 0,6 0-253 0 0,2 0-687 0 0,-1-2-2683 0 0,-2-10-1149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2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80 6447 0 0,'0'0'142'0'0,"0"0"22"0"0,0 0 13 0 0,0-7 136 0 0,-1 5 3283 0 0,0 3 3871 0 0,-2 1-7177 0 0,2-1-239 0 0,0 0 1 0 0,-1 0 0 0 0,1 0 0 0 0,0 0-1 0 0,0 0 1 0 0,0 0 0 0 0,0 1-1 0 0,0-1 1 0 0,1 0 0 0 0,-1 1 0 0 0,0-1-1 0 0,1 0 1 0 0,-1 1 0 0 0,1-1-1 0 0,-2 4 1 0 0,-4 14 651 0 0,1 0-1 0 0,-4 28 1 0 0,3-15 165 0 0,1-9-629 0 0,1 0-1 0 0,1 0 0 0 0,2 0 1 0 0,1 31-1 0 0,0-52 133 0 0,0-2 117 0 0,0 0 21 0 0,0 0-66 0 0,-13-1-278 0 0,2 2-165 0 0,0-6 0 0 0,-2 4 0 0 0,0-2 0 0 0,-5-4 0 0 0,15 3 0 0 0,1 1 0 0 0,-1 1 0 0 0,0-1 0 0 0,-3-14 0 0 0,4 8 0 0 0,-1-1 0 0 0,1 1 0 0 0,1-1 0 0 0,0 1 0 0 0,0-1 0 0 0,1 0 0 0 0,0 1 0 0 0,1-1 0 0 0,3-18 0 0 0,0-9 0 0 0,-4 31 0 0 0,1 0 0 0 0,-1 0 0 0 0,1 0 0 0 0,0 0 0 0 0,0 0 0 0 0,1 0 0 0 0,0 0 0 0 0,0 1 0 0 0,0-1 0 0 0,1 0 0 0 0,0 1 0 0 0,4-7 0 0 0,-3 8 0 0 0,9-15 0 0 0,-9 12 0 0 0,-3 5 0 0 0,0 0 0 0 0,-1 1 0 0 0,2-1 0 0 0,-1 0 0 0 0,0 0 0 0 0,0 1 0 0 0,0-1 0 0 0,1 1 0 0 0,-1-1 0 0 0,1 1 0 0 0,-1-1 0 0 0,4-1 0 0 0,-1-1 0 0 0,1 1 0 0 0,-1 0 0 0 0,1 0 0 0 0,0 0 0 0 0,0 0 0 0 0,10-3 0 0 0,-13 5 49 0 0,1 0-1 0 0,-1 0 1 0 0,1 0 0 0 0,-1 0-1 0 0,1 1 1 0 0,-1 0-1 0 0,1-1 1 0 0,0 1 0 0 0,-1 0-1 0 0,1 0 1 0 0,3 1-1 0 0,3 0 300 0 0,3-1 161 0 0,-10 0-66 0 0,1 1-294 0 0,0 0-131 0 0,20 10-20 0 0,-13-7 2 0 0,22 12 0 0 0,-20-8 0 0 0,-2 1 0 0 0,0 0 0 0 0,-4 2 0 0 0,-4 2 0 0 0,-5 0 0 0 0,-2 0 0 0 0,3-11 0 0 0,0 0 0 0 0,0 1 0 0 0,-1 0 0 0 0,1-1 0 0 0,-1 1 0 0 0,0-1 0 0 0,0 0 0 0 0,0 0 0 0 0,-5 4 0 0 0,6-5 0 0 0,-14 7 0 0 0,-14 6 0 0 0,19-10 0 0 0,2-1-64 0 0,7-2-273 0 0,2-1-138 0 0,0 0-33 0 0,0 0 65 0 0,2 0 294 0 0,8 1 133 0 0,0 6 16 0 0,-8-4 0 0 0,-1-2 0 0 0,0-1 0 0 0,0 1 0 0 0,-1-1 0 0 0,1 1 0 0 0,0-1 0 0 0,-1 1 0 0 0,1 0 0 0 0,-1-1 0 0 0,1 1 0 0 0,-1 0 0 0 0,1 0 0 0 0,-1-1 0 0 0,1 1 0 0 0,-1 0 0 0 0,0 0 0 0 0,1 0 0 0 0,-1 0 0 0 0,0 1 0 0 0,0 0 0 0 0,1 1 0 0 0,-1-1 0 0 0,1-1 0 0 0,-1 1 0 0 0,1 0 0 0 0,-1 0 0 0 0,3 3 0 0 0,-1 2 131 0 0,1 0-1 0 0,-2 0 1 0 0,1 0-1 0 0,-1 0 0 0 0,0 0 1 0 0,0 0-1 0 0,-1 0 1 0 0,0 1-1 0 0,0-1 1 0 0,0 0-1 0 0,-1 0 1 0 0,-1 0-1 0 0,-3 14 1 0 0,4-18-115 0 0,0 0 1 0 0,0 0-1 0 0,-1 0 1 0 0,0 0-1 0 0,1 0 1 0 0,-1 0 0 0 0,0-1-1 0 0,0 1 1 0 0,-1-1-1 0 0,1 1 1 0 0,0-1-1 0 0,-5 3 1 0 0,-1 1-168 0 0,0 0 1 0 0,-17 7 0 0 0,-5-6-1276 0 0,17-5 1277 0 0,2-5 133 0 0,9 2-46 0 0,1-1 1 0 0,0 1-1 0 0,-1 0 0 0 0,1-1 0 0 0,0 0 0 0 0,0 1 1 0 0,0-1-1 0 0,0 1 0 0 0,0-3 0 0 0,0 2-185 0 0,1 0 50 0 0,0 1 0 0 0,0-1 0 0 0,0 1 0 0 0,1-1 0 0 0,-1 1 0 0 0,0-1-1 0 0,1 1 1 0 0,-1-1 0 0 0,1 1 0 0 0,0 0 0 0 0,-1-1 0 0 0,1 1 0 0 0,1-2 0 0 0,-1 2-119 0 0,10-15-4513 0 0,10 0 2375 0 0,-8 7 717 0 0,3-2 201 0 0,0-1 0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2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 10135 0 0,'2'15'464'0'0,"-1"-12"-9"0"0,-1-3-223 0 0,0 0 156 0 0,0 0 100 0 0,0 0 21 0 0,0 0 71 0 0,0 0 286 0 0,0 0 124 0 0,0 0 30 0 0,0 0-65 0 0,0 0-290 0 0,0 0-121 0 0,0 0-28 0 0,0 0-4 0 0,0 0 0 0 0,0 0 0 0 0,0 0 0 0 0,0 2-158 0 0,-1 1 0 0 0,1 0 0 0 0,0-1 0 0 0,-1 1 0 0 0,0 0 0 0 0,-1 4 0 0 0,-8 24-168 0 0,-4 26-186 0 0,13-54 21 0 0,0 1 0 0 0,0-1 0 0 0,0 0 0 0 0,0 1 1 0 0,0-1-1 0 0,1 1 0 0 0,-1-1 0 0 0,1 5 0 0 0,0 1 232 0 0,0-2 68 0 0,0 0 0 0 0,0 0 0 0 0,1 0 0 0 0,2 8 0 0 0,1-3-321 0 0,7-5 0 0 0,-10-6 47 0 0,1-1-1 0 0,-1 0 1 0 0,1 1-1 0 0,0-1 1 0 0,-1 0-1 0 0,1 0 1 0 0,0 0-1 0 0,-1 0 1 0 0,1 0 0 0 0,0 0-1 0 0,-1-1 1 0 0,1 1-1 0 0,-1 0 1 0 0,1-1-1 0 0,0 0 1 0 0,-1 1-1 0 0,1-1 1 0 0,-1 0-1 0 0,0 0 1 0 0,1 1 0 0 0,1-3-1 0 0,2-1 159 0 0,0 0 0 0 0,-1 0-1 0 0,0-1 1 0 0,6-6 0 0 0,-7 8-205 0 0,-1 0 0 0 0,0 0 0 0 0,1 0 0 0 0,-2 0 0 0 0,1-1 0 0 0,0 1 0 0 0,0-1 0 0 0,-1 1 0 0 0,0-1 0 0 0,0 1 0 0 0,0-1 0 0 0,0 0 0 0 0,-1 1 0 0 0,1-1 0 0 0,-1 0 0 0 0,0 0 0 0 0,0-3 0 0 0,0-1 0 0 0,0 0-13 0 0,-1 0 0 0 0,1-1 0 0 0,-2 1 0 0 0,1-1 0 0 0,-1 1 0 0 0,-3-10-1 0 0,-1 5-63 0 0,0 1 0 0 0,0-1-1 0 0,-13-18 1 0 0,17 29-398 0 0,2 2-33 0 0,0 0-4 0 0,-3-4 354 0 0,2 3-1949 0 0,1 0-4324 0 0,0 1-49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2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8287 0 0,'0'0'382'0'0,"0"0"-8"0"0,0 0-170 0 0,0 0 176 0 0,0 0 107 0 0,0 0 22 0 0,0 0 71 0 0,0 0 286 0 0,0 0 124 0 0,0 0 30 0 0,0 0 4 0 0,0 0 0 0 0,0 0 0 0 0,0 0 0 0 0,0 0-69 0 0,2 2-290 0 0,1 2-458 0 0,0 0 0 0 0,0 1 0 0 0,-1 0 0 0 0,0-1 0 0 0,1 1 0 0 0,-2 0-1 0 0,1 0 1 0 0,0 0 0 0 0,-1 0 0 0 0,0 0 0 0 0,0 1 0 0 0,-1-1 0 0 0,1 0 0 0 0,-1 0-1 0 0,0 1 1 0 0,-1-1 0 0 0,-1 10 0 0 0,1-8-207 0 0,0 0 0 0 0,-1-1 0 0 0,0 1 0 0 0,0 0 0 0 0,-1-1 0 0 0,1 1 0 0 0,-1-1 0 0 0,-1 0 0 0 0,1 0 0 0 0,-1 0 0 0 0,0-1 0 0 0,-1 1 0 0 0,1-1 0 0 0,-1 0 0 0 0,0 0 0 0 0,0-1 0 0 0,-1 1 0 0 0,1-1 0 0 0,-1 0 0 0 0,-10 4 0 0 0,11-5 6 0 0,-17 5-2295 0 0,8-7-5108 0 0,13-2 1405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2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57 11975 0 0,'0'0'267'0'0,"0"0"42"0"0,0 0 17 0 0,0 0-28 0 0,0 0-58 0 0,0 0 491 0 0,0 0 238 0 0,0 0 45 0 0,0 2-61 0 0,-1 5-288 0 0,1-5-121 0 0,-7 8 571 0 0,-7 29-712 0 0,9-24 13 0 0,0 0-1 0 0,1 0 1 0 0,-4 25-1 0 0,-10 82 1633 0 0,11-81-1024 0 0,1-20 0 0 0,-8-88-1250 0 0,7 34-160 0 0,1 0 0 0 0,-4-61 0 0 0,10 81 319 0 0,1 1-1 0 0,0 0 0 0 0,1-1 1 0 0,0 1-1 0 0,1 0 1 0 0,0 0-1 0 0,1 1 1 0 0,9-21-1 0 0,-6 21 353 0 0,-5 10-169 0 0,-1 0 359 0 0,8-5 625 0 0,-7 5-1082 0 0,13-4-20 0 0,-10 3 2 0 0,0 1 0 0 0,0 1 0 0 0,0-1 0 0 0,1 1 0 0 0,-1 0 0 0 0,0 0 0 0 0,0 0 0 0 0,0 1 0 0 0,1 0 0 0 0,7 2 0 0 0,32 6-16 0 0,-36-8 31 0 0,1 0 0 0 0,-1 1-1 0 0,1 1 1 0 0,-1-1-1 0 0,13 7 1 0 0,5 8 1796 0 0,-26-16-1802 0 0,-1-1 0 0 0,1 1-1 0 0,0-1 1 0 0,-1 1 0 0 0,1-1 0 0 0,-1 1 0 0 0,1-1 0 0 0,-1 1 0 0 0,1-1 0 0 0,-1 1 0 0 0,1 0 0 0 0,-1-1 0 0 0,0 1-1 0 0,1 0 1 0 0,-1-1 0 0 0,1 2 0 0 0,-3 3 6 0 0,1-5-16 0 0,0 4 1 0 0,-1-1 0 0 0,0 1 0 0 0,0-1 0 0 0,0 0 0 0 0,-1 0 0 0 0,1 0 0 0 0,-1 0 0 0 0,1-1 0 0 0,-6 5 0 0 0,-29 20 0 0 0,36-26 0 0 0,-1 0 0 0 0,-4 4 0 0 0,-1-1 0 0 0,0 0 0 0 0,0 0 0 0 0,0-1 0 0 0,-10 4 0 0 0,8-6 0 0 0,4-4 0 0 0,10-1 0 0 0,4 1 0 0 0,4 1 0 0 0,-9 5 0 0 0,-3-2 0 0 0,0-1 0 0 0,0 0 0 0 0,-1 0 0 0 0,1 1 0 0 0,0-1 0 0 0,0 0 0 0 0,-1 1 0 0 0,1-1 0 0 0,0 0 0 0 0,-1 1 0 0 0,1-1 0 0 0,-1 1 0 0 0,1-1 0 0 0,0 1 0 0 0,-1-1 0 0 0,1 1 0 0 0,-1 0 0 0 0,1-1 0 0 0,-1 1 0 0 0,0 0 0 0 0,1-1 0 0 0,-1 1 0 0 0,0 0 0 0 0,1 1 0 0 0,0 0 0 0 0,2 3 0 0 0,0 0 0 0 0,0-1 0 0 0,-1 0 0 0 0,0 1 0 0 0,0-1 0 0 0,2 7 0 0 0,-2-3 0 0 0,1 0 0 0 0,-1 0 0 0 0,-1 1 0 0 0,1-1 0 0 0,-1 1 0 0 0,-1-1 0 0 0,0 1 0 0 0,0 0 0 0 0,-1-1 0 0 0,0 1 0 0 0,0-1 0 0 0,-1 1 0 0 0,0-1 0 0 0,0 0 0 0 0,-1 0 0 0 0,0 0 0 0 0,0 0 0 0 0,-8 11 0 0 0,10-18-20 0 0,0 1-1 0 0,0-1 1 0 0,-1 1 0 0 0,1-1-1 0 0,0 1 1 0 0,-1-1 0 0 0,1 0 0 0 0,-1 0-1 0 0,0 0 1 0 0,1 0 0 0 0,-1 0-1 0 0,0 0 1 0 0,0-1 0 0 0,0 1-1 0 0,0 0 1 0 0,1-1 0 0 0,-4 1-1 0 0,5-1-14 0 0,-2 0-191 0 0,0 1 1 0 0,-1-1 0 0 0,1 0 0 0 0,0 0-1 0 0,0 0 1 0 0,0 0 0 0 0,0-1 0 0 0,0 1-1 0 0,0 0 1 0 0,0-1 0 0 0,0 0 0 0 0,0 1-1 0 0,0-1 1 0 0,0 0 0 0 0,0 0 0 0 0,0 0-1 0 0,-2-2 1 0 0,3 3-287 0 0,1 0 0 0 0,0 0 0 0 0,0-2 0 0 0,1 0 0 0 0,-1 0 0 0 0,1 0-1 0 0,0 0 1 0 0,0 0 0 0 0,0 0 0 0 0,0 0 0 0 0,0 0 0 0 0,0 1-1 0 0,1-1 1 0 0,-1 0 0 0 0,0 1 0 0 0,1-1 0 0 0,-1 1-1 0 0,1-1 1 0 0,0 1 0 0 0,-1 0 0 0 0,1 0 0 0 0,0 0 0 0 0,2-1-1 0 0,4-3-4211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2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57 10135 0 0,'0'0'231'0'0,"0"0"29"0"0,0 0 19 0 0,1 1-41 0 0,4 5-112 0 0,-3-5 267 0 0,-2-1 106 0 0,0 0 11 0 0,0 0 70 0 0,0 0 286 0 0,0 0 124 0 0,0 0 30 0 0,1 3-94 0 0,1-1 465 0 0,0 1 3512 0 0,-2-2-4894 0 0,1 0-1 0 0,-1-1 0 0 0,0 1 1 0 0,1 0-1 0 0,-1 0 0 0 0,0 0 1 0 0,0 0-1 0 0,0 0 1 0 0,0 0-1 0 0,0 0 0 0 0,0 0 1 0 0,0 0-1 0 0,0 0 0 0 0,0 0 1 0 0,-1 0-1 0 0,1 0 1 0 0,0 0-1 0 0,-1 0 0 0 0,1 0 1 0 0,-1 1-1 0 0,0 1 60 0 0,0 0 39 0 0,0 0-1 0 0,0 0 0 0 0,0 0 1 0 0,0 0-1 0 0,-1-1 1 0 0,1 1-1 0 0,-1 0 1 0 0,0-1-1 0 0,1 1 0 0 0,-4 2 1 0 0,3-2-6 0 0,0-1-1 0 0,0 1 1 0 0,0-1 0 0 0,0 1-1 0 0,1 0 1 0 0,-1 0-1 0 0,-1 4 1 0 0,-7 18-101 0 0,8-22 0 0 0,0 1 0 0 0,1 0 0 0 0,-1-1 0 0 0,1 1 0 0 0,0 0 0 0 0,0 0 0 0 0,0 0 0 0 0,0 7 0 0 0,1-5 0 0 0,0-5 0 0 0,0 1 0 0 0,0-1 0 0 0,0 1 0 0 0,0-1 0 0 0,0 1 0 0 0,0 0 0 0 0,0-1 0 0 0,1 1 0 0 0,-1-1 0 0 0,1 1 0 0 0,-1-1 0 0 0,2 2 0 0 0,-2-2 0 0 0,1 0 0 0 0,-1 0 0 0 0,1 0 0 0 0,-1 0 0 0 0,1 0 0 0 0,0-1 0 0 0,-1 1 0 0 0,1 0 0 0 0,0 0 0 0 0,0-1 0 0 0,-1 1 0 0 0,1-1 0 0 0,0 1 0 0 0,0 0 0 0 0,0-1 0 0 0,0 0 0 0 0,0 1 0 0 0,0-1 0 0 0,0 1 0 0 0,0-1 0 0 0,0 0 0 0 0,0 0 0 0 0,1 0 0 0 0,1 1 0 0 0,8 0 0 0 0,-11 0 0 0 0,1-1 0 0 0,0 0 0 0 0,0 0 0 0 0,0 0 0 0 0,-1 0 0 0 0,1 0 0 0 0,0 0 0 0 0,0 0 0 0 0,0 0 0 0 0,-1 0 0 0 0,1 0 0 0 0,0 0 0 0 0,0 0 0 0 0,-1-1 0 0 0,1 1 0 0 0,0 0 0 0 0,0-1 0 0 0,-1 1 0 0 0,1 0 0 0 0,0-1 0 0 0,-1 1 0 0 0,1-1 0 0 0,1 0 0 0 0,0-1 0 0 0,6-3 114 0 0,0 0 0 0 0,0 0-1 0 0,0-1 1 0 0,-1 0 0 0 0,0 0 0 0 0,0-1 0 0 0,0 0-1 0 0,6-9 1 0 0,-10 11-57 0 0,0 1 0 0 0,-1 0 0 0 0,1 0 0 0 0,-1-1 0 0 0,-1 0-1 0 0,1 1 1 0 0,0-1 0 0 0,-1 0 0 0 0,0 0 0 0 0,0 0 0 0 0,-1 1 0 0 0,1-1 0 0 0,-1 0 0 0 0,0 0-1 0 0,0 0 1 0 0,-1 0 0 0 0,-1-8 0 0 0,1 7-61 0 0,-1-1 0 0 0,0 1-1 0 0,0 0 1 0 0,-1 0 0 0 0,1 0-1 0 0,-1 0 1 0 0,0 0 0 0 0,-1 1 0 0 0,0-1-1 0 0,0 1 1 0 0,0 0 0 0 0,0 0 0 0 0,-1 0-1 0 0,-7-6 1 0 0,11 11 40 0 0,0-1-171 0 0,0 0 1 0 0,1 0 0 0 0,-1 0-1 0 0,0 0 1 0 0,0 0 0 0 0,0 1-1 0 0,0-1 1 0 0,0 0 0 0 0,0 1-1 0 0,0-1 1 0 0,0 1 0 0 0,-1-1 0 0 0,1 1-1 0 0,0-1 1 0 0,0 1 0 0 0,0 0-1 0 0,-1 0 1 0 0,1 0 0 0 0,0-1-1 0 0,0 1 1 0 0,0 0 0 0 0,-1 1-1 0 0,-1-1 1 0 0,0 0-599 0 0,-3 1 457 0 0,3 1-7761 0 0,-3 3 1399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2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39 10135 0 0,'0'0'231'0'0,"0"0"29"0"0,0 0 19 0 0,0 0 37 0 0,2-8 624 0 0,-2-13 537 0 0,-2 13 5740 0 0,2 7-6705 0 0,0 1 0 0 0,0 0 0 0 0,0 1 0 0 0,0 22-138 0 0,1 1-326 0 0,-1 0 1 0 0,-2-1-1 0 0,0 1 1 0 0,-9 38-1 0 0,9-56 11 0 0,1-2-170 0 0,1 0 0 0 0,-1-1 0 0 0,-1 1 0 0 0,1-1 0 0 0,0 0 0 0 0,-1 1 0 0 0,1-1 0 0 0,-1 0 0 0 0,0 0 0 0 0,0 0 0 0 0,-1 0 0 0 0,-3 4 0 0 0,5-6-537 0 0,1-1-572 0 0,0 0-253 0 0,0 0-596 0 0,0 0-2303 0 0,0 0-990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2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41 161 11975 0 0,'0'0'267'0'0,"0"0"42"0"0,0 0 17 0 0,0 0-28 0 0,0 0-58 0 0,0 0 491 0 0,0 0 238 0 0,0 0 45 0 0,0 0-61 0 0,0 0-288 0 0,0 0-121 0 0,0 0-28 0 0,0 0-4 0 0,0 0 0 0 0,0 0 0 0 0,0 0 0 0 0,0 0 0 0 0,0 0 0 0 0,0 0 0 0 0,0 0 0 0 0,0 0-68 0 0,1 2-289 0 0,1 4-154 0 0,0 0 0 0 0,0 0 0 0 0,0 1 1 0 0,-1-1-1 0 0,-1 1 0 0 0,1-1 0 0 0,-1 1 0 0 0,0-1 1 0 0,-1 10-1 0 0,-2 8 9 0 0,-8 29-1 0 0,0 0 420 0 0,-4 10 878 0 0,7-36-1009 0 0,6-37-298 0 0,1-11 0 0 0,13-122 0 0 0,-9 125 0 0 0,2-23 0 0 0,2 1 0 0 0,20-65 0 0 0,-22 87 0 0 0,-4 12 0 0 0,1 0 0 0 0,0 1 0 0 0,0 0 0 0 0,0-1 0 0 0,0 1 0 0 0,6-9 0 0 0,-8 13 0 0 0,1 1 0 0 0,-1-1 0 0 0,0 1 0 0 0,0-1 0 0 0,1 1 0 0 0,-1-1 0 0 0,0 1 0 0 0,1-1 0 0 0,-1 1 0 0 0,0 0 0 0 0,1-1 0 0 0,-1 1 0 0 0,1 0 0 0 0,-1-1 0 0 0,0 1 0 0 0,1 0 0 0 0,-1-1 0 0 0,1 1 0 0 0,-1 0 0 0 0,1 0 0 0 0,-1 0 0 0 0,1 0 0 0 0,-1-1 0 0 0,1 1 0 0 0,-1 0 0 0 0,1 0 0 0 0,0 0 0 0 0,-1 0 0 0 0,1 0 0 0 0,-1 0 0 0 0,1 0 0 0 0,1 0 0 0 0,0-1 0 0 0,-1 1 0 0 0,-1-1 0 0 0,1 1 0 0 0,0 0 0 0 0,-1-1 0 0 0,1 1 0 0 0,0 0 0 0 0,-1 0 0 0 0,1-1 0 0 0,0 1 0 0 0,0 0 0 0 0,-1 0 0 0 0,1 0 0 0 0,0 0 0 0 0,0 0 0 0 0,-1 0 0 0 0,1 0 0 0 0,0 0 0 0 0,-1 1 0 0 0,1-1 0 0 0,0 0 0 0 0,-1 0 0 0 0,2 1 0 0 0,-1-1 0 0 0,0 0 0 0 0,0 0 0 0 0,0 0 0 0 0,0 0 0 0 0,0 0 0 0 0,0 0 0 0 0,0 1 0 0 0,0-1 0 0 0,0 0 0 0 0,0 1 0 0 0,0-1 0 0 0,-1 0 0 0 0,1 1 0 0 0,0-1 0 0 0,0 1 0 0 0,0-1 0 0 0,0 1 0 0 0,0 1 0 0 0,2 0 0 0 0,3 2 0 0 0,0-1 0 0 0,0 2 0 0 0,0-1 0 0 0,0 0 0 0 0,-1 1 0 0 0,1 0 0 0 0,-1 1 0 0 0,0-1 0 0 0,-1 1 0 0 0,0 0 0 0 0,0 0 0 0 0,0 0 0 0 0,3 8 0 0 0,-4-9-9 0 0,-2-4 14 0 0,0 0-1 0 0,0 0 1 0 0,-1 0-1 0 0,1 0 1 0 0,-1 1-1 0 0,1-1 1 0 0,-1 0-1 0 0,1 0 1 0 0,-1 1-1 0 0,1-1 1 0 0,-1 0-1 0 0,0 1 1 0 0,0-1-1 0 0,0 0 1 0 0,0 1-1 0 0,0-1 1 0 0,0 2-1 0 0,-1 0 54 0 0,1 0 0 0 0,-1 0 0 0 0,1-1 0 0 0,-1 1 0 0 0,0 0-1 0 0,0-1 1 0 0,0 1 0 0 0,-1 0 0 0 0,1-1 0 0 0,-1 1 0 0 0,1-1 0 0 0,-1 0 0 0 0,0 0 0 0 0,0 1-1 0 0,0-1 1 0 0,0 0 0 0 0,-3 2 0 0 0,0 0 76 0 0,-1 0-1 0 0,1 0 0 0 0,-1 0 1 0 0,0-1-1 0 0,0 0 1 0 0,-8 3-1 0 0,7-4-146 0 0,-1-1 0 0 0,0 1 1 0 0,0-1-1 0 0,-10 0 0 0 0,16-1-324 0 0,2 0-138 0 0,0 0-33 0 0,0 0 65 0 0,-1-1 294 0 0,-1-3 133 0 0,9 3 16 0 0,-4 1 0 0 0,1 1 0 0 0,0 0 0 0 0,-1 0 0 0 0,1 0 0 0 0,-1 0 0 0 0,1 0 0 0 0,4 3 0 0 0,-5-2 0 0 0,0-1 0 0 0,-1 0 0 0 0,0 0 0 0 0,1 0 0 0 0,-1 0 0 0 0,0 0 0 0 0,0 1 0 0 0,0-1 0 0 0,0 1 0 0 0,0-1 0 0 0,0 1 0 0 0,-1 0 0 0 0,1 0 0 0 0,-1 0 0 0 0,1 0 0 0 0,-1 0 0 0 0,1 0 0 0 0,-1 0 0 0 0,1 3 0 0 0,0 0 0 0 0,6 11 0 0 0,-4-10 0 0 0,-1 0 0 0 0,0 1 0 0 0,0 0 0 0 0,0-1 0 0 0,1 12 0 0 0,-3-10 0 0 0,-1-1 0 0 0,1 0 0 0 0,-2 0 0 0 0,1 1 0 0 0,-1-1 0 0 0,0 0 0 0 0,-1 0 0 0 0,-2 8 0 0 0,-5 5 0 0 0,-6 7 0 0 0,7-12 0 0 0,5-12 0 0 0,0-1 0 0 0,2-1 0 0 0,0 1 0 0 0,0-1 0 0 0,-1 0 0 0 0,1 1 0 0 0,0-1 0 0 0,-1 0 0 0 0,1 0 0 0 0,-1 0 0 0 0,1 0 0 0 0,-1 0 0 0 0,1 0 0 0 0,-1-1 0 0 0,0 1 0 0 0,0 0 0 0 0,1-1 0 0 0,-4 1 0 0 0,-2 0 0 0 0,-10 3-166 0 0,12-6-364 0 0,2 1-61 0 0,2 1 238 0 0,0 0 0 0 0,0 0-1 0 0,0-1 1 0 0,0 1-1 0 0,0 0 1 0 0,0-1-1 0 0,0 1 1 0 0,0 0-1 0 0,1-1 1 0 0,-1 1-1 0 0,0-1 1 0 0,0 1-1 0 0,0-1 1 0 0,0 0-1 0 0,1 1 1 0 0,-1-1-1 0 0,0 0 1 0 0,1 0 0 0 0,-1 1-1 0 0,0-1 1 0 0,1 0-1 0 0,-1 0 1 0 0,1 0-1 0 0,-1 0 1 0 0,1 0-1 0 0,0 0 1 0 0,-1-1-1 0 0,-1-7-5102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2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89 10135 0 0,'0'0'464'0'0,"0"0"-9"0"0,0 0-87 0 0,0 0 728 0 0,0 0 353 0 0,0 0 73 0 0,0 0-57 0 0,0 0-288 0 0,0 1-121 0 0,1 7-28 0 0,-1-6-140 0 0,-1-1-504 0 0,-8 20 901 0 0,-8 28-1 0 0,-2 4 227 0 0,16-42-1329 0 0,1 0 0 0 0,0 0 0 0 0,0 0 0 0 0,0 20 0 0 0,2-30-161 0 0,-1 8 206 0 0,1-7-174 0 0,0 1-1 0 0,0 0 0 0 0,0 0 1 0 0,0 0-1 0 0,0-1 0 0 0,1 1 1 0 0,-1 0-1 0 0,1-1 0 0 0,-1 1 1 0 0,1 0-1 0 0,0-1 0 0 0,0 1 1 0 0,0-1-1 0 0,1 1 0 0 0,-1-1 1 0 0,3 3-1 0 0,3 6-52 0 0,5 3 0 0 0,-6-13 0 0 0,-3-1 0 0 0,9 1 0 0 0,1-5 0 0 0,-7 1 0 0 0,-1 0 0 0 0,0-1 0 0 0,1 0 0 0 0,-1 0 0 0 0,-1 0 0 0 0,1 0 0 0 0,-1-1 0 0 0,0 0 0 0 0,0 1 0 0 0,0-2 0 0 0,0 1 0 0 0,-1 0 0 0 0,0-1 0 0 0,0 1 0 0 0,-1-1 0 0 0,1 0 0 0 0,-1 0 0 0 0,0 0 0 0 0,-1 0 0 0 0,0-1 0 0 0,0 1 0 0 0,1-10 0 0 0,-2-5 0 0 0,0 0 0 0 0,-1 1 0 0 0,-2-1 0 0 0,0 0 0 0 0,-8-30 0 0 0,6 32-231 0 0,4 11-301 0 0,-1 0 0 0 0,0 0-1 0 0,0 1 1 0 0,-1-1 0 0 0,0 1 0 0 0,0 0-1 0 0,0-1 1 0 0,-7-8 0 0 0,9 15-5259 0 0,1 1-1477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2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13823 0 0,'0'0'315'0'0,"0"0"45"0"0,0 0 21 0 0,0 0-49 0 0,0 0-149 0 0,0 0 194 0 0,2-1 110 0 0,-1 1-332 0 0,-1 0 0 0 0,1-1 0 0 0,-1 1 0 0 0,1 0 1 0 0,-1 0-1 0 0,1 0 0 0 0,-1 0 0 0 0,1 0 0 0 0,0 0 0 0 0,-1 0 0 0 0,1 0 0 0 0,-1 0 0 0 0,1 0 1 0 0,-1 0-1 0 0,1 0 0 0 0,-1 0 0 0 0,1 0 0 0 0,-1 1 0 0 0,1-1 0 0 0,-1 0 0 0 0,1 0 1 0 0,-1 0-1 0 0,1 1 0 0 0,-1-1 0 0 0,1 0 0 0 0,-1 1 0 0 0,1-1 0 0 0,0 1 0 0 0,1 2 196 0 0,0-1 0 0 0,0 1 0 0 0,0-1 0 0 0,0 1 0 0 0,2 4 0 0 0,3 8-23 0 0,7 20 1 0 0,-2 6 436 0 0,-9-26-337 0 0,2 0-1 0 0,5 15 1 0 0,-3-13-51 0 0,-2 0-1 0 0,0 0 1 0 0,-1 1-1 0 0,3 24 1 0 0,-6-20-336 0 0,-1 0 0 0 0,-1 0 1 0 0,-8 43-1 0 0,9-62-41 0 0,-4 16 0 0 0,-1 0 0 0 0,-11 28 0 0 0,12-35 0 0 0,3-2-64 0 0,1-8-273 0 0,0-2-138 0 0,0 0-33 0 0,0 0 65 0 0,0-2 86 0 0,4-17-2071 0 0,3-1-5258 0 0,0 7 1048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5:5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32 259 6447 0 0,'0'0'298'0'0,"0"0"-10"0"0,0 0-50 0 0,0 0 493 0 0,0 0 238 0 0,0 0 45 0 0,0 0-61 0 0,0 0-288 0 0,0 0-121 0 0,0 0-28 0 0,0 0-4 0 0,0 0 0 0 0,0 0 0 0 0,0 0 0 0 0,0 0-68 0 0,0 2-289 0 0,1 22-155 0 0,-1-22 228 0 0,0 0 0 0 0,0 0-1 0 0,0-1 1 0 0,0 1 0 0 0,0 0-1 0 0,0 0 1 0 0,-1 0 0 0 0,0 2-1 0 0,-2 14-207 0 0,-4 0-24 0 0,6-15 4 0 0,-7 12 941 0 0,7-13-186 0 0,-3 14-419 0 0,1-6-248 0 0,2-8 283 0 0,1-2 117 0 0,0 0 21 0 0,0 0-66 0 0,0-2-294 0 0,-1-1-139 0 0,0 0-5 0 0,3-12-4 0 0,4-15 618 0 0,-5 17-143 0 0,2 1 1 0 0,6-22-1 0 0,-2 17-186 0 0,0 0 1 0 0,1 1-1 0 0,1-1 0 0 0,1 2 1 0 0,0-1-1 0 0,24-26 0 0 0,13-18-274 0 0,-31 39-16 0 0,-13 17 0 0 0,0 0 0 0 0,-1 1 0 0 0,1-1 0 0 0,1 1 0 0 0,-1-1 0 0 0,0 1 0 0 0,5-2 0 0 0,-1-1 0 0 0,-6 4 0 0 0,1 0 0 0 0,0 0 0 0 0,0 1 0 0 0,1-1 0 0 0,-1 1 0 0 0,0 0 0 0 0,0-1 0 0 0,1 1 0 0 0,3-1 0 0 0,7-1 0 0 0,0 6 0 0 0,-2 4 0 0 0,-4 5 0 0 0,-5-4 0 0 0,-1-1 0 0 0,0 1 0 0 0,0-1 0 0 0,0 1 0 0 0,-1 14 0 0 0,-7 38 0 0 0,-21 99 0 0 0,23-135 0 0 0,4-20 0 0 0,0 4 0 0 0,4-7 0 0 0,1-6 0 0 0,-4 5 0 0 0,0 0 0 0 0,7-11 0 0 0,-1-1 0 0 0,0 1 0 0 0,-1-1 0 0 0,5-18 0 0 0,-5 16 0 0 0,0 0 0 0 0,1 0 0 0 0,9-16 0 0 0,-6 16 0 0 0,1 0 0 0 0,0 1 0 0 0,1 1 0 0 0,1-1 0 0 0,0 2 0 0 0,1-1 0 0 0,17-11 0 0 0,-19 17 0 0 0,1 2 0 0 0,1 1 0 0 0,0 0 0 0 0,1 3 0 0 0,0 5 0 0 0,-9-2 0 0 0,-1 0 0 0 0,0 0 0 0 0,0 0 0 0 0,0 1 0 0 0,0-1 0 0 0,-1 1 0 0 0,0 0 0 0 0,1 0 0 0 0,-1 1 0 0 0,0-1 0 0 0,-1 0 0 0 0,1 1 0 0 0,-1 0 0 0 0,0 0 0 0 0,1 5 0 0 0,2 2 0 0 0,-2 1 0 0 0,0 0 0 0 0,0 0 0 0 0,0 24 0 0 0,-1-14 0 0 0,0 22 0 0 0,-1-19 0 0 0,0-14 0 0 0,4-2 0 0 0,-5-9-11 0 0,0-1 0 0 0,1 0-1 0 0,-1 0 1 0 0,0 1 0 0 0,1-1 0 0 0,-1 0 0 0 0,0 0-1 0 0,1 0 1 0 0,-1 1 0 0 0,1-1 0 0 0,-1 0-1 0 0,0 0 1 0 0,1 0 0 0 0,-1 0 0 0 0,1 0 0 0 0,-1 0-1 0 0,0 0 1 0 0,1 0 0 0 0,-1 0 0 0 0,1 0-1 0 0,-1 0 1 0 0,0 0 0 0 0,1 0 0 0 0,1-2-365 0 0,1 0 0 0 0,-2 1 0 0 0,1-1 1 0 0,0 0-1 0 0,0 0 0 0 0,0 0 0 0 0,-1 0 0 0 0,2-3 0 0 0,6-7-1582 0 0,1 0-88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2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6447 0 0,'0'0'142'0'0,"0"0"22"0"0,0 0 13 0 0,0 0 123 0 0,0 0 468 0 0,0 0 205 0 0,0 0 41 0 0,0 0 8 0 0,0 0 2 0 0,0 0 0 0 0,0 0 0 0 0,0 0 0 0 0,0 0 0 0 0,0 0 0 0 0,0 0 0 0 0,0 0 0 0 0,0 0 0 0 0,0 0 0 0 0,0 0 0 0 0,0 0-69 0 0,0 0-290 0 0,0 0-121 0 0,1 2-28 0 0,2 5-463 0 0,-1-1 0 0 0,1 1 0 0 0,-1 0 0 0 0,-1-1 0 0 0,0 1-1 0 0,1 12 1 0 0,-1 46 166 0 0,-1-37-192 0 0,-1-14 141 0 0,-1-1 0 0 0,0 1 0 0 0,-1-1 0 0 0,0 1-1 0 0,-1-1 1 0 0,-1 0 0 0 0,-7 16 0 0 0,7-18-71 0 0,2-5-153 0 0,0 0-1 0 0,0 0 1 0 0,0 0-1 0 0,-1-1 1 0 0,0 1 0 0 0,-7 6-1 0 0,8-9-130 0 0,0 0 0 0 0,1-1 1 0 0,-1 1-1 0 0,0-1 0 0 0,-1 0 0 0 0,1 0 0 0 0,0 0 0 0 0,-1 0 1 0 0,1 0-1 0 0,-1-1 0 0 0,1 0 0 0 0,-6 2 0 0 0,8-3-529 0 0,1 0-857 0 0,0 0-379 0 0,0 0-80 0 0,0 0-15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2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 15663 0 0,'0'0'356'0'0,"0"0"50"0"0,0 0 20 0 0,0 0-42 0 0,0 0-180 0 0,0 0 176 0 0,0 0 107 0 0,0 0 22 0 0,0 0 3 0 0,0 0 0 0 0,-10-3 1024 0 0,3 7-876 0 0,2-1-289 0 0,0 0 0 0 0,-1 0 0 0 0,-7 7 0 0 0,4 3-58 0 0,0 0-1 0 0,1 0 1 0 0,1 1 0 0 0,0 0-1 0 0,1 0 1 0 0,-6 22 0 0 0,4-7-213 0 0,1 1 1 0 0,-4 40 0 0 0,6 16 1488 0 0,4-68-1586 0 0,1 1-1 0 0,1 0 1 0 0,0 0 0 0 0,1 0-1 0 0,8 28 1 0 0,-8-39-3 0 0,0 1 0 0 0,1-1 0 0 0,0 1 0 0 0,0-1 0 0 0,6 10 0 0 0,-1-7 0 0 0,-1 0 0 0 0,1-1 0 0 0,18 18 0 0 0,-21-23 0 0 0,-4-3 0 0 0,0-1 0 0 0,1 1 0 0 0,-1-1 0 0 0,1 1 0 0 0,-1-1 0 0 0,1 0 0 0 0,0 1 0 0 0,-1-1 0 0 0,1 0 0 0 0,4 1 0 0 0,3 2 0 0 0,1-1 0 0 0,-2 1 0 0 0,-2-2-64 0 0,-4-1-273 0 0,-2-1-138 0 0,0 0-33 0 0,0 0-140 0 0,0 0-572 0 0,0 0-253 0 0,0 0-51 0 0,0 0-11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3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18 447 6447 0 0,'0'0'298'0'0,"0"0"-10"0"0,0 0-118 0 0,0 0 206 0 0,0 0 111 0 0,0 0 22 0 0,0 0 71 0 0,0 0 286 0 0,0 0 124 0 0,0 0 30 0 0,0 0-65 0 0,0 0-290 0 0,0 0-121 0 0,0 0-28 0 0,0 0-4 0 0,0 0 0 0 0,0 0 0 0 0,0 0 0 0 0,0 0-68 0 0,0 0-217 0 0,0 0 161 0 0,0 0 100 0 0,0 0 21 0 0,0 0-66 0 0,0 0-222 0 0,0 0 166 0 0,0 0 101 0 0,0 0 21 0 0,0 0-66 0 0,0 0-222 0 0,0 0 166 0 0,-6-15 1053 0 0,2-8-998 0 0,0 0 1 0 0,2-1 0 0 0,1 1-1 0 0,3-43 1 0 0,4-61 997 0 0,-6 119-1336 0 0,1 0 1 0 0,0-1-1 0 0,0 1 0 0 0,5-14 0 0 0,4-14-17 0 0,-10 33-87 0 0,1 1 0 0 0,0 0 0 0 0,0 0 0 0 0,0-1 0 0 0,0 1 0 0 0,1 0 0 0 0,-1 0 0 0 0,0 0 0 0 0,1 0 0 0 0,-1 0 0 0 0,1 0 0 0 0,0 1 0 0 0,0-1 0 0 0,0 0 0 0 0,2-1 0 0 0,-3 2 0 0 0,3-1 0 0 0,-1 0 0 0 0,1-1 0 0 0,0 2 0 0 0,0-1 0 0 0,0 0 0 0 0,-1 1 0 0 0,2-1 0 0 0,-1 1 0 0 0,0 0 0 0 0,0 0 0 0 0,0 1 0 0 0,0-1 0 0 0,6 1 0 0 0,-5 0 0 0 0,-3 0 0 0 0,0-1 0 0 0,1 1 0 0 0,-1 1 0 0 0,0-1 0 0 0,1 0 0 0 0,-1 1 0 0 0,0-1 0 0 0,5 2 0 0 0,-4-1 0 0 0,12 4 0 0 0,-14-4-41 0 0,1-1-1 0 0,0 1 1 0 0,-1 0-1 0 0,1 0 1 0 0,-1 0-1 0 0,1 0 1 0 0,-1 1-1 0 0,0-1 1 0 0,1 0-1 0 0,-1 1 1 0 0,0-1-1 0 0,0 1 1 0 0,0-1-1 0 0,0 1 1 0 0,0-1-1 0 0,0 1 1 0 0,0 0-1 0 0,-1-1 1 0 0,1 1-1 0 0,-1 0 1 0 0,1 0-1 0 0,-1 0 1 0 0,1 1-1 0 0,-1 0-24 0 0,0 0-1 0 0,0 0 1 0 0,-1 0-1 0 0,1 0 1 0 0,-1 0 0 0 0,1-1-1 0 0,-1 1 1 0 0,0 0 0 0 0,0 0-1 0 0,0-1 1 0 0,0 1-1 0 0,0 0 1 0 0,-1-1 0 0 0,-2 4-1 0 0,-5 9 67 0 0,7-12 0 0 0,1 0 0 0 0,-1 0 0 0 0,0 0 0 0 0,-1 0 0 0 0,1 0 0 0 0,0 0 0 0 0,-1 0 0 0 0,0-1 0 0 0,1 0 0 0 0,-1 1 0 0 0,0-1 0 0 0,0 0 0 0 0,-6 2 0 0 0,1 1 0 0 0,8-5 0 0 0,0-1 0 0 0,0 1 0 0 0,0 0 0 0 0,0-1 0 0 0,0 1 0 0 0,0 0 0 0 0,0-1 0 0 0,0 1 0 0 0,0 0 0 0 0,0-1 0 0 0,0 1 0 0 0,0 0 0 0 0,0 0 0 0 0,0-1 0 0 0,1 1 0 0 0,-1 0 0 0 0,0-1 0 0 0,0 1 0 0 0,0 0 0 0 0,0 0 0 0 0,1-1 0 0 0,-1 1 0 0 0,0 0 0 0 0,0 0 0 0 0,1 0 0 0 0,-1-1 0 0 0,0 1 0 0 0,1 0 0 0 0,0-2 0 0 0,1 1 0 0 0,0 0 0 0 0,0-1 0 0 0,-1 1 0 0 0,1 0 0 0 0,0 0 0 0 0,0 0 0 0 0,0 0 0 0 0,0 0 0 0 0,1 0 0 0 0,2 0 0 0 0,-4 0 0 0 0,0 1 0 0 0,1 0 0 0 0,-1-1 0 0 0,0 1 0 0 0,1 0 0 0 0,-1-1 0 0 0,1 1 0 0 0,-1 0 0 0 0,1 0 0 0 0,-1 0 0 0 0,1 0 0 0 0,-1 1 0 0 0,0-1 0 0 0,1 0 0 0 0,-1 0 0 0 0,2 2 0 0 0,2-1 0 0 0,3 2 0 0 0,-2 3 0 0 0,-3 0 0 0 0,0 0 0 0 0,-1 0 0 0 0,1 0 0 0 0,-2 0 0 0 0,1 1 0 0 0,-1-1 0 0 0,0 0 0 0 0,0 1 0 0 0,0-1 0 0 0,-1 1 0 0 0,0-1 0 0 0,-1 1 0 0 0,1-1 0 0 0,-3 9 0 0 0,3-9 0 0 0,-1 0 0 0 0,1-1 0 0 0,1 11 0 0 0,0-12 0 0 0,-1 0 0 0 0,0 0 0 0 0,1 0 0 0 0,-2 0 0 0 0,1 0 0 0 0,0 0 0 0 0,-1-1 0 0 0,0 1 0 0 0,0 0 0 0 0,-2 7 0 0 0,-1-1 0 0 0,4-9 0 0 0,-1 1 0 0 0,1 0 0 0 0,-1 0 0 0 0,0-1 0 0 0,0 1 0 0 0,0 0 0 0 0,0-1 0 0 0,0 1 0 0 0,0-1 0 0 0,0 0 0 0 0,0 1 0 0 0,0-1 0 0 0,-1 0 0 0 0,1 1 0 0 0,0-1 0 0 0,-1 0 0 0 0,1 0 0 0 0,-1 0 0 0 0,0 0 0 0 0,-3 1 0 0 0,4-1 0 0 0,-1-1 0 0 0,1 1 0 0 0,-1 0 0 0 0,0-1 0 0 0,0 1 0 0 0,1-1 0 0 0,-1 0 0 0 0,0 1 0 0 0,0-1 0 0 0,1 0 0 0 0,-1 0 0 0 0,0 0 0 0 0,0 0 0 0 0,0 0 0 0 0,1-1 0 0 0,-1 1 0 0 0,0-1 0 0 0,1 1 0 0 0,-1-1 0 0 0,0 1 0 0 0,1-1 0 0 0,-1 0 0 0 0,0 0 0 0 0,-1-1 0 0 0,1 1 0 0 0,-5-4-103 0 0,1 0-1 0 0,-1-1 1 0 0,1 0-1 0 0,0 0 1 0 0,1 0 0 0 0,-1-1-1 0 0,1 0 1 0 0,-6-11-1 0 0,10 16-145 0 0,0 0-1 0 0,0 0 0 0 0,0 0 0 0 0,0-1 0 0 0,0 1 1 0 0,1 0-1 0 0,-1 0 0 0 0,1 0 0 0 0,-1-1 0 0 0,1 1 1 0 0,0 0-1 0 0,0-1 0 0 0,0-3 0 0 0,0-1-2151 0 0,2 6 877 0 0,4-4-11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3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17 117 10135 0 0,'0'0'231'0'0,"0"0"29"0"0,0 0 19 0 0,0 0 105 0 0,0 0 410 0 0,2-16 3250 0 0,8-29 684 0 0,-8 37-3818 0 0,0 0-1 0 0,-1 0 0 0 0,-1-1 0 0 0,0-13 1 0 0,-2 22-799 0 0,-2 5-64 0 0,-4 7-40 0 0,5-8-7 0 0,1 1 0 0 0,0 0 0 0 0,0 0 0 0 0,1 0 0 0 0,-1 0 0 0 0,1 0 0 0 0,-1 9 0 0 0,0 40 0 0 0,2-18 0 0 0,-1-12 0 0 0,0 9 0 0 0,1-32 0 0 0,0-1 0 0 0,0 0 0 0 0,-1 0 0 0 0,1 0 0 0 0,0 0 0 0 0,0 1 0 0 0,0-1 0 0 0,0 0 0 0 0,0 0 0 0 0,0 0 0 0 0,0 1 0 0 0,0-1 0 0 0,0 0 0 0 0,0 0 0 0 0,0 0 0 0 0,0 0 0 0 0,0 1 0 0 0,0-1 0 0 0,0 0 0 0 0,0 0 0 0 0,0 0 0 0 0,1 1 0 0 0,-1-1 0 0 0,0 0 0 0 0,0 0 0 0 0,0 0 0 0 0,0 0 0 0 0,0 0 0 0 0,0 1 0 0 0,0-1 0 0 0,1 0 0 0 0,-1 0 0 0 0,0 0 0 0 0,0 0 0 0 0,0 0 0 0 0,0 0 0 0 0,0 1 0 0 0,1-1 0 0 0,-1 0 0 0 0,0 0 0 0 0,0 0 0 0 0,0 0 0 0 0,0 0 0 0 0,1 0 0 0 0,-1 0 0 0 0,0 0 0 0 0,0 0 0 0 0,0 0 0 0 0,1 0 0 0 0,-1 0 0 0 0,0 0 0 0 0,0 0 0 0 0,0 0 0 0 0,0 0 0 0 0,1 0 0 0 0,-1 0 0 0 0,0 0 0 0 0,0 0 0 0 0,0-1 0 0 0,1 1 0 0 0,-1 0 0 0 0,0 0 0 0 0,0 0 0 0 0,0 0 0 0 0,0 0 0 0 0,9-6 0 0 0,-5 2-172 0 0,-1 0 0 0 0,0 0 1 0 0,0 0-1 0 0,-1-1 0 0 0,1 1 0 0 0,-1-1 0 0 0,0 0 0 0 0,2-6 1 0 0,6-12-971 0 0,-3 12-1567 0 0,2 1-4798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3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52 4607 0 0,'0'0'208'0'0,"0"0"67"0"0,0 0 154 0 0,0 0 69 0 0,0 0 12 0 0,0 0 2 0 0,0 0 0 0 0,0 0 0 0 0,0 0 0 0 0,0 0 0 0 0,0 0 0 0 0,0 0 0 0 0,0 0 0 0 0,0 0 0 0 0,0 0 0 0 0,-5-5 191 0 0,2 2 8402 0 0,-2-3-9089 0 0,2 1-10 0 0,-2-2-19 0 0,-6 0 92 0 0,9 6 292 0 0,2 1 117 0 0,0 0 21 0 0,0 0-66 0 0,-9-7-278 0 0,2 1-165 0 0,6 2 0 0 0,6 9 72 0 0,-4-4 299 0 0,-1-1 117 0 0,0 0 21 0 0,0 0-66 0 0,2 2-294 0 0,-1-2-148 0 0,0 1 1 0 0,0 0-1 0 0,0-1 0 0 0,0 1 0 0 0,0 0 0 0 0,0 0 1 0 0,0 0-1 0 0,0 0 0 0 0,0 0 0 0 0,0 0 1 0 0,-1 0-1 0 0,1 0 0 0 0,0 0 0 0 0,0 2 1 0 0,0 1-5 0 0,7 12 3 0 0,-8-11 0 0 0,-1-2 0 0 0,1 0 0 0 0,-1 18 0 0 0,-1 0 0 0 0,-1 0 0 0 0,0 0 0 0 0,-2-1 0 0 0,-9 29 0 0 0,11-32 0 0 0,3-14 0 0 0,-1 0 0 0 0,1 0 0 0 0,-1 0 0 0 0,1 1 0 0 0,-1-1 0 0 0,0-1 0 0 0,0 1 0 0 0,0 0 0 0 0,-1 0 0 0 0,1 0 0 0 0,-1-1 0 0 0,-2 5 0 0 0,-1 1-64 0 0,-2 0-466 0 0,5-7-6856 0 0,-2-12 902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3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141 482 10135 0 0,'0'0'464'0'0,"0"0"-9"0"0,0 0-223 0 0,0 0 156 0 0,0 0 100 0 0,0 0 21 0 0,-17 3 3075 0 0,-3-3-512 0 0,18 0-2560 0 0,2 0 0 0 0,0 0 0 0 0,0 0-69 0 0,-12-12 233 0 0,11 11-567 0 0,0 1 0 0 0,0-1-1 0 0,0 0 1 0 0,0 0-1 0 0,0 0 1 0 0,0 0 0 0 0,1 0-1 0 0,-1 0 1 0 0,0 0 0 0 0,1 0-1 0 0,-1 0 1 0 0,1-1-1 0 0,-1-1 1 0 0,0 2-104 0 0,0-2-3 0 0,0 1-1 0 0,0-1 1 0 0,-1 0-1 0 0,1 0 1 0 0,-1 1 0 0 0,-4-6-1 0 0,3 2-1 0 0,0-15 0 0 0,4 17 0 0 0,-1-1 0 0 0,-6-12 0 0 0,-1 4 0 0 0,3 9 0 0 0,0 10 0 0 0,4 3 0 0 0,1 2 0 0 0,0-5 0 0 0,-2 3 0 0 0,-6 5 0 0 0,5-9 0 0 0,2-3 0 0 0,-1 0 0 0 0,0 0 0 0 0,1 1 0 0 0,0-1 0 0 0,-1 0 0 0 0,1 0 0 0 0,0 0 0 0 0,0 0 0 0 0,1 4 0 0 0,-2 3 0 0 0,-3 0 0 0 0,3-3 72 0 0,0-4 299 0 0,1-2 117 0 0,0 0 21 0 0,0 0-134 0 0,0 0-577 0 0,-2 12 472 0 0,2-12-265 0 0,0 1 0 0 0,-1-1 1 0 0,1 1-1 0 0,0-1 0 0 0,0 1 0 0 0,0-1 0 0 0,-1 1 1 0 0,1-1-1 0 0,0 0 0 0 0,0 1 0 0 0,-1-1 1 0 0,1 0-1 0 0,0 1 0 0 0,-1-1 0 0 0,1 0 1 0 0,0 1-1 0 0,-1-1 0 0 0,1 0 0 0 0,-1 0 1 0 0,1 1-1 0 0,0-1 0 0 0,-1 0 0 0 0,1 0 1 0 0,-1 0-1 0 0,1 0 0 0 0,-1 0 0 0 0,1 1 1 0 0,-1-1-1 0 0,1 0 0 0 0,-1 0 0 0 0,0 0 0 0 0,0 0-7 0 0,-4 1 2 0 0,6-8 0 0 0,8-25 0 0 0,-5 20 0 0 0,-3 10 0 0 0,0 0 0 0 0,0 0 0 0 0,0 0 0 0 0,-1-1 0 0 0,1 1 0 0 0,-1 0 0 0 0,0 0 0 0 0,1 0 0 0 0,-1-1 0 0 0,0 1 0 0 0,0 0 0 0 0,-1-1 0 0 0,1-2 0 0 0,-4-11 0 0 0,1 0 0 0 0,-1-20 0 0 0,2 14 0 0 0,2 10 158 0 0,0-1-1 0 0,1 1 0 0 0,0 0 1 0 0,1 0-1 0 0,0 1 1 0 0,1-1-1 0 0,6-16 0 0 0,-4 12 41 0 0,-1 1-1 0 0,0-1 0 0 0,1-18 0 0 0,-4 25-197 0 0,-1 0 0 0 0,2-1 0 0 0,0 1 0 0 0,5-18 0 0 0,-5 23 0 0 0,0-1 0 0 0,0 1 0 0 0,1 0 0 0 0,-1 0 0 0 0,1 0 0 0 0,0 0 0 0 0,0 0 0 0 0,1 0 0 0 0,-1 1 0 0 0,1 0 0 0 0,-1-1 0 0 0,1 1 0 0 0,7-3 0 0 0,-3 2 0 0 0,2 2 0 0 0,-8 2 0 0 0,0 0 0 0 0,-1-1 0 0 0,1 1 0 0 0,0 0 0 0 0,0 0 0 0 0,0 0 0 0 0,0 0 0 0 0,0 1 0 0 0,-1-1 0 0 0,1 0 0 0 0,0 1 0 0 0,0 0 0 0 0,0-1 0 0 0,-1 1 0 0 0,1 0 0 0 0,0 0 0 0 0,-1 0 0 0 0,1 0 0 0 0,-1 0 0 0 0,1 0 0 0 0,-1 0 0 0 0,1 0 0 0 0,-1 1 0 0 0,2 1 0 0 0,4 3 0 0 0,-2-2 0 0 0,0 0 0 0 0,-1 0 0 0 0,1 0 0 0 0,-1 0 0 0 0,0 1 0 0 0,0 0 0 0 0,0 0 0 0 0,0 0 0 0 0,-1 0 0 0 0,0 1 0 0 0,0-1 0 0 0,-1 1 0 0 0,1 0 0 0 0,-1 0 0 0 0,1 7 0 0 0,-2-12 0 0 0,0 1 0 0 0,-1-1 0 0 0,1 1 0 0 0,-1 0 0 0 0,0 0 0 0 0,1-1 0 0 0,-1 1 0 0 0,0 0 0 0 0,0-1 0 0 0,0 1 0 0 0,0 0 0 0 0,0 0 0 0 0,-1-1 0 0 0,1 1 0 0 0,0 0 0 0 0,-1-1 0 0 0,0 1 0 0 0,1 0 0 0 0,-2 2 0 0 0,-1 2 0 0 0,1-2 0 0 0,0-1 0 0 0,0 0 0 0 0,0 0 0 0 0,0 1 0 0 0,0-1 0 0 0,-1-1 0 0 0,1 1 0 0 0,-1 0 0 0 0,0-1 0 0 0,0 1 0 0 0,0-1 0 0 0,0 0 0 0 0,0 0 0 0 0,-5 3 0 0 0,-6 1 0 0 0,-1 1 0 0 0,-15 3 0 0 0,30-10 0 0 0,-9 4 0 0 0,-20 5 0 0 0,27-9 0 0 0,-11 0 0 0 0,5-2 0 0 0,2-1-64 0 0,4 2-273 0 0,1-5-435 0 0,2 2 1026 0 0,5 1 58 0 0,1 1-97 0 0,-5 0-180 0 0,0 1 1 0 0,1 1 0 0 0,-1-1-1 0 0,1 0 1 0 0,0 1 0 0 0,-1-1-1 0 0,1 1 1 0 0,-1 0 0 0 0,1 0-1 0 0,4 0 1 0 0,2 1-36 0 0,-6-1 0 0 0,-1 0 0 0 0,0 0 0 0 0,0 1 0 0 0,0-1 0 0 0,0 1 0 0 0,0-1 0 0 0,0 1 0 0 0,0 0 0 0 0,0 0 0 0 0,0 0 0 0 0,-1 0 0 0 0,4 2 0 0 0,0 1 0 0 0,-2-2 0 0 0,0 1 0 0 0,1-1 0 0 0,-1 1 0 0 0,0 0 0 0 0,0 0 0 0 0,0 1 0 0 0,-1-1 0 0 0,1 0 0 0 0,-1 1 0 0 0,0 0 0 0 0,0-1 0 0 0,0 1 0 0 0,0 0 0 0 0,-1 0 0 0 0,2 7 0 0 0,-1-1 0 0 0,0 1 0 0 0,0-1 0 0 0,-1 0 0 0 0,-1 0 0 0 0,-1 15 0 0 0,1-20 0 0 0,-1 0 0 0 0,1 0 0 0 0,-2 0 0 0 0,1-1 0 0 0,0 1 0 0 0,-1 0 0 0 0,0-1 0 0 0,0 1 0 0 0,0-1 0 0 0,-1 0 0 0 0,1 0 0 0 0,-1 1 0 0 0,0-2 0 0 0,0 1 0 0 0,0 0 0 0 0,-1-1 0 0 0,1 1 0 0 0,-1-1 0 0 0,-5 3 0 0 0,6-4-31 0 0,1 0-1 0 0,-1-1 1 0 0,0 1 0 0 0,1-1 0 0 0,-1 0-1 0 0,0 0 1 0 0,0 0 0 0 0,0 0-1 0 0,-4 0 1 0 0,5-1-20 0 0,1 0 0 0 0,-1 0 0 0 0,0-1-1 0 0,1 1 1 0 0,-1 0 0 0 0,1-1 0 0 0,-1 1 0 0 0,0-1-1 0 0,1 1 1 0 0,-3-2 0 0 0,3 1-457 0 0,-1 0 76 0 0,1 0 0 0 0,-1-1 0 0 0,0 1 0 0 0,1 0 0 0 0,-1-1 0 0 0,1 0 0 0 0,-2-2 0 0 0,2-5-1222 0 0,2-9-1115 0 0,6 7-2160 0 0,2 1-871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3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51 13823 0 0,'0'0'315'0'0,"0"0"45"0"0,0 0 21 0 0,0 0-49 0 0,1 2-220 0 0,3 4-29 0 0,-3-4 282 0 0,-1-2 122 0 0,0 0 22 0 0,0 0 3 0 0,0 0 0 0 0,0 0 0 0 0,0 0 0 0 0,0 0 0 0 0,0 2-225 0 0,0 0 0 0 0,-1 1 0 0 0,1-1 0 0 0,-1 0 0 0 0,0 1-1 0 0,1-1 1 0 0,-3 4 0 0 0,1-1-22 0 0,-8 15 973 0 0,7-17-1199 0 0,1 1 1 0 0,0 0-1 0 0,0-1 1 0 0,1 1-1 0 0,-1 0 0 0 0,1 0 1 0 0,0 0-1 0 0,0 0 1 0 0,-1 5-1 0 0,1-4 116 0 0,1-1 0 0 0,0 1 0 0 0,0-1 1 0 0,0 1-1 0 0,1 6 0 0 0,-1-10 354 0 0,0-1-66 0 0,31 11-278 0 0,-28-11-108 0 0,0 0 0 0 0,1 0 0 0 0,-1 0 0 0 0,0-1 0 0 0,1 1-1 0 0,-1-1 1 0 0,0 0 0 0 0,0 0 0 0 0,0 0 0 0 0,0 0 0 0 0,0-1 0 0 0,0 1 0 0 0,0-1 0 0 0,0 0-1 0 0,0 1 1 0 0,0-1 0 0 0,3-5 0 0 0,-3 5-6 0 0,-1 0 0 0 0,0 0 1 0 0,0 0-1 0 0,0 0 0 0 0,0-1 0 0 0,0 1 0 0 0,-1-1 1 0 0,1 0-1 0 0,-1 1 0 0 0,0-1 0 0 0,0 0 0 0 0,0 0 1 0 0,0 0-1 0 0,0 1 0 0 0,0-1 0 0 0,-1 0 0 0 0,1 0 1 0 0,-1 0-1 0 0,0-6 0 0 0,-3-6-51 0 0,-10-26 0 0 0,5 18 0 0 0,8 21-60 0 0,-1 0 0 0 0,1 0 0 0 0,-1 1-1 0 0,0-1 1 0 0,1 0 0 0 0,-1 0 0 0 0,0 1 0 0 0,0-1 0 0 0,0 1-1 0 0,0-1 1 0 0,-1 1 0 0 0,1-1 0 0 0,0 1 0 0 0,-1 0-1 0 0,1-1 1 0 0,-1 1 0 0 0,1 0 0 0 0,-1 0 0 0 0,0 0 0 0 0,1 0-1 0 0,-1 0 1 0 0,-3 0 0 0 0,4 0-520 0 0,-3 0-190 0 0,2 0-1246 0 0,1 0-4987 0 0,1 1 4956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4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17503 0 0,'0'0'399'0'0,"0"0"60"0"0,0 0 21 0 0,0 0-59 0 0,1 1-276 0 0,0 3 37 0 0,0-1 1 0 0,0 0-1 0 0,-1 1 0 0 0,1-1 0 0 0,-1 1 1 0 0,0-1-1 0 0,0 1 0 0 0,0-1 0 0 0,0 0 1 0 0,-2 7-1 0 0,-11 38-21 0 0,9-35 180 0 0,0 0 124 0 0,3-6-370 0 0,-1-1 0 0 0,0 0 0 0 0,-1 1 0 0 0,1-1 0 0 0,-1 0 0 0 0,0 0 0 0 0,-1 0 0 0 0,1-1 0 0 0,-1 1 0 0 0,0-1 0 0 0,-8 8 0 0 0,12-13-107 0 0,-1 1-1 0 0,1 0 1 0 0,-1-1-1 0 0,1 1 0 0 0,-1-1 1 0 0,0 1-1 0 0,1-1 1 0 0,-1 1-1 0 0,0-1 1 0 0,0 0-1 0 0,1 1 1 0 0,-1-1-1 0 0,0 0 1 0 0,-1 1-1 0 0,1 1-3820 0 0,1-2-3330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4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49 482 4607 0 0,'0'0'102'0'0,"0"0"20"0"0,0 0 6 0 0,0 2-21 0 0,-2 4 54 0 0,1-4 565 0 0,1-2 244 0 0,0 0 44 0 0,0 0-537 0 0,0 0-440 0 0,0 0-1 0 0,0 1 0 0 0,0-1 0 0 0,0 0 0 0 0,0 1 1 0 0,0-1-1 0 0,0 0 0 0 0,0 0 0 0 0,0 1 0 0 0,-1-1 1 0 0,1 0-1 0 0,0 1 0 0 0,0-1 0 0 0,0 0 0 0 0,0 0 1 0 0,-1 0-1 0 0,1 1 0 0 0,0-1 0 0 0,0 0 0 0 0,0 0 1 0 0,-1 0-1 0 0,1 1 0 0 0,0-1 0 0 0,0 0 0 0 0,-1 0 1 0 0,-6 3 4026 0 0,5-3-3337 0 0,2 0 244 0 0,0 0 44 0 0,0 0-61 0 0,0 0-288 0 0,0 0-121 0 0,0 0-28 0 0,0 0-72 0 0,-1 0-331 0 0,0 0 0 0 0,0-1 0 0 0,0 1 0 0 0,0-1 0 0 0,0 1 0 0 0,0-1 0 0 0,0 0 0 0 0,0 1 0 0 0,0-1 0 0 0,1 0 0 0 0,-1 0 0 0 0,0 1 0 0 0,0-1 0 0 0,1 0 0 0 0,-1 0 0 0 0,0 0 0 0 0,1 0 0 0 0,-2-2 0 0 0,-2-3 32 0 0,3 5 226 0 0,0-1 117 0 0,-1-4-361 0 0,0-1 1 0 0,0 0-1 0 0,1 1 1 0 0,0-1-1 0 0,0 0 1 0 0,1 0-1 0 0,0 0 1 0 0,0 0-1 0 0,0 1 0 0 0,3-13 1 0 0,-1-5 1027 0 0,1 6-814 0 0,7-33 1 0 0,-1 9 514 0 0,18-76 261 0 0,-21 97-1117 0 0,-3 7 0 0 0,0 1 0 0 0,1 0 0 0 0,11-21 0 0 0,-13 26 0 0 0,-1 6 0 0 0,-1 1 0 0 0,1-1 0 0 0,-1 0 0 0 0,1 0 0 0 0,0 0 0 0 0,0 0 0 0 0,0 1 0 0 0,0-1 0 0 0,1-1 0 0 0,4-4 0 0 0,0 1 0 0 0,-6 6 0 0 0,0 0 0 0 0,0-1 0 0 0,1 1 0 0 0,-1 0 0 0 0,0 0 0 0 0,1-1 0 0 0,-1 1 0 0 0,0 0 0 0 0,1 0 0 0 0,-1 0 0 0 0,0 0 0 0 0,1 0 0 0 0,-1 0 0 0 0,0-1 0 0 0,1 1 0 0 0,-1 0 0 0 0,0 0 0 0 0,1 0 0 0 0,-1 0 0 0 0,1 0 0 0 0,1 2 0 0 0,-1-1 0 0 0,1 0 0 0 0,-1 0 0 0 0,0 1 0 0 0,1-1 0 0 0,-1 1 0 0 0,0-1 0 0 0,0 1 0 0 0,2 2 0 0 0,-2-2 0 0 0,0-1 0 0 0,0 1 0 0 0,1-1 0 0 0,-1 1 0 0 0,0 0 0 0 0,0 0 0 0 0,0 0 0 0 0,-1-1 0 0 0,1 1 0 0 0,0 0 0 0 0,-1 0 0 0 0,1 0 0 0 0,-1 0 0 0 0,1 0 0 0 0,-1 3 0 0 0,0 1 0 0 0,2 2 0 0 0,-1 1 0 0 0,-1-1 0 0 0,1 0 0 0 0,-1 0 0 0 0,-1 0 0 0 0,-2 16 0 0 0,2-19 0 0 0,-1 1 0 0 0,1-1 0 0 0,-1 0 0 0 0,0 0 0 0 0,-1 1 0 0 0,1-2 0 0 0,-1 1 0 0 0,0 0 0 0 0,0 0 0 0 0,0-1 0 0 0,-5 5 0 0 0,5-6 0 0 0,-1 0 0 0 0,0 0 0 0 0,1 0 0 0 0,-1 0 0 0 0,0-1 0 0 0,0 1 0 0 0,-1-1 0 0 0,1 0 0 0 0,0-1 0 0 0,-1 1 0 0 0,1-1 0 0 0,-1 1 0 0 0,0-2 0 0 0,1 1 0 0 0,-1 0 0 0 0,0-1 0 0 0,-6 0 0 0 0,3-1 0 0 0,3-3 0 0 0,5-4 0 0 0,20-9 0 0 0,-20 16 0 0 0,1 0 0 0 0,0 1 0 0 0,-1-1 0 0 0,1 0 0 0 0,0 1 0 0 0,0-1 0 0 0,0 1 0 0 0,-1-1 0 0 0,1 1 0 0 0,0 0 0 0 0,0-1 0 0 0,0 1 0 0 0,0 0 0 0 0,0 0 0 0 0,0-1 0 0 0,0 1 0 0 0,0 0 0 0 0,0 0 0 0 0,0 0 0 0 0,0 0 0 0 0,0 0 0 0 0,0 1 0 0 0,0-1 0 0 0,-1 0 0 0 0,1 0 0 0 0,1 1 0 0 0,3 0 0 0 0,-4-1 0 0 0,1 0 0 0 0,-1 1 0 0 0,1-1 0 0 0,0 0 0 0 0,-1 1 0 0 0,1-1 0 0 0,-1 1 0 0 0,1 0 0 0 0,-1-1 0 0 0,1 1 0 0 0,-1 0 0 0 0,1 0 0 0 0,-1 0 0 0 0,0 0 0 0 0,0 0 0 0 0,3 2 0 0 0,0 2 0 0 0,0-2 0 0 0,0 1 0 0 0,-1-1 0 0 0,1 1 0 0 0,-1 0 0 0 0,0 1 0 0 0,0-1 0 0 0,-1 0 0 0 0,1 1 0 0 0,-1 0 0 0 0,0-1 0 0 0,0 1 0 0 0,2 9 0 0 0,-2-3 0 0 0,0 0 0 0 0,0 0 0 0 0,-1 0 0 0 0,0 0 0 0 0,-2 11 0 0 0,1-16 0 0 0,-1 0 0 0 0,1 0 0 0 0,-1 0 0 0 0,-1 0 0 0 0,1-1 0 0 0,-1 1 0 0 0,0 0 0 0 0,0-1 0 0 0,-1 1 0 0 0,0-1 0 0 0,0 0 0 0 0,0 0 0 0 0,0 0 0 0 0,-1 0 0 0 0,0 0 0 0 0,0-1 0 0 0,0 0 0 0 0,0 0 0 0 0,-1 0 0 0 0,0 0 0 0 0,-9 5 0 0 0,13-9-44 0 0,0 1-1 0 0,0-1 1 0 0,0 1 0 0 0,0-1-1 0 0,0 1 1 0 0,-1-1 0 0 0,1 0-1 0 0,0 0 1 0 0,0 0-1 0 0,-1 1 1 0 0,1-1 0 0 0,0 0-1 0 0,0-1 1 0 0,-1 1 0 0 0,1 0-1 0 0,0 0 1 0 0,0 0 0 0 0,0-1-1 0 0,-1 1 1 0 0,-1-1 0 0 0,-21-15-1528 0 0,18 11 1246 0 0,5 4 136 0 0,0 0 0 0 0,1 0-1 0 0,-1 0 1 0 0,0 0 0 0 0,1 0 0 0 0,-1 0 0 0 0,1 0 0 0 0,-1 0 0 0 0,1 0-1 0 0,0-1 1 0 0,0 1 0 0 0,-1 0 0 0 0,1 0 0 0 0,0 0 0 0 0,0 0 0 0 0,0-2 0 0 0,3-18-2561 0 0,9 5-3699 0 0,-4 7 1088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4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88 11975 0 0,'0'0'267'0'0,"0"0"42"0"0,0 0 17 0 0,0 0-28 0 0,0 0-58 0 0,0 0 491 0 0,0 0 238 0 0,0 0 45 0 0,0 0-61 0 0,0 0-288 0 0,0 0-121 0 0,0 0-28 0 0,0 0-4 0 0,0 0 0 0 0,0 0 0 0 0,0 0 0 0 0,0 0 0 0 0,0 0 0 0 0,0 0 0 0 0,0 0 0 0 0,0 0-68 0 0,-1 2-289 0 0,-1 11-172 0 0,-8 23-1 0 0,2-8 1001 0 0,8-27-474 0 0,0 1-66 0 0,0 2-317 0 0,0-2-123 0 0,0-1 0 0 0,0 1 0 0 0,0-1 0 0 0,0 1 0 0 0,0-1 0 0 0,0 1 0 0 0,0-1 0 0 0,1 1 0 0 0,-1-1 0 0 0,1 1 0 0 0,-1-1 0 0 0,2 2 0 0 0,5 11-3 0 0,-3-12 0 0 0,-2-1 0 0 0,9 4 0 0 0,-5-4 93 0 0,1 0 0 0 0,0-1 0 0 0,0 1 0 0 0,0-1 1 0 0,0-1-1 0 0,0 1 0 0 0,-1-1 0 0 0,1 0 0 0 0,0-1 0 0 0,10-3 0 0 0,-13 4-39 0 0,1-1 0 0 0,-2 0 0 0 0,1 0 0 0 0,0 0 0 0 0,0 0-1 0 0,-1-1 1 0 0,1 1 0 0 0,-1-1 0 0 0,0 0 0 0 0,0 0 0 0 0,0 0 0 0 0,0 0 0 0 0,0-1 0 0 0,-1 1 0 0 0,1-1-1 0 0,-1 0 1 0 0,0 1 0 0 0,2-6 0 0 0,-3 5-60 0 0,0 0 0 0 0,-1 0 0 0 0,1 0 0 0 0,-1 0 0 0 0,0 0-1 0 0,0 0 1 0 0,0 0 0 0 0,-1 0 0 0 0,0 0 0 0 0,1 0 0 0 0,-1 0 0 0 0,0 0 0 0 0,-1 0 0 0 0,-2-6-1 0 0,-1 1-55 0 0,1-1 1 0 0,-2 1-1 0 0,1 0 0 0 0,-11-12 0 0 0,14 19-149 0 0,0 0 0 0 0,0-1 0 0 0,-1 1 1 0 0,1 0-1 0 0,-1 0 0 0 0,0 0 0 0 0,1 0 1 0 0,-1 1-1 0 0,0-1 0 0 0,-4-1 0 0 0,-6 0-2917 0 0,-1 2-3322 0 0,6 1-188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5:5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141 252 8287 0 0,'0'0'382'0'0,"0"0"-8"0"0,-1-2-240 0 0,1 1-59 0 0,0 0 0 0 0,0-1 0 0 0,-1 1 0 0 0,1 0 0 0 0,0 0 0 0 0,0-1 1 0 0,0 1-1 0 0,0 0 0 0 0,0 0 0 0 0,1-1 0 0 0,-1 1 0 0 0,0 0 0 0 0,1 0 0 0 0,-1 0 1 0 0,1-3-1 0 0,2-3 565 0 0,-3-1 1277 0 0,-1 0 0 0 0,-1-14 0 0 0,-1-9 120 0 0,2 28-1909 0 0,1 1 0 0 0,0-1 0 0 0,-1 1 1 0 0,0-1-1 0 0,0 1 0 0 0,1-1 0 0 0,-3-2 0 0 0,0-4 383 0 0,2 7 1 0 0,-3-12 512 0 0,3-7 404 0 0,1 18-1402 0 0,0 1 1 0 0,0-1-1 0 0,0 1 1 0 0,0-1 0 0 0,-1 1-1 0 0,1-1 1 0 0,-2-3-1 0 0,-9-44 2006 0 0,11 50-2031 0 0,0-1-1 0 0,0 1 0 0 0,0 0 1 0 0,0 0-1 0 0,0-1 1 0 0,0 1-1 0 0,0 0 1 0 0,0 0-1 0 0,0-1 0 0 0,0 1 1 0 0,0 0-1 0 0,0 0 1 0 0,0-1-1 0 0,0 1 1 0 0,0 0-1 0 0,-1 0 0 0 0,1-1 1 0 0,0 1-1 0 0,0 0 1 0 0,0 0-1 0 0,0-1 0 0 0,0 1 1 0 0,-1 0-1 0 0,1 0 1 0 0,0 0-1 0 0,0-1 1 0 0,0 1-1 0 0,0 0 0 0 0,-1 0 1 0 0,1 0-1 0 0,0 0 1 0 0,0 0-1 0 0,-1 0 1 0 0,1-1-1 0 0,0 1 0 0 0,0 0 1 0 0,-1 0-1 0 0,1 0 1 0 0,0 0-1 0 0,0 0 1 0 0,-1 0-1 0 0,1 0 0 0 0,0 0 1 0 0,0 0-1 0 0,-1 0 1 0 0,1 0-1 0 0,-4 4-4 0 0,-28 33 4 0 0,29-35 0 0 0,1 1 0 0 0,-1 0 0 0 0,1 0 0 0 0,-1 0 0 0 0,1 0 0 0 0,0 1 0 0 0,0-1 0 0 0,1 1 0 0 0,-3 6 0 0 0,-9 37 0 0 0,8-29 0 0 0,4-13 0 0 0,-5 17 0 0 0,1 1 0 0 0,0 0 0 0 0,2 0 0 0 0,1 0 0 0 0,1 28 0 0 0,2-26 0 0 0,2-13 0 0 0,3-4 0 0 0,-4-7-207 0 0,0-1-1 0 0,0 0 0 0 0,-1 0 1 0 0,1 0-1 0 0,0 0 0 0 0,0 0 1 0 0,0 0-1 0 0,0-1 1 0 0,-1 1-1 0 0,1-1 0 0 0,0 1 1 0 0,0-1-1 0 0,-1 0 1 0 0,1 0-1 0 0,0 1 0 0 0,-1-1 1 0 0,1 0-1 0 0,1-2 1 0 0,3 0-574 0 0,-3 1-1800 0 0,6-3-4241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4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15663 0 0,'0'0'356'0'0,"0"1"-203"0"0,1-1-1 0 0,0 0 1 0 0,0 0-1 0 0,-1 0 0 0 0,1 0 1 0 0,0 1-1 0 0,-1-1 1 0 0,1 0-1 0 0,0 1 1 0 0,-1-1-1 0 0,1 1 1 0 0,-1-1-1 0 0,1 0 0 0 0,0 2 1 0 0,0-1-34 0 0,-1 0 0 0 0,0 0 1 0 0,1 0-1 0 0,-1 1 0 0 0,0-1 0 0 0,1 0 1 0 0,-1 0-1 0 0,0 1 0 0 0,0-1 1 0 0,0 0-1 0 0,0 0 0 0 0,0 1 0 0 0,0-1 1 0 0,-1 0-1 0 0,1 0 0 0 0,0 1 0 0 0,-1-1 1 0 0,1 0-1 0 0,-1 0 0 0 0,0 2 0 0 0,-1 1 310 0 0,-1-1-1 0 0,0 1 0 0 0,0 0 0 0 0,-6 4 0 0 0,6-4-468 0 0,-2 1 151 0 0,0 1-1 0 0,1 0 0 0 0,-1 1 1 0 0,2-1-1 0 0,-5 8 1 0 0,6-8-119 0 0,-2 0 0 0 0,1 0 0 0 0,-1 0 1 0 0,1-1-1 0 0,-2 1 0 0 0,-8 8 0 0 0,9-9 38 0 0,-1-1 0 0 0,1 0 0 0 0,0 1 0 0 0,-3 5 0 0 0,-1 4-8790 0 0,8-14 2322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4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49 501 13823 0 0,'0'0'315'0'0,"0"0"45"0"0,0 0 21 0 0,0 0-49 0 0,0-2-149 0 0,-8-30 3694 0 0,-4-57-1 0 0,1 9-1473 0 0,-5-68-1455 0 0,15 142-889 0 0,1-1-1 0 0,0 1 1 0 0,0-1 0 0 0,1 1 0 0 0,0-1 0 0 0,0 1-1 0 0,0-1 1 0 0,1 1 0 0 0,0 0 0 0 0,0-1 0 0 0,1 1-1 0 0,-1 0 1 0 0,1 1 0 0 0,1-1 0 0 0,-1 0 0 0 0,1 1-1 0 0,0 0 1 0 0,8-8 0 0 0,-9 10-59 0 0,-2 2 0 0 0,0-1 0 0 0,1 1 0 0 0,-1 0 0 0 0,0 0 0 0 0,1 1 0 0 0,-1-1 0 0 0,1 0 0 0 0,0 0 0 0 0,-1 1 0 0 0,4-2 0 0 0,10-4 0 0 0,-14 5 0 0 0,1 0 0 0 0,0 1 0 0 0,0-1 0 0 0,0 0 0 0 0,0 1 0 0 0,0 0 0 0 0,0-1 0 0 0,0 1 0 0 0,0 0 0 0 0,3 0 0 0 0,-3 0 0 0 0,3-1 0 0 0,8 6 0 0 0,-12-5 0 0 0,-1 0 0 0 0,1 1 0 0 0,0-1 0 0 0,0 0 0 0 0,-1 0 0 0 0,1 1 0 0 0,0-1 0 0 0,-1 1 0 0 0,1-1 0 0 0,0 0 0 0 0,-1 1 0 0 0,1 0 0 0 0,0-1 0 0 0,-1 1 0 0 0,1-1 0 0 0,-1 1 0 0 0,1-1 0 0 0,-1 1 0 0 0,0 0 0 0 0,1 0 0 0 0,0 0 0 0 0,-1 2 0 0 0,2 0 0 0 0,0 0 0 0 0,0 1 0 0 0,0-1 0 0 0,-1 0 0 0 0,0 1 0 0 0,1-1 0 0 0,-1 1 0 0 0,-1-1 0 0 0,1 1 0 0 0,0 0 0 0 0,-1-1 0 0 0,0 1 0 0 0,0 0 0 0 0,0-1 0 0 0,0 1 0 0 0,-1 0 0 0 0,1-1 0 0 0,-1 1 0 0 0,0-1 0 0 0,0 1 0 0 0,0-1 0 0 0,-1 1 0 0 0,1-1 0 0 0,-1 1 0 0 0,0-1 0 0 0,0 0 0 0 0,0 0 0 0 0,0 0 0 0 0,0 0 0 0 0,-1-1 0 0 0,0 1 0 0 0,1 0 0 0 0,-5 2 0 0 0,-6 6 0 0 0,7-6 0 0 0,0 0 0 0 0,0-1 0 0 0,-1 0 0 0 0,-11 7 0 0 0,9-8 0 0 0,9-3 0 0 0,-1 0 0 0 0,1 0 0 0 0,0 0 0 0 0,0 0 0 0 0,0 0 0 0 0,0 1 0 0 0,-1-1 0 0 0,1 0 0 0 0,0 0 0 0 0,0 0 0 0 0,0 0 0 0 0,-1 0 0 0 0,1 0 0 0 0,0 0 0 0 0,0 0 0 0 0,0 0 0 0 0,-1 0 0 0 0,1 0 0 0 0,0 0 0 0 0,0 0 0 0 0,0 0 0 0 0,-1 0 0 0 0,1 0 0 0 0,0 0 0 0 0,0 0 0 0 0,0 0 0 0 0,-1 0 0 0 0,1 0 0 0 0,0 0 0 0 0,0 0 0 0 0,0-1 0 0 0,-1 1 0 0 0,1 0 0 0 0,0 0 0 0 0,0 0 0 0 0,0 0 0 0 0,0 0 0 0 0,0-1 0 0 0,-1 1 0 0 0,1 0 0 0 0,0 0 0 0 0,0 0 0 0 0,0 0 0 0 0,0-1 0 0 0,0 1 0 0 0,0 0 0 0 0,0 0 0 0 0,0 0 0 0 0,0-1 0 0 0,-1 1 0 0 0,1 0 0 0 0,0 0 0 0 0,0 0 0 0 0,0-1 0 0 0,0 1 0 0 0,0 0 0 0 0,0 0 0 0 0,0 0 0 0 0,1-1 0 0 0,2-7 0 0 0,-1 6 0 0 0,-1-1 0 0 0,1 1 0 0 0,0 0 0 0 0,0 0 0 0 0,0 0 0 0 0,0 0 0 0 0,1 0 0 0 0,-1 0 0 0 0,0 0 0 0 0,1 1 0 0 0,-1-1 0 0 0,1 1 0 0 0,0 0 0 0 0,-1 0 0 0 0,1 0 0 0 0,0 0 0 0 0,0 0 0 0 0,0 1 0 0 0,3-1 0 0 0,-5 0 0 0 0,-1 1 0 0 0,1 0 0 0 0,-1 0 0 0 0,1 0 0 0 0,0-1 0 0 0,-1 1 0 0 0,1 0 0 0 0,0 0 0 0 0,0 0 0 0 0,-1 0 0 0 0,1 0 0 0 0,0 0 0 0 0,-1 1 0 0 0,1-1 0 0 0,0 0 0 0 0,-1 0 0 0 0,1 0 0 0 0,-1 1 0 0 0,1-1 0 0 0,0 0 0 0 0,-1 0 0 0 0,1 1 0 0 0,-1-1 0 0 0,1 1 0 0 0,0 0 0 0 0,1 0 0 0 0,1 0 0 0 0,1 1 0 0 0,6 10 0 0 0,-7-8 0 0 0,-1 1 0 0 0,1-1 0 0 0,-1 1 0 0 0,0 0 0 0 0,0 0 0 0 0,-1 0 0 0 0,1 0 0 0 0,-1 0 0 0 0,0 0 0 0 0,0 7 0 0 0,0 7 0 0 0,-2 27 0 0 0,1-43 0 0 0,0 6 0 0 0,-1 0 0 0 0,0 0 0 0 0,0 0 0 0 0,-1 0 0 0 0,0 0 0 0 0,-1 0 0 0 0,0-1 0 0 0,0 1 0 0 0,-1-1 0 0 0,0 0 0 0 0,0 0 0 0 0,-1-1 0 0 0,0 1 0 0 0,-7 7 0 0 0,12-14-195 0 0,-1-1 0 0 0,0 1 0 0 0,0 0-1 0 0,0 0 1 0 0,0-1 0 0 0,0 1 0 0 0,0-1 0 0 0,0 1 0 0 0,0-1-1 0 0,0 0 1 0 0,0 1 0 0 0,0-1 0 0 0,0 0 0 0 0,-1 0 0 0 0,1 1-1 0 0,0-1 1 0 0,0 0 0 0 0,0 0 0 0 0,0 0 0 0 0,0 0 0 0 0,0-1-1 0 0,0 1 1 0 0,-1 0 0 0 0,1 0 0 0 0,0-1 0 0 0,0 1 0 0 0,0-1-1 0 0,0 1 1 0 0,0-1 0 0 0,0 1 0 0 0,0-1 0 0 0,0 1 0 0 0,0-1-1 0 0,1 0 1 0 0,-1 0 0 0 0,0 1 0 0 0,0-1 0 0 0,1 0 0 0 0,-1 0-1 0 0,0 0 1 0 0,1 0 0 0 0,-1 0 0 0 0,1 0 0 0 0,-1 0 0 0 0,1 0-1 0 0,-1 0 1 0 0,1 0 0 0 0,0 0 0 0 0,-1 0 0 0 0,1 0 0 0 0,0-1-1 0 0,0-1 1 0 0,1-3-1341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4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67 17503 0 0,'21'26'2060'0'0,"-20"-25"-1334"0"0,-1-1 244 0 0,0 0 43 0 0,0 0-127 0 0,-1 1-827 0 0,0 0 0 0 0,0 1 0 0 0,0-1 1 0 0,-1-1-1 0 0,1 1 0 0 0,0 0 0 0 0,0 0 0 0 0,-1 0 1 0 0,-1 0-1 0 0,0 0 143 0 0,-2 3-39 0 0,1-1 0 0 0,-1 1 0 0 0,1 0 0 0 0,0 0 0 0 0,0 0-1 0 0,0 1 1 0 0,1-1 0 0 0,-5 9 0 0 0,-2 0-14 0 0,8-9-149 0 0,0 0 0 0 0,1 1 0 0 0,-1-1 0 0 0,1 1 0 0 0,0-1 0 0 0,0 1 0 0 0,0-1 0 0 0,1 1 0 0 0,-1 7 0 0 0,0-1 0 0 0,1-10 0 0 0,0 0 0 0 0,0 0 0 0 0,0 0 0 0 0,0 0 0 0 0,0-1 0 0 0,0 1 0 0 0,0 0 0 0 0,0 0 0 0 0,0 0 0 0 0,0 0 0 0 0,0-1 0 0 0,1 1 0 0 0,-1 0 0 0 0,0 0 0 0 0,1 0 0 0 0,-1-1 0 0 0,0 1 0 0 0,1 0 0 0 0,-1-1 0 0 0,1 1 0 0 0,-1 0 0 0 0,1-1 0 0 0,-1 1 0 0 0,1 0 0 0 0,1 0 0 0 0,0 1 0 0 0,-1-1 54 0 0,1 1 0 0 0,-1-1 0 0 0,1 1 0 0 0,-1-1 0 0 0,1 0-1 0 0,0 1 1 0 0,0-1 0 0 0,-1 0 0 0 0,1 0 0 0 0,0 0 0 0 0,0-1 0 0 0,0 1 0 0 0,0 0 0 0 0,0-1 0 0 0,0 1-1 0 0,1-1 1 0 0,-1 0 0 0 0,2 0 0 0 0,0 0 39 0 0,0 0 0 0 0,-1-1 0 0 0,1 1 0 0 0,-1-1 1 0 0,1 0-1 0 0,-1 0 0 0 0,1-1 0 0 0,-1 1 0 0 0,0-1 0 0 0,4-2 0 0 0,2-1-93 0 0,-1 0 0 0 0,1-1 0 0 0,-1 0 0 0 0,12-11 0 0 0,-18 14 0 0 0,1 0 0 0 0,-1 0 0 0 0,0 0 0 0 0,0 0 0 0 0,0 0 0 0 0,0-1 0 0 0,0 1 0 0 0,-1-1 0 0 0,0 1 0 0 0,1-1 0 0 0,-1 1 0 0 0,-1-1 0 0 0,1 0 0 0 0,0 1 0 0 0,-1-8 0 0 0,0 2-415 0 0,-1-1 1 0 0,0 1-1 0 0,0 0 0 0 0,-1-1 1 0 0,0 1-1 0 0,-1 0 0 0 0,-4-11 0 0 0,4 15 105 0 0,1 0 1 0 0,-1 0-1 0 0,0 0 0 0 0,0 0 0 0 0,0 1 0 0 0,0-1 0 0 0,-1 1 0 0 0,0 0 0 0 0,0 0 0 0 0,0 1 0 0 0,0-1 0 0 0,0 1 0 0 0,-10-6 0 0 0,8 6-1737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4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13823 0 0,'0'0'315'0'0,"0"0"45"0"0,0 0 21 0 0,0 0-49 0 0,1 2-220 0 0,5 3 39 0 0,-5-4 569 0 0,-1-1 249 0 0,15 12 2207 0 0,-10-7-2572 0 0,1 1-1 0 0,-1-1 1 0 0,0 1 0 0 0,0 0-1 0 0,-1 0 1 0 0,0 0-1 0 0,4 8 1 0 0,2 6 60 0 0,7 22 0 0 0,-8-15-578 0 0,-1 1 0 0 0,-1-1 0 0 0,-2 1 0 0 0,0 1-1 0 0,-2-1 1 0 0,-2 0 0 0 0,-1 32 0 0 0,-3-8 58 0 0,-3 0 0 0 0,-24 99 0 0 0,27-137-144 0 0,-1 1 0 0 0,-1-1 0 0 0,0-1 0 0 0,-1 1 0 0 0,0-1 0 0 0,-1 0 0 0 0,0 0 0 0 0,-17 20 0 0 0,22-31-289 0 0,1 0 1 0 0,-1 0-1 0 0,0-1 1 0 0,0 1-1 0 0,0-1 1 0 0,-4 2-1 0 0,4-2-117 0 0,1 0 0 0 0,0-1 0 0 0,-1 1 0 0 0,1-1 0 0 0,-1 0-1 0 0,1 1 1 0 0,-1-1 0 0 0,0 0 0 0 0,1 0 0 0 0,-1 0 0 0 0,1 0 0 0 0,-1 0 0 0 0,1-1 0 0 0,-1 1 0 0 0,1 0-1 0 0,-1-1 1 0 0,1 1 0 0 0,-3-2 0 0 0,-2-1-7306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5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8287 0 0,'0'0'191'0'0,"0"0"26"0"0,0 0 9 0 0,1 0-34 0 0,6-1-78 0 0,-6 1 274 0 0,-1 0 110 0 0,0 0 12 0 0,0 0 2 0 0,0 0 0 0 0,0 0 0 0 0,0 0 0 0 0,0 0-69 0 0,0 0-222 0 0,0 0 166 0 0,0 0 101 0 0,0 0 21 0 0,0 0 71 0 0,0 0 286 0 0,0 0 124 0 0,0 0 30 0 0,0 0-133 0 0,0 0-508 0 0,0 0 37 0 0,0 0 80 0 0,2 0 198 0 0,0-2-718 0 0,6-7 2504 0 0,-8 8-2478 0 0,0 1-1 0 0,0-1 0 0 0,1 1 1 0 0,-1-1-1 0 0,1 1 0 0 0,-1-1 1 0 0,0 1-1 0 0,1-1 0 0 0,-1 1 1 0 0,1-1-1 0 0,-1 1 0 0 0,1 0 1 0 0,-1-1-1 0 0,1 1 0 0 0,-1 0 1 0 0,1-1-1 0 0,-1 1 1 0 0,1 0-1 0 0,0 0 0 0 0,0-1 1 0 0,9-1-148 0 0,-8 1-550 0 0,-2 1-257 0 0,0 0-58 0 0,0 0-148 0 0,0 0-573 0 0,0 0-253 0 0,0 0-51 0 0,0 0-11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5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13823 0 0,'0'0'315'0'0,"0"0"45"0"0,0 0 21 0 0,0 0-49 0 0,1 0-220 0 0,3 1 39 0 0,0-1-1 0 0,-1 0 1 0 0,1 0-1 0 0,0-1 1 0 0,0 1-1 0 0,-1-1 0 0 0,1 0 1 0 0,-1 0-1 0 0,1 0 1 0 0,5-3-1 0 0,-1 1 231 0 0,3-2-364 0 0,-10 3-14 0 0,0 1-3 0 0,-1 0 0 0 0,0 1 0 0 0,1-1-1 0 0,-1 1 1 0 0,0-1 0 0 0,1 1 0 0 0,-1-1 0 0 0,1 1 0 0 0,-1-1-1 0 0,1 1 1 0 0,-1-1 0 0 0,1 1 0 0 0,-1-1 0 0 0,1 1-1 0 0,-1 0 1 0 0,1-1 0 0 0,0 1 0 0 0,-1 0 0 0 0,1 0-1 0 0,0-1 1 0 0,7-2-269 0 0,-7 3-1135 0 0,-1 0-511 0 0,3-1-107 0 0,12-5-24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5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11975 0 0,'0'0'547'0'0,"0"0"-11"0"0,2 0-344 0 0,14-1-29 0 0,-15 1 567 0 0,-1 0 242 0 0,0 0 42 0 0,2-1-129 0 0,4-1-647 0 0,-2 0-115 0 0,4-5-276 0 0,-7 6-527 0 0,8-4-2099 0 0,-7 4-2337 0 0</inkml:trace>
  <inkml:trace contextRef="#ctx0" brushRef="#br0" timeOffset="1">193 1 10135 0 0,'0'0'464'0'0,"0"0"-9"0"0,2 0-295 0 0,19 2 723 0 0,-19-2 87 0 0,-2 0 44 0 0,0 0-61 0 0,0 0-288 0 0,0 0-121 0 0,0 0-28 0 0,0 0-4 0 0,0 0 0 0 0,0 0 0 0 0,0 0 0 0 0,0 0-204 0 0,0 0-857 0 0,0 0-379 0 0,0 0-1035 0 0,0 0-3833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5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53 6447 0 0,'0'0'142'0'0,"0"0"22"0"0,0 0 13 0 0,3-7 12 0 0,-1 1-114 0 0,-2 4 306 0 0,5-14 766 0 0,-1 1 3826 0 0,-3 14-4461 0 0,-1 1 0 0 0,1-1-69 0 0,3-3-222 0 0,-3 3 166 0 0,-1 1 101 0 0,0 0 21 0 0,0 0 3 0 0,0 0 0 0 0,0 0 0 0 0,0 0 0 0 0,0 0-69 0 0,-14 2-278 0 0,-15 9 1867 0 0,25-9-1936 0 0,0 0-1 0 0,0 0 1 0 0,0 0 0 0 0,1 1-1 0 0,-1-1 1 0 0,1 1 0 0 0,-1 0-1 0 0,1 0 1 0 0,-5 5 0 0 0,-19 19 1011 0 0,22-21-1107 0 0,0 0 0 0 0,0 0 0 0 0,0 0 0 0 0,-6 14 0 0 0,-4 5 0 0 0,12-21 0 0 0,1 1 0 0 0,0-1 0 0 0,0 1 0 0 0,-2 8 0 0 0,-2 5 0 0 0,-13 36 0 0 0,2 0 0 0 0,-9 58 0 0 0,24-101 0 0 0,-1 3 0 0 0,1 0 0 0 0,1 0 0 0 0,0 1 0 0 0,1-1 0 0 0,0 0 0 0 0,4 22 0 0 0,1-9 0 0 0,2-1 0 0 0,13 39 0 0 0,-14-49 377 0 0,0-1-1 0 0,1 1 1 0 0,0-1-1 0 0,14 20 1 0 0,-16-28-253 0 0,-3-3-117 0 0,1 0 0 0 0,-1-1-1 0 0,1 1 1 0 0,0-1 0 0 0,6 5 0 0 0,-6-4-7 0 0,12 9 0 0 0,-7-7-64 0 0,-7-5-273 0 0,-1-1-138 0 0,0 0-33 0 0,0 0 65 0 0,-4-1-346 0 0,0 0 0 0 0,0 0 0 0 0,0-1 0 0 0,-1 1 0 0 0,2-1 0 0 0,-1 0 0 0 0,0 0 0 0 0,0 0 0 0 0,-3-4 0 0 0,6 5-1247 0 0,1 1-11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5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53 523 4607 0 0,'0'0'102'0'0,"0"0"20"0"0,0 0 6 0 0,0 0 51 0 0,0 0 213 0 0,0 0 96 0 0,0 0 21 0 0,0 0 3 0 0,0 0 0 0 0,0 0 0 0 0,0 0 0 0 0,-1 2 0 0 0,1 3-923 0 0,-2 1 2512 0 0,0-5 4332 0 0,-6 0-6212 0 0,7 0 166 0 0,1-1 101 0 0,0 0 21 0 0,-1 2-66 0 0,-2 6-222 0 0,2-6 166 0 0,1-2 101 0 0,0 0 21 0 0,0 0-66 0 0,-1-1-294 0 0,-5-6-133 0 0,-1-2 94 0 0,6 8 33 0 0,0 0 0 0 0,0 0 0 0 0,0 0 1 0 0,0 0-1 0 0,0 0 0 0 0,1-1 0 0 0,-1 1 1 0 0,0 0-1 0 0,1-1 0 0 0,-1 1 0 0 0,1-1 1 0 0,-1 1-1 0 0,1-3 0 0 0,-4-9-210 0 0,2 9 67 0 0,2 3 0 0 0,-1 0 0 0 0,0 0 0 0 0,1-1 0 0 0,0 1 0 0 0,-1 0 0 0 0,1 0 0 0 0,0 0 0 0 0,-1-1 0 0 0,1 1 0 0 0,0 0 0 0 0,0-1 0 0 0,0 1 0 0 0,0 0 0 0 0,0 0 0 0 0,1-3 0 0 0,0-41 0 0 0,-2 23 0 0 0,3-12 504 0 0,2 0 0 0 0,2 0 0 0 0,16-56 0 0 0,-18 75-472 0 0,11-34 208 0 0,5-23 451 0 0,-18 58-339 0 0,-2 9-256 0 0,1-1 0 0 0,0 1-1 0 0,0 0 1 0 0,1-1-1 0 0,-1 1 1 0 0,1 0-1 0 0,4-6 1 0 0,-1 2-96 0 0,3 3 0 0 0,3 4 0 0 0,1 1 0 0 0,5 3 0 0 0,-13 1 0 0 0,-3-1 0 0 0,30 16 0 0 0,-26-15 0 0 0,1 1 0 0 0,-1 0 0 0 0,0 0 0 0 0,0 1 0 0 0,7 6 0 0 0,-10-9 0 0 0,-1 0 0 0 0,1 0 0 0 0,0 0 0 0 0,-1 0 0 0 0,1 0 0 0 0,-1 0 0 0 0,2 4 0 0 0,0 0 0 0 0,-2-5 0 0 0,0 0 0 0 0,0 0 0 0 0,-1 0 0 0 0,1 0 0 0 0,0 0 0 0 0,-1 0 0 0 0,1 0 0 0 0,-1 0 0 0 0,1 0 0 0 0,-1 1 0 0 0,0-1 0 0 0,1 0 0 0 0,-1 0 0 0 0,0 1 0 0 0,0-1 0 0 0,0 0 0 0 0,0 0 0 0 0,0 1 0 0 0,0-1 0 0 0,0 0 0 0 0,-1 3 0 0 0,0-1 0 0 0,1 0 0 0 0,-1-1 0 0 0,0 1 0 0 0,0 0 0 0 0,0-1 0 0 0,0 0 0 0 0,0 1 0 0 0,0-1 0 0 0,0 0 0 0 0,-1 1 0 0 0,0-1 0 0 0,1 0 0 0 0,-3 2 0 0 0,-27 22 0 0 0,13-10 0 0 0,15-14 0 0 0,0 1 0 0 0,0-1 0 0 0,-1 0 0 0 0,1 0 0 0 0,0-1 0 0 0,-1 1 0 0 0,1-1 0 0 0,-1 1 0 0 0,1-1 0 0 0,-7 1 0 0 0,-9 4 0 0 0,-3-1 0 0 0,13-3 0 0 0,3-4 0 0 0,9-5 0 0 0,4-3 0 0 0,0 1 0 0 0,5 3 0 0 0,6-1 0 0 0,-12 8 0 0 0,-2 0 0 0 0,16 0 0 0 0,-15 2 0 0 0,-3 0 0 0 0,8 4 0 0 0,-8-4 0 0 0,0-1 0 0 0,1 0 0 0 0,-1 1 0 0 0,0-1 0 0 0,0 1 0 0 0,-1 0 0 0 0,1-1 0 0 0,0 1 0 0 0,0 4 0 0 0,3 3 0 0 0,-2-7 0 0 0,0 1 0 0 0,-1 0 0 0 0,1 0 0 0 0,-1 0 0 0 0,0 0 0 0 0,0 0 0 0 0,-1 1 0 0 0,1-1 0 0 0,-1 0 0 0 0,0 1 0 0 0,0-1 0 0 0,-1 1 0 0 0,1-1 0 0 0,-1 1 0 0 0,0 0 0 0 0,0-1 0 0 0,-1 1 0 0 0,1-1 0 0 0,-1 1 0 0 0,0-1 0 0 0,-2 6 0 0 0,1 0 0 0 0,2-7 0 0 0,-1 0 0 0 0,1-1 0 0 0,-1 1 0 0 0,0-1 0 0 0,0 0 0 0 0,0 1 0 0 0,0-1 0 0 0,0 1 0 0 0,0-1 0 0 0,-3 4 0 0 0,-3 4 0 0 0,-4-2 0 0 0,-5 1 0 0 0,11-8 0 0 0,2-1 0 0 0,0 0-48 0 0,1 1 0 0 0,-1-1 0 0 0,1 1 0 0 0,-1-1 0 0 0,1 0 0 0 0,-1 0 0 0 0,1 0 0 0 0,-1 0-1 0 0,0-1 1 0 0,1 1 0 0 0,-1-1 0 0 0,1 1 0 0 0,0-1 0 0 0,-4-1 0 0 0,1 0-107 0 0,-1 0-267 0 0,-23-13-272 0 0,23 11 622 0 0,4 3-299 0 0,2 1-117 0 0,0 0-21 0 0,1-2-207 0 0,1-5-857 0 0,-2 5-379 0 0,3 0-80 0 0,7-6-15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6:5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47 11975 0 0,'0'0'267'0'0,"0"0"42"0"0,0 0 17 0 0,0 0-28 0 0,0 0-126 0 0,0 0 204 0 0,0 0 111 0 0,10-14 1558 0 0,-9 12-1789 0 0,0 0 0 0 0,0 0 0 0 0,0 0 0 0 0,0 0 0 0 0,-1 0 0 0 0,1 0 0 0 0,0 0 0 0 0,-1 0 0 0 0,0 0 0 0 0,1-1 0 0 0,-1 1 0 0 0,0 0 0 0 0,0-3 0 0 0,-1 5 256 0 0,1 0 0 0 0,0 0 0 0 0,0 0 0 0 0,0 0 0 0 0,0 0 0 0 0,0 0-69 0 0,0 0-222 0 0,0 0 166 0 0,0 0 101 0 0,0 0 21 0 0,0 0-66 0 0,-2 1-299 0 0,1-1-143 0 0,1 0 0 0 0,-1 0 0 0 0,1 0-1 0 0,-1 0 1 0 0,1 0 0 0 0,-1 0 0 0 0,1 0 0 0 0,-1 0-1 0 0,1 1 1 0 0,-1-1 0 0 0,1 0 0 0 0,-1 0 0 0 0,1 0-1 0 0,-1 0 1 0 0,1 1 0 0 0,0-1 0 0 0,-1 0 0 0 0,1 1-1 0 0,-1-1 1 0 0,1 0 0 0 0,0 1 0 0 0,-1-1 0 0 0,1 0-1 0 0,0 1 1 0 0,-1 0 0 0 0,-3 4-1 0 0,1 0 0 0 0,-1 0 0 0 0,1 0 0 0 0,1 1 0 0 0,-1 0 0 0 0,1-1 0 0 0,0 1 0 0 0,-2 7 0 0 0,-1 2 0 0 0,1 0 0 0 0,5-10 0 0 0,0-2 0 0 0,-6 60 0 0 0,4-54 0 0 0,-2-2 0 0 0,5-1-64 0 0,-1-5-273 0 0,-1-1-138 0 0,0 0-33 0 0,0 0-4 0 0,0 0 0 0 0,0-2 191 0 0,1-1 0 0 0,-1 1 1 0 0,1 0-1 0 0,0-1 0 0 0,-1 1 0 0 0,4-5 0 0 0,1-10-2698 0 0,-4 8 987 0 0,2-1-15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5:5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10135 0 0,'0'0'231'0'0,"0"0"29"0"0,0 0 19 0 0,1-2-41 0 0,2-25 906 0 0,-3 21-115 0 0,0 0 0 0 0,0 0 0 0 0,1 0-1 0 0,0 0 1 0 0,0 0 0 0 0,3-7 0 0 0,-4 11-651 0 0,0 2 109 0 0,0-11 2513 0 0,-1 4-3052 0 0,1 5-983 0 0,0 2-401 0 0,-1 1-78 0 0,-6 7-20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0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10135 0 0,'0'0'231'0'0,"0"0"29"0"0,0 0 19 0 0,0 0 105 0 0,0 0 410 0 0,0 0 184 0 0,0 0 40 0 0,0 0 6 0 0,0 0 0 0 0,0 0 0 0 0,0 0 0 0 0,0 0-69 0 0,0 0-290 0 0,0 0-121 0 0,0 0-28 0 0,1 2-4 0 0,7 15 1024 0 0,-7-15-1092 0 0,8 19-272 0 0,-6-15-131 0 0,-1-1-1 0 0,0 1 1 0 0,0 1-1 0 0,-1-1 1 0 0,0 0-1 0 0,1 9 1 0 0,-2-10 118 0 0,0 2-191 0 0,1 1-1 0 0,-2-1 1 0 0,1 1 0 0 0,-1-1 0 0 0,0 1-1 0 0,-1-1 1 0 0,1 0 0 0 0,-2 1 0 0 0,1-1 0 0 0,-1 0-1 0 0,-3 7 1 0 0,4-13-164 0 0,1 1 0 0 0,0 0-1 0 0,-1-1 1 0 0,1 1 0 0 0,-1-1-1 0 0,1 0 1 0 0,-1 1 0 0 0,0-1 0 0 0,0 0-1 0 0,1 0 1 0 0,-1 0 0 0 0,0 0 0 0 0,0 0-1 0 0,0-1 1 0 0,0 1 0 0 0,0 0-1 0 0,0-1 1 0 0,-4 1 0 0 0,5-1-1756 0 0,0-3-80 0 0,-6-9-15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0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29 442 11975 0 0,'0'0'267'0'0,"0"0"42"0"0,0 0 17 0 0,0 0-28 0 0,0 0-126 0 0,0 0 204 0 0,0 0 111 0 0,0 0 22 0 0,0 0 3 0 0,0 0 0 0 0,0 0 0 0 0,0 0 0 0 0,-5-4 1536 0 0,1-1-1659 0 0,2 0 0 0 0,-1 0 0 0 0,1 0 0 0 0,-1 0 0 0 0,1-1 0 0 0,1 1 0 0 0,-1-1 0 0 0,1 1 0 0 0,0-1 0 0 0,-1-9 0 0 0,1-8-26 0 0,3-32 0 0 0,0 28 267 0 0,1-5-323 0 0,1 0 1 0 0,11-37-1 0 0,-2 8-112 0 0,-12 57-195 0 0,0 0 0 0 0,0 0 0 0 0,1 1 0 0 0,0-1 0 0 0,0 0 0 0 0,0 0 0 0 0,0 1 0 0 0,0 0 0 0 0,1-1 0 0 0,3-4 0 0 0,-3 5 0 0 0,-2 2 0 0 0,-1-1 0 0 0,1 1 0 0 0,0 0 0 0 0,0-1 0 0 0,1 1 0 0 0,-1 0 0 0 0,0 0 0 0 0,0 0 0 0 0,0 0 0 0 0,1 0 0 0 0,-1 0 0 0 0,1 0 0 0 0,-1 0 0 0 0,3 0 0 0 0,0-1 0 0 0,-4 2 0 0 0,1-1 0 0 0,-1 1 0 0 0,0 0 0 0 0,1-1 0 0 0,-1 1 0 0 0,1 0 0 0 0,-1 0 0 0 0,1-1 0 0 0,-1 1 0 0 0,1 0 0 0 0,-1 0 0 0 0,0 0 0 0 0,1 0 0 0 0,-1-1 0 0 0,1 1 0 0 0,-1 0 0 0 0,1 0 0 0 0,-1 0 0 0 0,1 0 0 0 0,-1 0 0 0 0,1 0 0 0 0,-1 0 0 0 0,1 1 0 0 0,-1-1 0 0 0,1 0 0 0 0,0 0 0 0 0,11 5 0 0 0,20 4 1883 0 0,-30-9-1874 0 0,-1 1-1 0 0,0 0 1 0 0,0-1 0 0 0,0 1 0 0 0,0 0 0 0 0,1 0-1 0 0,-1 0 1 0 0,0 0 0 0 0,0 0 0 0 0,-1 0 0 0 0,1 0 0 0 0,0 1-1 0 0,0-1 1 0 0,0 0 0 0 0,-1 0 0 0 0,1 1 0 0 0,0 1-1 0 0,0 1-6 0 0,0-1-1 0 0,0 1 0 0 0,-1-1 0 0 0,1 1 0 0 0,-1 5 0 0 0,-1-1-252 0 0,-1 1 0 0 0,1 0-1 0 0,-2-1 1 0 0,0 1 0 0 0,0-1 0 0 0,-7 14-1 0 0,7-16 373 0 0,-1 0 1 0 0,-1 1-1 0 0,1-2 0 0 0,-1 1 0 0 0,0 0 0 0 0,-1-1 0 0 0,1 0 0 0 0,-1 0 0 0 0,0 0 0 0 0,0-1 0 0 0,-1 0 0 0 0,1 0 0 0 0,-14 5 0 0 0,16-7-121 0 0,4-2-49 0 0,-1 0 0 0 0,1 0 0 0 0,0 0 0 0 0,0 0 0 0 0,-1 0 0 0 0,1 0 0 0 0,0 0 0 0 0,0 0 0 0 0,-1 0 0 0 0,1 0 0 0 0,0 0 0 0 0,0 0 0 0 0,0 0 0 0 0,-1 0 0 0 0,1 0 0 0 0,0-1 0 0 0,0 1 0 0 0,0 0 0 0 0,-1 0 0 0 0,1 0 0 0 0,0 0 0 0 0,0 0-1 0 0,0-1 1 0 0,-1 1 0 0 0,1 0 0 0 0,0 0 0 0 0,0 0 0 0 0,0 0 0 0 0,0-1 0 0 0,0 1 0 0 0,0 0 0 0 0,0 0 0 0 0,-1-1 0 0 0,1 1 0 0 0,0 0 0 0 0,0 0 0 0 0,0 0 0 0 0,0-1 0 0 0,0-1 48 0 0,0 0 0 0 0,0 0 0 0 0,0 0 0 0 0,0 0 0 0 0,0 0 0 0 0,0 1 0 0 0,1-1 0 0 0,-1 0 1 0 0,0 0-1 0 0,1 0 0 0 0,0 0 0 0 0,-1 1 0 0 0,1-1 0 0 0,0 0 0 0 0,0 1 0 0 0,0-1 0 0 0,0 0 0 0 0,0 1 0 0 0,1 0 0 0 0,0-2 0 0 0,4-3 2 0 0,-1 1 0 0 0,1 0 0 0 0,10-7 0 0 0,-15 11 50 0 0,0 0 0 0 0,0 0-1 0 0,0 1 1 0 0,0-1 0 0 0,0 0 0 0 0,0 1 0 0 0,1-1-1 0 0,-1 1 1 0 0,0-1 0 0 0,0 1 0 0 0,1 0-1 0 0,-1-1 1 0 0,0 1 0 0 0,0 0 0 0 0,1 0 0 0 0,-1 0-1 0 0,0 0 1 0 0,1 0 0 0 0,-1 0 0 0 0,0 0-1 0 0,0 1 1 0 0,1-1 0 0 0,-1 0 0 0 0,0 1 0 0 0,0-1-1 0 0,1 1 1 0 0,-1-1 0 0 0,0 1 0 0 0,0 0 0 0 0,2 1-1 0 0,-1-1-67 0 0,1 1 18 0 0,0 0 1 0 0,0 1-1 0 0,0-1 0 0 0,-1 0 0 0 0,1 1 0 0 0,-1 0 0 0 0,0-1 0 0 0,0 1 0 0 0,0 0 0 0 0,0 0 0 0 0,0 0 0 0 0,1 5 0 0 0,2 4 98 0 0,-1 0-1 0 0,2 14 1 0 0,5 10 26 0 0,-10-31-258 0 0,0-1 0 0 0,0 1 0 0 0,-1-1 0 0 0,1 1 0 0 0,-1 6 0 0 0,2 8-453 0 0,-2-19 616 0 0,0 1-1 0 0,0 0 0 0 0,-1-1 1 0 0,1 1-1 0 0,0-1 1 0 0,0 1-1 0 0,0 0 0 0 0,0-1 1 0 0,-1 1-1 0 0,1-1 1 0 0,0 1-1 0 0,-1-1 0 0 0,1 1 1 0 0,0-1-1 0 0,-1 1 1 0 0,1-1-1 0 0,0 1 0 0 0,-1-1 1 0 0,1 1-1 0 0,-1-1 1 0 0,1 0-1 0 0,-1 1 0 0 0,1-1 1 0 0,-2 1-1 0 0,-11 5 604 0 0,6-3-621 0 0,4-2-109 0 0,-1 0 1 0 0,1 0-1 0 0,0 0 0 0 0,0 0 0 0 0,-1-1 0 0 0,1 1 0 0 0,0-1 0 0 0,-4 1 0 0 0,4-1 23 0 0,0 0 0 0 0,0 0-1 0 0,0 0 1 0 0,0-1 0 0 0,0 1 0 0 0,0-1-1 0 0,0 1 1 0 0,0-1 0 0 0,0 0 0 0 0,1 0-1 0 0,-1 0 1 0 0,0 0 0 0 0,1-1 0 0 0,-1 1-1 0 0,-2-3 1 0 0,3 3-297 0 0,2 1 182 0 0,0-1-1 0 0,0 0 0 0 0,0 1 0 0 0,-1-1 1 0 0,1 0-1 0 0,0 1 0 0 0,0-1 0 0 0,0 1 1 0 0,0-1-1 0 0,0 0 0 0 0,0 1 0 0 0,0-1 0 0 0,0 0 1 0 0,0 1-1 0 0,0-1 0 0 0,1 0 0 0 0,-1 1 1 0 0,0-1-1 0 0,5-8-5138 0 0,11-1 2256 0 0,-6 5 1536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0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11975 0 0,'0'0'267'0'0,"0"0"42"0"0,0 0 17 0 0,0 0-28 0 0,0 0-58 0 0,0 0 491 0 0,0 0 238 0 0,0 0 45 0 0,0 0 8 0 0,0 0 2 0 0,0 0 0 0 0,0 0 0 0 0,-7 9 1140 0 0,2-2-1743 0 0,0 0 0 0 0,1 1 0 0 0,0-1-1 0 0,0 1 1 0 0,1 0 0 0 0,0 0 0 0 0,0 0 0 0 0,1 0 0 0 0,0 1-1 0 0,-1 9 1 0 0,-1 15-301 0 0,2 47-1 0 0,2-75-160 0 0,0-3-434 0 0,0-2-33 0 0,0 0 65 0 0,0 0 154 0 0,0 0-452 0 0,0 0-230 0 0,0 0-42 0 0,4-10-2232 0 0,1-1-1830 0 0,1-3 2516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0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6447 0 0,'0'0'142'0'0,"0"0"22"0"0,0 0 13 0 0,0 0 123 0 0,0 0 468 0 0,0 0 205 0 0,0 0 41 0 0,0 0-61 0 0,0 0-288 0 0,0 0-121 0 0,0 0-28 0 0,0 0 66 0 0,0 0 288 0 0,0 0 122 0 0,0 0 28 0 0,0 0-65 0 0,0 0-290 0 0,0 0-121 0 0,0 0-28 0 0,0 0-4 0 0,0 0 0 0 0,0 0 0 0 0,0 0 0 0 0,0 0 0 0 0,0 0 0 0 0,0 0 0 0 0,0 0 0 0 0,0 0 0 0 0,0 0 0 0 0,0 0 0 0 0,0 0 0 0 0,1 1-68 0 0,2 3-432 0 0,-1-1-1 0 0,1 1 1 0 0,-1 0-1 0 0,0 0 1 0 0,0 0-1 0 0,-1 0 1 0 0,1 0-1 0 0,-1 0 1 0 0,0 1-1 0 0,0-1 1 0 0,0 0 0 0 0,0 1-1 0 0,-1-1 1 0 0,0 7-1 0 0,0-2-12 0 0,1 1 1 0 0,-2 1 0 0 0,0-1 0 0 0,0 1 0 0 0,-1-1 0 0 0,0 1 0 0 0,-1-1 0 0 0,-5 14 0 0 0,-1-8-64 0 0,8-15-100 0 0,1 0 0 0 0,-1 0 0 0 0,0-1 0 0 0,1 1 0 0 0,-1 0 0 0 0,0 0 0 0 0,1-1 0 0 0,-1 1 0 0 0,0 0 0 0 0,0-1-1 0 0,0 1 1 0 0,0-1 0 0 0,1 1 0 0 0,-1-1 0 0 0,0 1 0 0 0,0-1 0 0 0,0 1 0 0 0,0-1 0 0 0,0 0 0 0 0,0 0 0 0 0,-2 1 0 0 0,2-1-1788 0 0,1 0-80 0 0,0 0-15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0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68 440 8287 0 0,'0'0'191'0'0,"0"0"26"0"0,0 0 9 0 0,-7 7 1476 0 0,5-6-1387 0 0,1 1 0 0 0,0-1 0 0 0,0 1 1 0 0,0-1-1 0 0,-1 1 0 0 0,1-1 0 0 0,-1 0 0 0 0,1 0 0 0 0,-1 0 0 0 0,0 1 0 0 0,1-2 0 0 0,-1 1 0 0 0,-3 1 0 0 0,4-1 350 0 0,-3-1 270 0 0,3 0-672 0 0,0 0 1 0 0,1 1 0 0 0,-1-1 0 0 0,0 0 0 0 0,1 0 0 0 0,-1 0 0 0 0,1 0-1 0 0,-1 0 1 0 0,0 0 0 0 0,1 0 0 0 0,-1-1 0 0 0,0 1 0 0 0,1 0-1 0 0,-1 0 1 0 0,0-1 0 0 0,-1 0-120 0 0,0 0 1 0 0,1-1-1 0 0,-1 1 0 0 0,1-1 1 0 0,0 1-1 0 0,0-1 0 0 0,-1 0 1 0 0,1 1-1 0 0,0-1 0 0 0,0 0 1 0 0,0 0-1 0 0,1 0 0 0 0,-1 0 0 0 0,0 0 1 0 0,1 0-1 0 0,-1 0 0 0 0,1 0 1 0 0,0-2-1 0 0,-1-6-61 0 0,1 0 1 0 0,1-17-1 0 0,1 3 1029 0 0,-3-20-904 0 0,0 19-128 0 0,1 0 0 0 0,1-1 0 0 0,2 1 0 0 0,6-30 0 0 0,-4 24-80 0 0,-5 24 0 0 0,1-1 0 0 0,1 1 0 0 0,3-12 0 0 0,3-10-16 0 0,-7 23 34 0 0,1-1-1 0 0,0 0 1 0 0,0 1-1 0 0,5-9 1 0 0,-7 14-15 0 0,1 0 0 0 0,-1 0-1 0 0,1 0 1 0 0,0 0 0 0 0,-1 0-1 0 0,1 0 1 0 0,0 0 0 0 0,-1 0-1 0 0,1 0 1 0 0,0 1 0 0 0,0-1 0 0 0,0 0-1 0 0,0 1 1 0 0,0-1 0 0 0,0 1-1 0 0,1-2 1 0 0,2 2-11 0 0,-1-1 1 0 0,0 1-1 0 0,1 0 0 0 0,-1 0 0 0 0,1 0 1 0 0,-1 0-1 0 0,7 2 0 0 0,-2 1 118 0 0,0-1-1 0 0,1 2 1 0 0,-1-1-1 0 0,0 1 1 0 0,-1 0-1 0 0,1 1 1 0 0,12 9-1 0 0,-18-12-85 0 0,0 0-1 0 0,0-1 1 0 0,0 1-1 0 0,-1 0 1 0 0,1 0-1 0 0,0 0 1 0 0,-1 0 0 0 0,1 0-1 0 0,-1 0 1 0 0,1 1-1 0 0,-1-1 1 0 0,0 0-1 0 0,0 1 1 0 0,0-1-1 0 0,-1 1 1 0 0,1-1-1 0 0,0 1 1 0 0,-1 0 0 0 0,0-1-1 0 0,1 1 1 0 0,-1-1-1 0 0,0 1 1 0 0,-1 0-1 0 0,1-1 1 0 0,0 1-1 0 0,-1-1 1 0 0,1 1 0 0 0,-2 2-1 0 0,1-1-1 0 0,-1-1-1 0 0,0 1 1 0 0,1-1 0 0 0,-1 0-1 0 0,0 0 1 0 0,-1 0 0 0 0,1 0-1 0 0,0 0 1 0 0,-1 0 0 0 0,0-1-1 0 0,0 1 1 0 0,0-1 0 0 0,0 0-1 0 0,0 0 1 0 0,0 0-1 0 0,0 0 1 0 0,-1 0 0 0 0,1-1-1 0 0,-4 2 1 0 0,1-1-18 0 0,3-1-11 0 0,0 0 1 0 0,0-1 0 0 0,0 1 0 0 0,0-1 0 0 0,0 1 0 0 0,0-1 0 0 0,0 0 0 0 0,0 0-1 0 0,0 0 1 0 0,-6-2 0 0 0,8 2-79 0 0,-4-2-981 0 0,5 1 1017 0 0,0 1 1 0 0,0-1-1 0 0,0 0 1 0 0,1 0-1 0 0,-1 0 1 0 0,0 1-1 0 0,0-1 0 0 0,0 0 1 0 0,1 0-1 0 0,-1 0 1 0 0,0 1-1 0 0,1-1 1 0 0,-1 0-1 0 0,0 1 1 0 0,1-2-1 0 0,11-11 49 0 0,-11 12 29 0 0,-1 0-1 0 0,1 0 1 0 0,0 1-1 0 0,0-1 1 0 0,0 0-1 0 0,-1 0 1 0 0,1 1-1 0 0,0-1 1 0 0,0 1-1 0 0,0-1 1 0 0,0 0-1 0 0,0 1 1 0 0,0 0-1 0 0,0-1 1 0 0,0 1-1 0 0,0 0 1 0 0,0-1-1 0 0,0 1 1 0 0,1 0-1 0 0,-1 0 1 0 0,0 0-1 0 0,0 0 1 0 0,1 0-1 0 0,1 0 164 0 0,-1 0-163 0 0,0 0-1 0 0,0 0 0 0 0,0 0 1 0 0,1 0-1 0 0,-1 0 1 0 0,0 0-1 0 0,0 1 1 0 0,0-1-1 0 0,0 1 1 0 0,1-1-1 0 0,-1 1 1 0 0,0 0-1 0 0,0 0 1 0 0,0 0-1 0 0,-1 0 0 0 0,1 0 1 0 0,0 1-1 0 0,0-1 1 0 0,-1 0-1 0 0,1 1 1 0 0,0-1-1 0 0,-1 1 1 0 0,3 2-1 0 0,-2 0 5 0 0,0-1 1 0 0,0 0-1 0 0,-1 0 0 0 0,1 1 1 0 0,-1-1-1 0 0,1 1 0 0 0,-1-1 1 0 0,0 1-1 0 0,0 0 0 0 0,-1 0 0 0 0,1-1 1 0 0,-1 6-1 0 0,0 2-33 0 0,0 0 0 0 0,0 0 0 0 0,-2 1 0 0 0,-2 12 0 0 0,3-21 0 0 0,0-1 0 0 0,0 1 0 0 0,0 0 0 0 0,0 0 0 0 0,0-1 0 0 0,0 1 0 0 0,-1-1 0 0 0,0 1 0 0 0,1-1 0 0 0,-1 0 0 0 0,0 0 0 0 0,0 0 0 0 0,0 0 0 0 0,0 0 0 0 0,-1 0 0 0 0,1 0 0 0 0,0 0 0 0 0,-1-1 0 0 0,1 0 0 0 0,-1 1 0 0 0,-3 0 0 0 0,1 0-399 0 0,1-1 0 0 0,-1 0 0 0 0,1 0 0 0 0,-1 0 0 0 0,0-1 0 0 0,-5 1 0 0 0,6-6-1529 0 0,2 2-2704 0 0,0-7-2191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0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0,'0'0'356'0'0,"0"0"50"0"0,7 10 538 0 0,9 5 630 0 0,-13-11-950 0 0,1-1 0 0 0,-1 0 0 0 0,0 1 0 0 0,1 0 0 0 0,-2-1 0 0 0,1 1 0 0 0,4 8 0 0 0,-5-5-478 0 0,-1-1 0 0 0,0 0-1 0 0,0 0 1 0 0,-1 0 0 0 0,1 1-1 0 0,-2-1 1 0 0,1 0 0 0 0,-2 12-1 0 0,-1 13 176 0 0,-1 70-337 0 0,4-100-355 0 0,0-1-117 0 0,0 0-1022 0 0,0 0-4209 0 0,0 0-1801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0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13823 0 0,'0'0'315'0'0,"0"0"45"0"0,0 0 21 0 0,0 0-49 0 0,0 0-149 0 0,0 0 194 0 0,0 0 110 0 0,0 0 22 0 0,0 0 71 0 0,-3 1 286 0 0,2-1-751 0 0,0 1 0 0 0,0-1 0 0 0,0 0 1 0 0,0 1-1 0 0,0 0 0 0 0,0-1 0 0 0,0 1 0 0 0,1-1 1 0 0,-1 1-1 0 0,0 0 0 0 0,0 0 0 0 0,0 0 1 0 0,1-1-1 0 0,-1 1 0 0 0,1 0 0 0 0,-1 0 1 0 0,0 0-1 0 0,1 0 0 0 0,-1 0 0 0 0,1 0 1 0 0,0 0-1 0 0,-1 0 0 0 0,1 0 0 0 0,0 0 1 0 0,0 0-1 0 0,0 0 0 0 0,0 2 0 0 0,-6 14 833 0 0,-7 19-571 0 0,-3 0 1 0 0,-21 36-1 0 0,35-68-377 0 0,-9 9 0 0 0,4-7 0 0 0,1-2-337 0 0,6-4 186 0 0,-1 0 1 0 0,1 0 0 0 0,-1 0 0 0 0,1 0-1 0 0,-1 1 1 0 0,1-1 0 0 0,-1 0-1 0 0,1 0 1 0 0,-1 0 0 0 0,1 0-1 0 0,0-1 1 0 0,-1 1 0 0 0,1 0-1 0 0,-1 0 1 0 0,1 0 0 0 0,-1 0-1 0 0,1 0 1 0 0,-1 0 0 0 0,1-1-1 0 0,0 1 1 0 0,-1 0 0 0 0,1 0-1 0 0,-1-1 1 0 0,-1 0-398 0 0,-13-9-1979 0 0,11 8-29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0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6 524 11975 0 0,'0'0'267'0'0,"0"0"42"0"0,0 0 17 0 0,0 0-28 0 0,0 0-126 0 0,0 0 204 0 0,0 0 111 0 0,0 0 22 0 0,0 0 3 0 0,0 0 0 0 0,0 0 0 0 0,0 0 0 0 0,0 0 0 0 0,0 0 0 0 0,1-8 512 0 0,3-34 568 0 0,-3 0 0 0 0,-6-72 0 0 0,1 71-1098 0 0,2-1 0 0 0,1 0 0 0 0,7-47 0 0 0,-4 27-494 0 0,-3 50 0 0 0,2 6 0 0 0,1 1 72 0 0,-1 6 299 0 0,-1 1 117 0 0,0 0 21 0 0,11-1 83 0 0,-8 1-582 0 0,0 0-9 0 0,-1 1-1 0 0,1-1 1 0 0,-1 1-1 0 0,0 0 1 0 0,1 0-1 0 0,-1 0 1 0 0,0 0-1 0 0,0 0 1 0 0,0 0 0 0 0,4 3-1 0 0,22 13 0 0 0,-2 1 0 0 0,42 36 0 0 0,-63-50 0 0 0,-1 0 0 0 0,1 1 0 0 0,-1-1 0 0 0,3 6 0 0 0,-1 2 0 0 0,-8-7 0 0 0,1-4 0 0 0,1 1 0 0 0,-1 0 0 0 0,0-1 0 0 0,0 1 0 0 0,0 0 0 0 0,0 0 0 0 0,0-1 0 0 0,0 1 0 0 0,-1-1 0 0 0,1 1 0 0 0,0-1 0 0 0,-1 0 0 0 0,1 1 0 0 0,-1-1 0 0 0,0 0 0 0 0,1 0 0 0 0,-1 0 0 0 0,0 0 0 0 0,0 0 0 0 0,-3 0 0 0 0,-4 2 0 0 0,0 0 0 0 0,-18 2 0 0 0,17-4 0 0 0,-18-1-482 0 0,14-1 88 0 0,13 1-114 0 0,1 0 65 0 0,2 0 294 0 0,2-2 184 0 0,0 1-1 0 0,0 0 0 0 0,1 1 1 0 0,-1-1-1 0 0,0 1 1 0 0,1 0-1 0 0,-1 0 0 0 0,0 0 1 0 0,1 0-1 0 0,-1 1 1 0 0,0 0-1 0 0,1 0 0 0 0,-1 0 1 0 0,0 0-1 0 0,0 1 0 0 0,0 0 1 0 0,0-1-1 0 0,0 1 1 0 0,0 1-1 0 0,-1-1 0 0 0,1 1 1 0 0,0-1-1 0 0,-1 1 1 0 0,6 6-1 0 0,-8-7 31 0 0,0 0 0 0 0,-1-1 0 0 0,1 1-1 0 0,0 0 1 0 0,-1 0 0 0 0,0 0 0 0 0,1 0 0 0 0,-1 0 0 0 0,0-1-1 0 0,0 1 1 0 0,0 0 0 0 0,0 0 0 0 0,0 0 0 0 0,0 2 0 0 0,-1 6 78 0 0,2-5-230 0 0,-1 1 0 0 0,-1 0 0 0 0,1-1 0 0 0,-1 1 0 0 0,0 0 0 0 0,0-1 0 0 0,-1 1 0 0 0,1-1 1 0 0,-1 1-1 0 0,0-1 0 0 0,-1 0 0 0 0,1 0 0 0 0,-1 0 0 0 0,0 0 0 0 0,0-1 0 0 0,-1 1 0 0 0,0-1 0 0 0,1 0 0 0 0,-1 0 0 0 0,-1 0 0 0 0,1 0 0 0 0,0-1 0 0 0,-1 1 0 0 0,0-1 0 0 0,0 0 0 0 0,0-1 0 0 0,-9 4 0 0 0,7-3-759 0 0,6-2 615 0 0,0-1 0 0 0,0 1 0 0 0,0-1 0 0 0,0 1-1 0 0,0-1 1 0 0,0 0 0 0 0,0 0 0 0 0,0 1 0 0 0,0-1-1 0 0,0 0 1 0 0,0 0 0 0 0,-1 0 0 0 0,1 0 0 0 0,0 0 0 0 0,0-1-1 0 0,0 1 1 0 0,0 0 0 0 0,-1-1 0 0 0,-12-2-1801 0 0,11 2-15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0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0,2 2-112 0 0,2 4 463 0 0,-3-4 234 0 0,-1-2 45 0 0,7 10 1148 0 0,-4-1-1468 0 0,-1 1 0 0 0,0 0 1 0 0,1 16-1 0 0,-1-6-291 0 0,2 6-223 0 0,-1-16-29 0 0,-2 0-1 0 0,1 0 0 0 0,-2-1 1 0 0,1 1-1 0 0,-1 0 0 0 0,-1 0 1 0 0,1 0-1 0 0,-2-1 0 0 0,1 1 0 0 0,-2 0 1 0 0,-4 13-1 0 0,7-22-487 0 0,0-1-138 0 0,0 0-33 0 0,0 0 65 0 0,0-2-81 0 0,0-1 0 0 0,1 1 0 0 0,-1-1 0 0 0,1 1 0 0 0,-1-1 0 0 0,3-3 0 0 0,0-3-1425 0 0,3-10-5559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0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0,'0'0'382'0'0,"0"0"-8"0"0,0 0-102 0 0,0 0 463 0 0,0 0 234 0 0,0 0 45 0 0,0 0 8 0 0,0 0 2 0 0,0 0 0 0 0,0 0 0 0 0,0 0-69 0 0,0 0-290 0 0,0 0-121 0 0,0 0-28 0 0,0 0-4 0 0,0 0 0 0 0,0 0 0 0 0,2 1 0 0 0,2 2 114 0 0,1 0-192 0 0,1 1-1 0 0,-1 0 1 0 0,0-1 0 0 0,-1 2 0 0 0,1-1 0 0 0,-1 1-1 0 0,7 8 1 0 0,1 3-160 0 0,-8-11-217 0 0,-1-1 0 0 0,1 2 0 0 0,-1-1 0 0 0,0 0 0 0 0,3 10 0 0 0,46 163-57 0 0,-33-118 54 0 0,-13-48 2 0 0,-2 0-1 0 0,0 1 1 0 0,0 0-1 0 0,-1 0 1 0 0,-1 0-1 0 0,2 18 1 0 0,-4-19 173 0 0,0 0 0 0 0,-1 0 1 0 0,-1 0-1 0 0,1 0 0 0 0,-2 0 1 0 0,-3 12-1 0 0,6-24-229 0 0,-5 12 12 0 0,2-9-14 0 0,-6 2-72 0 0,8-5-263 0 0,1 0-138 0 0,0 0-33 0 0,-1 0 65 0 0,0 0 340 0 0,1-1-1 0 0,-1 1 0 0 0,0-1 0 0 0,0 1 0 0 0,1-1 0 0 0,-1 1 0 0 0,1-1 0 0 0,-1 0 0 0 0,0 1 1 0 0,1-1-1 0 0,-1 0 0 0 0,1 1 0 0 0,0-1 0 0 0,-1 0 0 0 0,1 0 0 0 0,0 1 0 0 0,-1-1 1 0 0,1 0-1 0 0,0 0 0 0 0,0 0 0 0 0,-1 1 0 0 0,1-1 0 0 0,0 0 0 0 0,0 0 0 0 0,0 0 0 0 0,0 0 1 0 0,0 1-1 0 0,0-1 0 0 0,1 0 0 0 0,-1 0 0 0 0,0 0 0 0 0,0 1 0 0 0,0-1 0 0 0,1 0 1 0 0,-1 0-1 0 0,1 0 0 0 0,-1 1 0 0 0,1-2 0 0 0,-1 1-267 0 0,19-36-7180 0 0,-17 34 5503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5:5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8287 0 0,'0'0'382'0'0,"0"0"-8"0"0,0 0-102 0 0,0 0 463 0 0,0 0 234 0 0,0 0 45 0 0,0 0-61 0 0,0 0-288 0 0,0 0-121 0 0,0 0-28 0 0,0 0-4 0 0,0 0 0 0 0,0 0 0 0 0,0 0 0 0 0,0 0 0 0 0,0 0 0 0 0,0 0 0 0 0,0 0 0 0 0,1-2-68 0 0,6-7-289 0 0,-2 3-66 0 0,-3 5 53 0 0,0 0 0 0 0,0 0 0 0 0,0 0 0 0 0,0 0 0 0 0,1 0 0 0 0,-1 0 0 0 0,0 1 0 0 0,1-1 0 0 0,-1 1 0 0 0,0-1 0 0 0,1 1 0 0 0,-1 0-1 0 0,4 0 1 0 0,1 0-169 0 0,3-3 44 0 0,21-2-18 0 0,145-20 1441 0 0,-109 13-832 0 0,-60 11-608 0 0,-1 0 0 0 0,1 1 0 0 0,-1 0 0 0 0,1 0 0 0 0,8 2 0 0 0,20 0 0 0 0,23-2 0 0 0,72 8 0 0 0,-92-4 0 0 0,-18-2 0 0 0,-1-1 0 0 0,1-1 0 0 0,35-4 0 0 0,31-3 0 0 0,-58 5 0 0 0,-1 0 0 0 0,33-8 0 0 0,-22 3 0 0 0,0 2 0 0 0,57-1 0 0 0,-69 5 0 0 0,104-8 0 0 0,-80 4 0 0 0,24-3 0 0 0,-17 3 0 0 0,16-1 0 0 0,-59 6 0 0 0,1-1 0 0 0,-1-1 0 0 0,0 0 0 0 0,20-6 0 0 0,-27 7 0 0 0,-2 0 0 0 0,10-5 0 0 0,-10 3 0 0 0,7-1 0 0 0,-1 2 72 0 0,-9 2 299 0 0,-2 0 117 0 0,0 0 21 0 0,0 0-134 0 0,0 0-577 0 0,0 0-248 0 0,0 0-50 0 0,0 0 58 0 0,-2 0-758 0 0,-5 1-4274 0 0,5-1-1857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0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10135 0 0,'0'0'464'0'0,"0"0"-9"0"0,0 0-155 0 0,0 0 443 0 0,0 0 227 0 0,0 0 44 0 0,0 0 8 0 0,0 0 2 0 0,0 0 0 0 0,0 0 0 0 0,2-1-69 0 0,5-1-539 0 0,1 0-1 0 0,0 1 1 0 0,-1 0 0 0 0,1 1 0 0 0,0-1 0 0 0,0 1 0 0 0,0 1-1 0 0,0 0 1 0 0,-1 0 0 0 0,1 0 0 0 0,0 1 0 0 0,-1 0-1 0 0,10 4 1 0 0,-9-4-273 0 0,-4-1-90 0 0,0 1-1 0 0,0-1 1 0 0,-1 0-1 0 0,1 1 1 0 0,0 0 0 0 0,0 0-1 0 0,-1 0 1 0 0,7 6-1 0 0,-9-8-52 0 0,0 1 0 0 0,-1-1 0 0 0,1 1 0 0 0,0-1 0 0 0,-1 1 0 0 0,1 0 0 0 0,0-1 0 0 0,-1 1 0 0 0,1 0 0 0 0,-1 0 0 0 0,1-1 0 0 0,-1 1 0 0 0,1 0 0 0 0,-1 0 0 0 0,1 0 0 0 0,-1 0 0 0 0,0 0 0 0 0,0 0 0 0 0,1 0 0 0 0,-1 1 0 0 0,0 1 0 0 0,2 3 0 0 0,-1 0 0 0 0,0 0 0 0 0,0 1 0 0 0,0-1 0 0 0,-1 0 0 0 0,0 0 0 0 0,0 1 0 0 0,-1-1 0 0 0,1 0 0 0 0,-3 6 0 0 0,-2 12 0 0 0,-12 27 0 0 0,15-43 0 0 0,-7 16 0 0 0,-8 25 0 0 0,-22 99 0 0 0,37-133 0 0 0,0 0 0 0 0,0 0 0 0 0,2 0 0 0 0,0 0 0 0 0,0 1 0 0 0,2-1 0 0 0,0 0 0 0 0,0 0 0 0 0,2 0 0 0 0,-1-1 0 0 0,9 20 0 0 0,-8-26 120 0 0,-1-1-1 0 0,1 0 1 0 0,1 0-1 0 0,-1-1 1 0 0,1 1-1 0 0,0-1 1 0 0,1 0-1 0 0,0 0 1 0 0,0-1-1 0 0,0 0 1 0 0,0 0-1 0 0,1 0 1 0 0,0-1-1 0 0,0 0 1 0 0,0 0 0 0 0,9 3-1 0 0,-10-6-117 0 0,0 1 0 0 0,1-1 0 0 0,-1-1-1 0 0,1 1 1 0 0,-1-1 0 0 0,0 0 0 0 0,1 0 0 0 0,-1-1-1 0 0,1 0 1 0 0,6-2 0 0 0,-9 2-2 0 0,-1 0 0 0 0,1 0-1 0 0,-1 0 1 0 0,1-1 0 0 0,-1 1 0 0 0,0-1 0 0 0,0 0-1 0 0,0 1 1 0 0,0-2 0 0 0,0 1 0 0 0,0 0 0 0 0,0-1-1 0 0,-1 1 1 0 0,1-1 0 0 0,-1 0 0 0 0,0 1 0 0 0,0-1-1 0 0,0 0 1 0 0,2-5 0 0 0,-1 1 0 0 0,-1-1 0 0 0,-5 2 0 0 0,2 5 0 0 0,0 0 0 0 0,-1 1 0 0 0,1-1 0 0 0,0 1 0 0 0,0-1 0 0 0,0 1 0 0 0,0 0 0 0 0,0-1 0 0 0,-1 1 0 0 0,1 0 0 0 0,0 0 0 0 0,0 0 0 0 0,-1 0 0 0 0,1 0 0 0 0,0 0 0 0 0,0 0 0 0 0,-1 0 0 0 0,1 0 0 0 0,0 0 0 0 0,0 1 0 0 0,0-1 0 0 0,-1 1 0 0 0,1-1 0 0 0,0 1 0 0 0,0-1 0 0 0,0 1 0 0 0,0 0 0 0 0,0-1 0 0 0,0 1 0 0 0,0 0 0 0 0,0 0 0 0 0,0 1 0 0 0,-4 2 0 0 0,0 1 0 0 0,0 0 0 0 0,1 0 0 0 0,-6 8 0 0 0,0 4 0 0 0,0 0 0 0 0,1 1 0 0 0,1 0 0 0 0,1 0 0 0 0,0 1 0 0 0,1-1 0 0 0,1 1 0 0 0,-3 31 0 0 0,5-17 0 0 0,1 0 0 0 0,2 0 0 0 0,1 0 0 0 0,7 42 0 0 0,13 88 0 0 0,-19-148 0 0 0,-1 0 0 0 0,0 1 0 0 0,-1-1 0 0 0,-4 27 0 0 0,3-35 0 0 0,0-1 0 0 0,0 0 0 0 0,-1 0 0 0 0,0 1 0 0 0,0-1 0 0 0,0-1 0 0 0,-1 1 0 0 0,0 0 0 0 0,0-1 0 0 0,-1 1 0 0 0,1-1 0 0 0,-1 0 0 0 0,0 0 0 0 0,-5 5 0 0 0,4-8-210 0 0,1 1 0 0 0,-1 0 0 0 0,1-1 0 0 0,-1 0-1 0 0,0 0 1 0 0,0 0 0 0 0,0-1 0 0 0,0 1 0 0 0,0-1 0 0 0,0-1 0 0 0,0 1 0 0 0,-1-1-1 0 0,1 1 1 0 0,0-1 0 0 0,0-1 0 0 0,0 1 0 0 0,-1-1 0 0 0,1 0 0 0 0,-9-3-1 0 0,0-1-1322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0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10135 0 0,'0'0'231'0'0,"2"-1"29"0"0,4-4-127 0 0,-1-1 0 0 0,1 0 0 0 0,-1 0 0 0 0,-1 0 0 0 0,1 0 0 0 0,-1-1 0 0 0,0 1 0 0 0,5-16 0 0 0,-4 12 662 0 0,1-1 0 0 0,13-19-1 0 0,-13 24-166 0 0,2-5 37 0 0,-7 2 2650 0 0,-2 8-2803 0 0,1 1 0 0 0,0 0 0 0 0,0 0 0 0 0,0 1 0 0 0,-10 28 971 0 0,-16 54-712 0 0,24-73-786 0 0,1 0-1 0 0,-1 0 0 0 0,1 0 0 0 0,1 0 1 0 0,0 0-1 0 0,2 17 0 0 0,0-17 16 0 0,2-1 0 0 0,1-2-133 0 0,-5-7 41 0 0,1 1 1 0 0,0-1-1 0 0,-1 0 0 0 0,1 0 1 0 0,0 1-1 0 0,-1-1 0 0 0,1 0 1 0 0,0 0-1 0 0,0 0 1 0 0,-1 0-1 0 0,1 0 0 0 0,0 0 1 0 0,0 0-1 0 0,-1 0 0 0 0,1 0 1 0 0,0 0-1 0 0,1-1 1 0 0,-1 1-108 0 0,0 0 1 0 0,0 0 0 0 0,0 0 0 0 0,0 0 0 0 0,0-1 0 0 0,0 1 0 0 0,0 0 0 0 0,0-1 0 0 0,-1 1 0 0 0,1-1 0 0 0,0 1 0 0 0,0-1 0 0 0,0 1 0 0 0,0-1 0 0 0,-1 1-1 0 0,1-1 1 0 0,0 0 0 0 0,0 0 0 0 0,-1 1 0 0 0,1-1 0 0 0,-1 0 0 0 0,1 0 0 0 0,-1 0 0 0 0,1 0 0 0 0,-1 0 0 0 0,1 1 0 0 0,-1-1 0 0 0,0 0 0 0 0,1 0 0 0 0,-1 0 0 0 0,0 0-1 0 0,0 0 1 0 0,0 0 0 0 0,0 0 0 0 0,0 0 0 0 0,0 0 0 0 0,0 0 0 0 0,0 0 0 0 0,-1-1 0 0 0,0-13-1849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0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13823 0 0,'0'0'315'0'0,"0"0"45"0"0,0 0 21 0 0,0 0-49 0 0,0 2-220 0 0,0-2-99 0 0,0 1 0 0 0,0-1 0 0 0,-1 1 0 0 0,1-1 0 0 0,0 1 1 0 0,0-1-1 0 0,0 1 0 0 0,0-1 0 0 0,0 0 0 0 0,-1 1 0 0 0,1-1 0 0 0,0 1 0 0 0,0-1 0 0 0,-1 0 0 0 0,1 1 0 0 0,0-1 0 0 0,0 1 0 0 0,-1-1 0 0 0,1 0 0 0 0,-1 1 0 0 0,1-1 0 0 0,0 0 0 0 0,-1 0 0 0 0,1 1 0 0 0,-1-1 0 0 0,0 0 96 0 0,0 1 378 0 0,1-1 22 0 0,0 0 3 0 0,0 0 0 0 0,0 0 0 0 0,0 0 0 0 0,0 0-205 0 0,0 0-862 0 0,0 0-374 0 0,1-1-79 0 0,6-3-15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1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263 340 11975 0 0,'0'0'267'0'0,"0"0"42"0"0,0 0 17 0 0,0 0-28 0 0,0 0-247 0 0,0 1 0 0 0,-1-1 1 0 0,1 0-1 0 0,-1 0 0 0 0,1 0 0 0 0,0 0 0 0 0,-1 1 0 0 0,1-1 0 0 0,-1 0 0 0 0,1 0 0 0 0,-1 0 0 0 0,1 0 0 0 0,0 0 1 0 0,-1 0-1 0 0,1 0 0 0 0,-1 0 0 0 0,1 0 0 0 0,-1-1 0 0 0,-8-10 2333 0 0,4 4-1167 0 0,3 4-1044 0 0,0 1 85 0 0,0-1-1 0 0,0 1 1 0 0,0 0-1 0 0,-1 0 1 0 0,1 0-1 0 0,-1 0 1 0 0,0 0 0 0 0,1 1-1 0 0,-1-1 1 0 0,0 1-1 0 0,0-1 1 0 0,0 1-1 0 0,-3-1 1 0 0,1 1-147 0 0,0 1-1 0 0,1-1 1 0 0,-1 0 0 0 0,1 1 0 0 0,-1 0-1 0 0,0 0 1 0 0,1 1 0 0 0,-1-1-1 0 0,1 1 1 0 0,-1 0 0 0 0,1 0 0 0 0,-1 1-1 0 0,1-1 1 0 0,0 1 0 0 0,0 0 0 0 0,-1 0-1 0 0,-4 4 1 0 0,1-1-111 0 0,1 1 0 0 0,0 1 0 0 0,1-1 0 0 0,0 1 0 0 0,0 0 0 0 0,0 0 0 0 0,1 1 0 0 0,-8 13 0 0 0,1 3 0 0 0,-15 42 0 0 0,24-59 0 0 0,1 0 0 0 0,0 0 0 0 0,1 1 0 0 0,0-1 0 0 0,0 1 0 0 0,1-1 0 0 0,0 1 0 0 0,1 14 0 0 0,-1-21 0 0 0,0 1 0 0 0,0-1 0 0 0,0 0 0 0 0,0 1 0 0 0,1-1 0 0 0,-1 0 0 0 0,0 1 0 0 0,1-1 0 0 0,-1 0 0 0 0,1 1 0 0 0,-1-1 0 0 0,1 0 0 0 0,-1 0 0 0 0,1 1 0 0 0,0-1 0 0 0,2 2 0 0 0,-1 0 0 0 0,9 5 0 0 0,-6-8 0 0 0,-3 0 0 0 0,2 0 0 0 0,1-1 0 0 0,0 1 0 0 0,-1-1 0 0 0,1 0 0 0 0,-1 0 0 0 0,1 0 0 0 0,-1-1 0 0 0,1 0 0 0 0,-1 1 0 0 0,0-2 0 0 0,5-2 0 0 0,1-1 0 0 0,-1 0 0 0 0,0-1 0 0 0,13-12 0 0 0,-14 10-25 0 0,0 0 0 0 0,0-1-1 0 0,0 0 1 0 0,10-19 0 0 0,-15 24 137 0 0,-1 0 0 0 0,0 0-1 0 0,0 0 1 0 0,0 0 0 0 0,0 0 0 0 0,-1-1 0 0 0,0 1 0 0 0,0 0 0 0 0,-1-1 0 0 0,1 1-1 0 0,-1 0 1 0 0,0-1 0 0 0,-1-7 0 0 0,1 11 57 0 0,-3-11 254 0 0,0 8-335 0 0,2 5 283 0 0,1-1-283 0 0,-1 1 0 0 0,1 0 1 0 0,-1-1-1 0 0,1 1 0 0 0,0 0 1 0 0,-1 0-1 0 0,1 0 0 0 0,-1 0 0 0 0,1-1 1 0 0,-1 1-1 0 0,1 0 0 0 0,-1 0 1 0 0,1 0-1 0 0,-1 0 0 0 0,1 0 0 0 0,-1 0 1 0 0,0 0-1 0 0,-2 3-87 0 0,-1-1 0 0 0,1 1 0 0 0,0-1 0 0 0,0 1 0 0 0,1 0 0 0 0,-1 0 1 0 0,1 0-1 0 0,-1 1 0 0 0,1-1 0 0 0,0 0 0 0 0,0 1 0 0 0,0 0 0 0 0,1-1 0 0 0,-3 8 0 0 0,0 2-137 0 0,3-10-21 0 0,0 1 0 0 0,0-1 1 0 0,0 1-1 0 0,1-1 1 0 0,-1 1-1 0 0,1 6 0 0 0,0-6 81 0 0,1 0 0 0 0,0 0 1 0 0,0 0-1 0 0,1 0 0 0 0,-1 0 0 0 0,1 0 0 0 0,0 0 0 0 0,-1-1 0 0 0,4 5 0 0 0,-3-6 76 0 0,0 1 0 0 0,1-1 0 0 0,-1 1 0 0 0,0-1 0 0 0,1 0 0 0 0,-1 0 0 0 0,1 0 0 0 0,0 0 0 0 0,-1 0 0 0 0,1-1 0 0 0,0 1 0 0 0,0-1 0 0 0,0 0 0 0 0,0 0 0 0 0,1 0 0 0 0,-1 0 0 0 0,0-1 0 0 0,0 1 0 0 0,1-1 0 0 0,-1 0 0 0 0,0 1 0 0 0,7-2 0 0 0,-2 0 0 0 0,1 0 0 0 0,-1 0 0 0 0,1-1 0 0 0,-1 0 0 0 0,0-1 0 0 0,0 0 0 0 0,13-6 0 0 0,-9 3 0 0 0,-1-1 0 0 0,0-1 0 0 0,-1 1 0 0 0,1-2 0 0 0,-2 1 0 0 0,1-2 0 0 0,11-14 0 0 0,-16 18 0 0 0,0-1 0 0 0,0 1 0 0 0,-1-1 0 0 0,0 0 0 0 0,-1-1 0 0 0,1 1 0 0 0,-1-1 0 0 0,-1 1 0 0 0,0-1 0 0 0,0 0 0 0 0,0 0 0 0 0,-1 0 0 0 0,1-10 0 0 0,-2 0 498 0 0,-4-30 0 0 0,3 42-407 0 0,0 1-1 0 0,0-1 1 0 0,-1 1-1 0 0,0 0 1 0 0,1 0-1 0 0,-2 0 1 0 0,1 0-1 0 0,-1 0 1 0 0,1 0 0 0 0,-5-4-1 0 0,6 8-90 0 0,1 1 0 0 0,0 0 0 0 0,0 0 0 0 0,0-1 0 0 0,-1 1 0 0 0,1 0 0 0 0,0 0 0 0 0,0 0 0 0 0,-1 0 0 0 0,1-1 0 0 0,0 1 0 0 0,-1 0 0 0 0,1 0 0 0 0,0 0 0 0 0,0 0 0 0 0,-1 0 0 0 0,1 0 0 0 0,0 0 0 0 0,-1 0 0 0 0,1 0 0 0 0,0 0 0 0 0,-1 0 0 0 0,1 0 0 0 0,0 0 0 0 0,-1 0 0 0 0,1 0 0 0 0,0 0 0 0 0,0 0 0 0 0,-1 0 0 0 0,1 0 0 0 0,0 1 0 0 0,-1-1 0 0 0,1 0 0 0 0,0 0 0 0 0,0 0 0 0 0,-1 0 0 0 0,1 1 0 0 0,0-1 0 0 0,0 0 0 0 0,0 0 0 0 0,-1 1 0 0 0,1-1 0 0 0,0 0 0 0 0,0 0 0 0 0,-1 1 0 0 0,-1 2 0 0 0,-1 1 0 0 0,0-1 0 0 0,1 1 0 0 0,-1 0 0 0 0,1-1 0 0 0,0 1 0 0 0,0 0 0 0 0,1 0 0 0 0,-1 1 0 0 0,0 3 0 0 0,-2 6 0 0 0,-3 25 0 0 0,4-10-231 0 0,1 0 1 0 0,1 0-1 0 0,2 0 0 0 0,0 0 1 0 0,10 46-1 0 0,-10-71 207 0 0,0 1 0 0 0,0-1 0 0 0,1 1 0 0 0,0-1 0 0 0,0 0 0 0 0,0 0 0 0 0,0 1 0 0 0,1-1 0 0 0,0-1 0 0 0,-1 1 0 0 0,1 0 0 0 0,1-1 0 0 0,-1 1 0 0 0,0-1 0 0 0,1 0 0 0 0,0 0 0 0 0,4 2 0 0 0,-4-3 16 0 0,-1-1 0 0 0,1 1 0 0 0,-1-1 0 0 0,1 0 0 0 0,-1 0 0 0 0,1 0 0 0 0,0 0 0 0 0,0-1 0 0 0,-1 1 0 0 0,1-1 0 0 0,0 0 0 0 0,0 0 0 0 0,0-1 0 0 0,-1 1 0 0 0,1-1 0 0 0,0 0 0 0 0,0 0 0 0 0,-1 0 0 0 0,1 0 0 0 0,-1-1 0 0 0,5-2 0 0 0,6-3 34 0 0,-1-2 0 0 0,0 0 0 0 0,0-1 0 0 0,-1 0 1 0 0,0 0-1 0 0,-1-2 0 0 0,0 1 0 0 0,-1-1 0 0 0,0-1 0 0 0,-1 0 0 0 0,11-21 0 0 0,-6 6 87 0 0,-1-1-1 0 0,-1-1 1 0 0,-2 0 0 0 0,12-55-1 0 0,-20 71 48 0 0,-1 0 0 0 0,0-1 0 0 0,-1 1 0 0 0,0 0 1 0 0,-2 0-1 0 0,-3-18 0 0 0,-1-18 278 0 0,5 41-120 0 0,0-1 0 0 0,-1 0 0 0 0,-1 1 0 0 0,-3-11 0 0 0,4 14-303 0 0,2 6-15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0,-2 9 0 0 0,-1 11 0 0 0,2 67-996 0 0,-18 114 0 0 0,16-184 996 0 0,1-1 0 0 0,0 1 0 0 0,2 0 0 0 0,0 0 0 0 0,0-1 0 0 0,5 24 0 0 0,-2-15-443 0 0,-3-22-45 0 0,5 1-48 0 0,-4-3 497 0 0,0 0 0 0 0,0 0 1 0 0,0 0-1 0 0,-1 0 0 0 0,1 0 0 0 0,1 0 1 0 0,-1 0-1 0 0,0 0 0 0 0,0 0 1 0 0,0 0-1 0 0,0 0 0 0 0,1 0 1 0 0,-1-1-1 0 0,2 1 0 0 0,-1 0 6 0 0,0 0 0 0 0,1-1 0 0 0,-1 0 1 0 0,0 1-1 0 0,1-1 0 0 0,-1 0 0 0 0,0 0 0 0 0,1 0 0 0 0,-1-1 0 0 0,0 1 0 0 0,1-1 0 0 0,-1 1 1 0 0,0-1-1 0 0,1 0 0 0 0,-1 0 0 0 0,0 1 0 0 0,3-3 0 0 0,1 0-136 0 0,0-1-1 0 0,-1 1 0 0 0,0-1 1 0 0,10-8-1 0 0,-14 10-478 0 0,1 1 189 0 0,-1-1 0 0 0,0 1 0 0 0,0-1 0 0 0,0 1 0 0 0,0-1 0 0 0,-1 0 0 0 0,1 1 0 0 0,0-1 0 0 0,0-3-1 0 0,1 1-4645 0 0,1-3-887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1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11975 0 0,'0'0'547'0'0,"0"0"-11"0"0,1 1-344 0 0,0 0-74 0 0,0 0-1 0 0,0 0 1 0 0,1 0 0 0 0,-1 0-1 0 0,0 0 1 0 0,0-1 0 0 0,1 1 0 0 0,-1 0-1 0 0,0-1 1 0 0,1 1 0 0 0,-1-1-1 0 0,0 1 1 0 0,1-1 0 0 0,-1 1 0 0 0,1-1-1 0 0,-1 0 1 0 0,1 0 0 0 0,-1 0-1 0 0,1 0 1 0 0,-1 0 0 0 0,0 0 0 0 0,1 0-1 0 0,-1-1 1 0 0,1 1 0 0 0,-1 0-1 0 0,1-1 1 0 0,1 0 0 0 0,2-1 555 0 0,23-6 3114 0 0,-15 4-1815 0 0,27-4 0 0 0,58-6 460 0 0,-69 13-3325 0 0,-26 1 530 0 0,0 1 0 0 0,0-1 1 0 0,1 0-1 0 0,-1 0 0 0 0,0 0 0 0 0,0-1 0 0 0,0 1 0 0 0,0-1 0 0 0,0 0 1 0 0,0 0-1 0 0,0 0 0 0 0,0 0 0 0 0,0 0 0 0 0,0-1 0 0 0,-1 1 1 0 0,1-1-1 0 0,4-3 0 0 0,4-7-1684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1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1 346 6447 0 0,'0'0'142'0'0,"0"0"22"0"0,0 0 13 0 0,3-9 891 0 0,24-63 6774 0 0,-3-2-3851 0 0,22-114 140 0 0,-46 187-3643 0 0,0 1 21 0 0,0-1-66 0 0,-10 23-278 0 0,7-8-165 0 0,1 0 0 0 0,0 0 0 0 0,1 25 0 0 0,-2 13 0 0 0,-5 21-159 0 0,-26 157-1066 0 0,14-141 617 0 0,20-89 607 0 0,0 0 0 0 0,0 0 0 0 0,0 0 0 0 0,0 0 0 0 0,0 0 0 0 0,0 0 0 0 0,0 0 0 0 0,1 0 0 0 0,-1 1 0 0 0,0-1 0 0 0,0 0 0 0 0,4-14 31 0 0,7-45-256 0 0,-9 52-349 0 0,0-3-2156 0 0,-1 4-3491 0 0,-1 6 230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1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10135 0 0,'0'0'464'0'0,"0"0"-9"0"0,0 0-155 0 0,0 0 443 0 0,0 0 227 0 0,0 0 44 0 0,0 0-61 0 0,0 0-288 0 0,0 0-121 0 0,0 0-28 0 0,0 0-4 0 0,0 0 0 0 0,0 0 0 0 0,0 0 0 0 0,0 0 0 0 0,-1 1 0 0 0,-3 1-116 0 0,-2 3-377 0 0,-4 13 3326 0 0,9-16-2974 0 0,1-2 117 0 0,-4 15 613 0 0,-2 11-1092 0 0,-38 125-2 0 0,29-104-7 0 0,-10 60 0 0 0,25-107 0 0 0,-4 27 0 0 0,8 17 0 0 0,-4-41 0 0 0,0 0 0 0 0,0 0 0 0 0,1 0 0 0 0,-1 0 0 0 0,1 0 0 0 0,0-1 0 0 0,0 1 0 0 0,0 0 0 0 0,2 4 0 0 0,2 2 0 0 0,9 26 0 0 0,-9-23 0 0 0,-2-7 0 0 0,-1 1 0 0 0,1-1 0 0 0,0 0 0 0 0,0 0 0 0 0,0 0 0 0 0,1 0 0 0 0,0-1 0 0 0,8 8 0 0 0,-3-3 0 0 0,2-3 0 0 0,3-1 0 0 0,-1-4 0 0 0,-6-2 0 0 0,-1-1 0 0 0,1 0 0 0 0,-1-1 0 0 0,1 0 0 0 0,-1 0 0 0 0,0 0 0 0 0,0 0 0 0 0,-1-1 0 0 0,11-8 0 0 0,-10 7 0 0 0,-2 1 0 0 0,0 0 0 0 0,0-1 0 0 0,0 0 0 0 0,-1 1 0 0 0,0-1 0 0 0,0-1 0 0 0,0 1 0 0 0,0 0 0 0 0,-1-1 0 0 0,3-8 0 0 0,4-10 0 0 0,-8 23 0 0 0,0 0 0 0 0,-1 0 0 0 0,1 0 0 0 0,-1-1 0 0 0,1 1 0 0 0,-1 0 0 0 0,1 0 0 0 0,-1-1 0 0 0,0 1 0 0 0,0 0 0 0 0,0-1 0 0 0,0 1 0 0 0,0 0 0 0 0,0-1 0 0 0,0 1 0 0 0,0 0 0 0 0,0-1 0 0 0,-1 1 0 0 0,1 0 0 0 0,0 0 0 0 0,-1-1 0 0 0,1 1 0 0 0,-1 0 0 0 0,0-2 0 0 0,-7-17 0 0 0,7 16 0 0 0,-3-5 0 0 0,-14-3 0 0 0,14 11 2 0 0,1 0 1 0 0,0 0-1 0 0,0 0 0 0 0,-1 0 0 0 0,1 1 1 0 0,0-1-1 0 0,-1 1 0 0 0,1 0 1 0 0,-1 0-1 0 0,1 0 0 0 0,-1 1 0 0 0,1-1 1 0 0,0 1-1 0 0,-1 0 0 0 0,1 0 1 0 0,0 0-1 0 0,0 0 0 0 0,0 0 0 0 0,-1 1 1 0 0,1-1-1 0 0,-3 4 0 0 0,-8 3-52 0 0,1 2 0 0 0,1 0-1 0 0,-14 14 1 0 0,21-20 0 0 0,1 1-989 0 0,-1-1-1 0 0,1 1 1 0 0,0 0 0 0 0,-5 9 0 0 0,8-12-6468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1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0 571 11975 0 0,'0'0'267'0'0,"0"0"42"0"0,0 0 17 0 0,0 0-28 0 0,2-1-196 0 0,5-4 186 0 0,0-1 1 0 0,0 0-1 0 0,-1-1 1 0 0,11-12-1 0 0,-12 12 834 0 0,0 0 0 0 0,5-14 0 0 0,7-8 588 0 0,-9 15-1178 0 0,0-1 0 0 0,-1 1 0 0 0,0-1 0 0 0,-1-1 0 0 0,-1 1 0 0 0,6-30 0 0 0,-10 25-89 0 0,-2 18 45 0 0,-7-16 613 0 0,3 10-1085 0 0,4 8-16 0 0,0 0 0 0 0,1 0 0 0 0,-1 0 0 0 0,1-1 0 0 0,-1 1 0 0 0,1 0 0 0 0,-1 0 0 0 0,0 0 0 0 0,1 0 0 0 0,-1 0 0 0 0,1 0 0 0 0,-1 0 0 0 0,0 0 0 0 0,1 0 0 0 0,-2 1 0 0 0,-2 0 0 0 0,0 1 0 0 0,1-1 0 0 0,-1 1 0 0 0,0 0 0 0 0,-4 3 0 0 0,-1 6 0 0 0,-8 13 0 0 0,4-8 0 0 0,11-12 0 0 0,-1-1 0 0 0,1 1 0 0 0,-1 0 0 0 0,1 0 0 0 0,0 0 0 0 0,0 0 0 0 0,-1 5 0 0 0,0 1 0 0 0,-12 27 0 0 0,14-29 0 0 0,0-2 0 0 0,1 1 0 0 0,0 0 0 0 0,0 0 0 0 0,0 0 0 0 0,1-1 0 0 0,2 10 0 0 0,0 1 0 0 0,-3-13 0 0 0,0-1 0 0 0,0 0 0 0 0,1 1 0 0 0,0-1 0 0 0,0 0 0 0 0,-1 0 0 0 0,2 1 0 0 0,-1-1 0 0 0,2 3 0 0 0,1 1 0 0 0,7 14 0 0 0,-8-18 0 0 0,7 8 0 0 0,2-2 0 0 0,3-2 0 0 0,0-5 0 0 0,-11-1 0 0 0,2 0 0 0 0,13-8 0 0 0,-10 2 0 0 0,1 1 0 0 0,-1-1 0 0 0,-1-1 0 0 0,1 1 0 0 0,-1-2 0 0 0,0 1 0 0 0,0-1 0 0 0,-1 0 0 0 0,0-1 0 0 0,0 1 0 0 0,-1-1 0 0 0,6-10 0 0 0,35-45 0 0 0,-41 52 0 0 0,1 4 72 0 0,-6 6 299 0 0,-1 1 117 0 0,1 0-446 0 0,1 0 1 0 0,-1 1-1 0 0,1-1 0 0 0,-1 1 1 0 0,0 0-1 0 0,1-1 1 0 0,-1 1-1 0 0,0 0 0 0 0,1 0 1 0 0,-1 0-1 0 0,0 0 1 0 0,0 0-1 0 0,0 0 0 0 0,0 0 1 0 0,0 0-1 0 0,1 3 1 0 0,14 20-1032 0 0,-3 0 382 0 0,-11-21 607 0 0,7 18 0 0 0,-5-8 0 0 0,-4-12 0 0 0,0-1 0 0 0,0 1 0 0 0,0-1 0 0 0,0 0 0 0 0,0 1 0 0 0,1-1 0 0 0,-1 0 0 0 0,0 1 0 0 0,0-1 0 0 0,0 1 0 0 0,0-1 0 0 0,0 0 0 0 0,0 1 0 0 0,1-1 0 0 0,-1 0 0 0 0,0 1 0 0 0,0-1 0 0 0,0 0 0 0 0,1 0 0 0 0,-1 1 0 0 0,0-1 0 0 0,1 0 0 0 0,-1 0 0 0 0,0 1 0 0 0,1-1 0 0 0,-1 0 0 0 0,0 0 0 0 0,1 0 0 0 0,-1 1 0 0 0,0-1 0 0 0,1 0 0 0 0,-1 0 0 0 0,0 0 0 0 0,1 0 0 0 0,-1 0 0 0 0,0 0 0 0 0,1 0 0 0 0,-1 0 0 0 0,1 0 0 0 0,0 0 0 0 0,4-5 0 0 0,-1 2 0 0 0,1-1 0 0 0,-1 0 0 0 0,-1 0 0 0 0,1 0 0 0 0,0 0 0 0 0,-1-1 0 0 0,0 0 0 0 0,3-6 0 0 0,-4 8 0 0 0,1 0 0 0 0,-1 0 0 0 0,1 0 0 0 0,6-5 0 0 0,5-7 0 0 0,2-3 0 0 0,-16 18 0 0 0,0 0 0 0 0,0-1 0 0 0,0 1 0 0 0,1 0 0 0 0,-1 0 0 0 0,0-1 0 0 0,0 1 0 0 0,0 0 0 0 0,0 0 0 0 0,1 0 0 0 0,-1-1 0 0 0,0 1 0 0 0,0 0 0 0 0,1 0 0 0 0,-1 0 0 0 0,0 0 0 0 0,0-1 0 0 0,1 1 0 0 0,-1 0 0 0 0,0 0 0 0 0,0 0 0 0 0,1 0 0 0 0,-1 0 0 0 0,0 0 0 0 0,0 0 0 0 0,1 0 0 0 0,-1 0 0 0 0,0 0 0 0 0,1 0 0 0 0,-1 0 0 0 0,0 0 0 0 0,0 0 0 0 0,1 0 0 0 0,-1 0 0 0 0,0 0 0 0 0,1 0 0 0 0,-1 0 0 0 0,0 0 0 0 0,0 0 0 0 0,1 1 0 0 0,-1-1 0 0 0,0 0 0 0 0,0 0 0 0 0,1 0 0 0 0,-1 0 0 0 0,0 1 0 0 0,0-1 0 0 0,0 0 0 0 0,1 0 0 0 0,-1 0 0 0 0,0 1 0 0 0,0-1 0 0 0,0 0 0 0 0,0 0 0 0 0,0 1 0 0 0,1-1 0 0 0,-1 0 0 0 0,0 1 0 0 0,0-1 0 0 0,0 0 0 0 0,0 0 0 0 0,0 1 0 0 0,0-1 0 0 0,0 0 0 0 0,0 1 0 0 0,0-1 0 0 0,0 0 0 0 0,0 1 0 0 0,0-1 0 0 0,2 7 0 0 0,-1 0 0 0 0,0 0 0 0 0,0 0 0 0 0,0 0 0 0 0,-1 0 0 0 0,0 1 0 0 0,-2 13 0 0 0,1 8 0 0 0,1-7 8 0 0,-1-9-28 0 0,1 1 0 0 0,1-1 0 0 0,3 23 0 0 0,-3-34-351 0 0,1 1-347 0 0,-2-3 675 0 0,0 1-1 0 0,1-1 1 0 0,-1 1-1 0 0,0-1 0 0 0,0 1 1 0 0,0-1-1 0 0,1 0 1 0 0,-1 1-1 0 0,0-1 1 0 0,0 1-1 0 0,1-1 1 0 0,-1 0-1 0 0,0 1 0 0 0,1-1 1 0 0,-1 0-1 0 0,1 0 1 0 0,-1 1-1 0 0,0-1 1 0 0,1 0-1 0 0,11 3 28 0 0,-8-4 16 0 0,-1 1 0 0 0,0-1 0 0 0,0 1 0 0 0,0-1 0 0 0,-1 0 0 0 0,1-1 0 0 0,0 1 0 0 0,0 0 0 0 0,0-1 0 0 0,-1 1 0 0 0,1-1 0 0 0,-1 0 0 0 0,5-4 0 0 0,3-3 0 0 0,15-19 0 0 0,-22 25 0 0 0,11-15 247 0 0,1-1 0 0 0,-2-1 0 0 0,-1 0 0 0 0,-1-1 0 0 0,0 0 0 0 0,-1 0 0 0 0,9-35 0 0 0,-5 16-229 0 0,-6 19-19 0 0,-1-1 1 0 0,7-33-1 0 0,4-56 1 0 0,-17 95 57 0 0,-3 13 122 0 0,1 1 28 0 0,1 0 281 0 0,0 2 21 0 0,-2 0-66 0 0,-4 0-294 0 0,4 1-147 0 0,1 1 0 0 0,-1 0-1 0 0,1-1 1 0 0,0 1 0 0 0,0 0 0 0 0,-1 0 0 0 0,1-1-1 0 0,0 1 1 0 0,1 0 0 0 0,-2 4 0 0 0,-7 25-5 0 0,6-21 2 0 0,-1 10 1 0 0,0 0 0 0 0,2 1 0 0 0,-1 36 0 0 0,1 3 0 0 0,-1-28-692 0 0,3 33 0 0 0,0-64 641 0 0,0 1 0 0 0,1 0 0 0 0,-1-1 0 0 0,0 1 0 0 0,1-1 0 0 0,-1 1 0 0 0,1 0 0 0 0,1 2-1 0 0,-1-2 47 0 0,0 0-1 0 0,0 0 1 0 0,0 0-1 0 0,0 1 0 0 0,-1-1 1 0 0,1 0-1 0 0,-1 1 0 0 0,0-1 1 0 0,1 0-1 0 0,-1 1 1 0 0,0-1-1 0 0,0 0 0 0 0,-1 1 1 0 0,1 2-1 0 0,-1-3 343 0 0,1-2 138 0 0,0 0 33 0 0,0 0-65 0 0,2 2-294 0 0,4 4-197 0 0,-4-4-289 0 0,-2-2-138 0 0,0 0-33 0 0,0 0 65 0 0,2 1 294 0 0,12 7 305 0 0,-9-9-17 0 0,-3 1-49 0 0,0-1 5 0 0,-1 1 0 0 0,1 0 0 0 0,-1-1 0 0 0,1 0 0 0 0,0 1 0 0 0,-1-1 0 0 0,1 0 0 0 0,-1 1 0 0 0,0-1-1 0 0,1 0 1 0 0,-1 0 0 0 0,3-2 0 0 0,0-1 97 0 0,6-4-159 0 0,0 0 1 0 0,-1 0 0 0 0,0-1-1 0 0,10-14 1 0 0,2-1-37 0 0,0 1 3 0 0,-11 15 0 0 0,-10 8 0 0 0,0 0 0 0 0,1-1 0 0 0,-1 1 0 0 0,1 0 0 0 0,-1 0 0 0 0,1 0 0 0 0,-1-1 0 0 0,0 1 0 0 0,1 0 0 0 0,-1 0 0 0 0,1 0 0 0 0,-1 0 0 0 0,1 0 0 0 0,-1 0 0 0 0,1 0 0 0 0,-1 0 0 0 0,1 0 0 0 0,-1 0 0 0 0,1 0 0 0 0,0 0 0 0 0,-1 1 0 0 0,0-1 0 0 0,1 0 0 0 0,-1 1 0 0 0,0-1 0 0 0,0 1 0 0 0,1-1 0 0 0,-1 1 0 0 0,0-1 0 0 0,0 1 0 0 0,0-1 0 0 0,0 1 0 0 0,1-1 0 0 0,-1 1 0 0 0,0-1 0 0 0,0 1 0 0 0,0-1 0 0 0,0 1 0 0 0,0 0 0 0 0,0 2 0 0 0,-5 17 0 0 0,1-10 0 0 0,-4-4 0 0 0,-23 11 0 0 0,24-11 0 0 0,-1 4 0 0 0,4 2 0 0 0,2 1 0 0 0,4 2 0 0 0,3-1 0 0 0,-4-10 0 0 0,12 15 0 0 0,-3-8 0 0 0,2-5 0 0 0,8 1 0 0 0,-14-8 0 0 0,0 0 0 0 0,4 1 0 0 0,1-1 0 0 0,0 0 0 0 0,-1 0 0 0 0,1-1 0 0 0,-1-1 0 0 0,0 0 0 0 0,0 0 0 0 0,17-9 0 0 0,-18 8 0 0 0,-1 0 0 0 0,0 0 0 0 0,-1-1 0 0 0,14-10 0 0 0,-16 10 0 0 0,-3 4 0 0 0,-1 0 0 0 0,1 0 0 0 0,-1 0 0 0 0,0 0 0 0 0,1 0 0 0 0,-1-1 0 0 0,0 1 0 0 0,0 0 0 0 0,0-1 0 0 0,0 1 0 0 0,0-1 0 0 0,0 1 0 0 0,0-1 0 0 0,0 0 0 0 0,0-1 0 0 0,1-3 0 0 0,0 1 101 0 0,0-1 0 0 0,0 1-1 0 0,0-1 1 0 0,0 0 0 0 0,-1 0 0 0 0,0 1-1 0 0,0-1 1 0 0,-1 0 0 0 0,0 0 0 0 0,0 0-1 0 0,0 0 1 0 0,-2-11 0 0 0,1 8 29 0 0,0 5 313 0 0,-5-5-294 0 0,0 1-133 0 0,6 8-16 0 0,-1-1 0 0 0,1 1 0 0 0,-1 0 0 0 0,1 0 0 0 0,-1-1 0 0 0,1 1 0 0 0,-1 0 0 0 0,0 0 0 0 0,1 0 0 0 0,-1 0 0 0 0,1 0 0 0 0,-1 0 0 0 0,1 0 0 0 0,-1 0 0 0 0,0 0 0 0 0,0 0 0 0 0,-11 6 0 0 0,4 2 0 0 0,4-1-166 0 0,0-1 0 0 0,0 1 0 0 0,1 0 0 0 0,0 0 0 0 0,1 0 0 0 0,0 1 0 0 0,0-1 0 0 0,0 1 0 0 0,1-1-1 0 0,-1 10 1 0 0,1 2 24 0 0,2-14 116 0 0,4 11 29 0 0,0-3-3 0 0,2-1 0 0 0,3-5 0 0 0,-6-5 0 0 0,-1 0 0 0 0,1-1 0 0 0,0 0 0 0 0,0 0 0 0 0,4 1 0 0 0,10 1 0 0 0,-13-5 0 0 0,-2 0 0 0 0,3 0 0 0 0,0-1 0 0 0,0 0 0 0 0,0 0 0 0 0,-1 0 0 0 0,11-8 0 0 0,16-10 0 0 0,-26 18 0 0 0,0-1 0 0 0,-1 0 0 0 0,1 0 0 0 0,-1 0 0 0 0,0-1 0 0 0,0 1 0 0 0,0-1 0 0 0,-1 0 0 0 0,0-1 0 0 0,0 1 0 0 0,0-1 0 0 0,-1 0 0 0 0,5-11 0 0 0,0-2 0 0 0,-1 0 0 0 0,-1 0 0 0 0,5-28 0 0 0,-9 33 0 0 0,-1 0 0 0 0,0 0 0 0 0,-2 0 0 0 0,-1-16 0 0 0,0-16 0 0 0,1 39 50 0 0,0 0 0 0 0,0-1 1 0 0,-1 1-1 0 0,0 0 0 0 0,0 0 0 0 0,-1 0 0 0 0,-7-13 0 0 0,10 19 425 0 0,-2 0-457 0 0,1 1 0 0 0,0 0 0 0 0,0 0 1 0 0,0 0-1 0 0,-1 0 0 0 0,1 0 0 0 0,0 1 0 0 0,0-1 0 0 0,0 0 0 0 0,-1 0 0 0 0,1 1 1 0 0,0-1-1 0 0,0 1 0 0 0,0-1 0 0 0,0 1 0 0 0,0-1 0 0 0,0 1 0 0 0,0 0 0 0 0,0 0 1 0 0,0-1-1 0 0,0 1 0 0 0,0 0 0 0 0,0 0 0 0 0,1 0 0 0 0,-1 0 0 0 0,0 0 0 0 0,1 0 1 0 0,-1 0-1 0 0,0 0 0 0 0,1 0 0 0 0,-1 0 0 0 0,1 2 0 0 0,-4 6 104 0 0,1 0 0 0 0,1 1 0 0 0,-3 11 0 0 0,3-11-92 0 0,-3 23-677 0 0,2 0 0 0 0,0 61 0 0 0,3-82 612 0 0,0 4 33 0 0,1 0 0 0 0,1-1-1 0 0,0 1 1 0 0,1-1 0 0 0,1 0-1 0 0,9 27 1 0 0,-6-29 2 0 0,-6-11 0 0 0,0 1 0 0 0,0-1 0 0 0,0 0 0 0 0,1 0 0 0 0,-1 0 0 0 0,0-1 0 0 0,1 1 0 0 0,0 0 0 0 0,2 2 0 0 0,0-1 0 0 0,6 6 0 0 0,3-3 0 0 0,-9-4 0 0 0,0-1 0 0 0,15-1 0 0 0,-2-2 0 0 0,-13-1 0 0 0,-2 0 0 0 0,6-1 0 0 0,23-15 0 0 0,-29 18 0 0 0,0-1 0 0 0,0 1 0 0 0,-1-1 0 0 0,1 1 0 0 0,0-1 0 0 0,-1 0 0 0 0,1 0 0 0 0,-1 0 0 0 0,0 0 0 0 0,0 0 0 0 0,0 0 0 0 0,1-2 0 0 0,4-17 0 0 0,-5 14 0 0 0,1 0 0 0 0,0 0 0 0 0,4-8 0 0 0,10-25 0 0 0,-2 0 0 0 0,12-55 0 0 0,-12 41 0 0 0,1 6 0 0 0,28-60 0 0 0,-19 52 0 0 0,-20 44 0 0 0,-5 7 0 0 0,-4 8 0 0 0,-3 5 0 0 0,4 0 111 0 0,0 0-1 0 0,0 0 1 0 0,1 1 0 0 0,0-1-1 0 0,0 1 1 0 0,1-1 0 0 0,0 1-1 0 0,1 0 1 0 0,-1 15 0 0 0,2-4-271 0 0,1 0 1 0 0,1-1-1 0 0,0 1 1 0 0,2 0 0 0 0,11 36-1 0 0,-1 0 10 0 0,8 88 150 0 0,-21-139 0 0 0,-4 20 0 0 0,3-25 0 0 0,-4 9 0 0 0,-1-12 0 0 0,0-7 0 0 0,5 10 0 0 0,-4-14 0 0 0,1 0 0 0 0,1-1 0 0 0,0-27 0 0 0,1 28 0 0 0,2-12 0 0 0,-4 17 0 0 0,3 8 0 0 0,0 1 0 0 0,0 0 0 0 0,0 0 0 0 0,0 0 0 0 0,0 0 0 0 0,0-1 0 0 0,0 1 0 0 0,-1 0 0 0 0,1 0 0 0 0,0 0 0 0 0,0 0 0 0 0,0 0 0 0 0,0 0 0 0 0,-1 0 0 0 0,1-1 0 0 0,0 1 0 0 0,0 0 0 0 0,0 0 0 0 0,-1 0 0 0 0,1 0 0 0 0,0 0 0 0 0,0 0 0 0 0,0 0 0 0 0,-1 0 0 0 0,1 0 0 0 0,0 0 0 0 0,0 0 0 0 0,0 0 0 0 0,-1 0 0 0 0,1 0 0 0 0,0 0 0 0 0,0 0 0 0 0,0 0 0 0 0,-1 1 0 0 0,1-1 0 0 0,0 10 0 0 0,4 2 0 0 0,-2-10 0 0 0,0 1 0 0 0,0-1 0 0 0,0 0 0 0 0,0 0 0 0 0,1 0 0 0 0,-1-1 0 0 0,1 1 0 0 0,-1 0 0 0 0,1-1 0 0 0,0 0 0 0 0,-1 1 0 0 0,5 0 0 0 0,-5-1 13 0 0,-1 0 0 0 0,1-1-1 0 0,-1 1 1 0 0,1 0 0 0 0,0-1-1 0 0,-1 0 1 0 0,1 1 0 0 0,0-1 0 0 0,-1 0-1 0 0,1 0 1 0 0,0 1 0 0 0,-1-1 0 0 0,1-1-1 0 0,0 1 1 0 0,0 0 0 0 0,-1 0 0 0 0,4-2-1 0 0,1 1 160 0 0,21-8 1403 0 0,-18 5-1559 0 0,-1-1-149 0 0,-6 4-563 0 0,-2 1-258 0 0,-6-11-7561 0 0,-1 3 165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4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43 2759 0 0,'0'0'126'0'0,"0"0"68"0"0,0 0 208 0 0,0 0 87 0 0,0 0 20 0 0,0 0 3 0 0,0 0 0 0 0,-8 2 2048 0 0,-33 11 6144 0 0,40-13-8261 0 0,1 0-222 0 0,0 0 166 0 0,-2-3 279 0 0,-3-5 7 0 0,4 5-617 0 0,0-1 1 0 0,0 1-1 0 0,1 0 0 0 0,-1-1 1 0 0,1-6-1 0 0,0 10-49 0 0,1-1 41 0 0,-1 1 0 0 0,0-1 0 0 0,0 1 0 0 0,0-1 0 0 0,0 1 0 0 0,0-1 0 0 0,0 0 0 0 0,0 1 0 0 0,0-1 0 0 0,0 1 0 0 0,0-1 1 0 0,0 1-1 0 0,0-1 0 0 0,0 1 0 0 0,0-1 0 0 0,-1 1 0 0 0,1-1 0 0 0,0 1 0 0 0,0 0 0 0 0,0-1 0 0 0,-1 1 0 0 0,1-1 0 0 0,0 1 0 0 0,-1-1 0 0 0,1 1 0 0 0,0 0 0 0 0,-1-1 0 0 0,1 1 0 0 0,-1 0 0 0 0,1-1 0 0 0,0 1 0 0 0,-1 0 0 0 0,1 0 0 0 0,-1-1 0 0 0,1 1 0 0 0,-1 0 0 0 0,1 0 0 0 0,-1 0 0 0 0,1 0 0 0 0,-1-1 0 0 0,0 1-48 0 0,1 0 0 0 0,-1 0 0 0 0,1-1 0 0 0,-1 1 0 0 0,1 0 0 0 0,-1 0 0 0 0,1-1 0 0 0,-1 1 0 0 0,0 0 0 0 0,1 0 0 0 0,-1 0 0 0 0,1 0 0 0 0,-1 0-1 0 0,1 0 1 0 0,-1 0 0 0 0,0 0 0 0 0,1 0 0 0 0,-1 0 0 0 0,1 0 0 0 0,-1 0 0 0 0,0 1 0 0 0,-6 1 73 0 0,6-2 298 0 0,-6 1 781 0 0,-6 11-699 0 0,10-8-453 0 0,0 0 0 0 0,0-1 0 0 0,1 2 0 0 0,0-1 0 0 0,0 0 0 0 0,0 0 0 0 0,0 1 0 0 0,1-1 0 0 0,-1 1 0 0 0,1-1 0 0 0,0 1 0 0 0,1 0 0 0 0,-1-1 0 0 0,1 1 0 0 0,0 8 0 0 0,-1 14 0 0 0,-19 56 0 0 0,1-6 0 0 0,-11 40 0 0 0,27-101 0 0 0,0 0 0 0 0,-13 30 0 0 0,15-43 19 0 0,-1 12 405 0 0,2-14-22 0 0,1 3 150 0 0,-4-5-2085 0 0,2 0 438 0 0,-1 0-973 0 0,-3-1 1592 0 0,3-1-4557 0 0,1-9 3497 0 0,1 9 0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5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12 173 6447 0 0,'0'0'298'0'0,"0"0"-10"0"0,0 0-118 0 0,0 0 206 0 0,0 0 111 0 0,0 0 22 0 0,0 0-66 0 0,0 0-222 0 0,0 0 166 0 0,0 0 101 0 0,0 0 21 0 0,-1 1 3 0 0,-5 5-324 0 0,5-6 3125 0 0,0 0 3506 0 0,-1-10-6803 0 0,3-2 56 0 0,1 7-1 0 0,9-25 1818 0 0,-6 20-1873 0 0,3 1-16 0 0,0 1 0 0 0,0-1 0 0 0,3 1 0 0 0,-1 2 0 0 0,0 0 0 0 0,-1-1 0 0 0,1 2 0 0 0,1-2 0 0 0,3-2 2 0 0,-11 8-11 0 0,16-6 88 0 0,-8 4 568 0 0,15-7 682 0 0,-17 7-1329 0 0,2 2 0 0 0,-10 0 0 0 0,0 1 0 0 0,0 0 0 0 0,0 0 0 0 0,0 0 0 0 0,0 0 0 0 0,0 0 0 0 0,-1 0 0 0 0,1 0 0 0 0,0 0 0 0 0,0 0 0 0 0,0 0 0 0 0,0 0 0 0 0,0 1 0 0 0,1 0 0 0 0,15-3 0 0 0,-7-2 0 0 0,3 1 0 0 0,-10 3 0 0 0,-2 1 0 0 0,0-1 0 0 0,-1 0 0 0 0,1 0 0 0 0,0 1 0 0 0,-1-1 0 0 0,1 0 0 0 0,0 0 0 0 0,0 0 0 0 0,-1 0 0 0 0,1 0 0 0 0,0 0 0 0 0,0 0 0 0 0,-1 0 0 0 0,1 0 0 0 0,0 0 0 0 0,-1 0 0 0 0,1-1 0 0 0,0 1 0 0 0,1-1 0 0 0,1 0 0 0 0,13 0 0 0 0,-10 1 0 0 0,18-3 0 0 0,-15 3 0 0 0,1 1 0 0 0,0 1 0 0 0,-1 2 0 0 0,1-3 0 0 0,-1 2 0 0 0,1 2 0 0 0,-1-1 0 0 0,1 0 0 0 0,-1-1 0 0 0,1 0 0 0 0,-2 2 0 0 0,4 1 0 0 0,-12-6 0 0 0,18 17 0 0 0,-10-12 0 0 0,0 0 0 0 0,0 2 0 0 0,3 2 0 0 0,-9-7 0 0 0,4 10 0 0 0,-4-9 0 0 0,4 12 0 0 0,4 14 0 0 0,-4-8 0 0 0,3 9 0 0 0,-4-11 0 0 0,-4-16 0 0 0,0 15 0 0 0,-1-14 0 0 0,0-1 0 0 0,-1-1 0 0 0,1 0 0 0 0,0 0 0 0 0,-1 0 0 0 0,1 0 0 0 0,-1 0 0 0 0,0 0 0 0 0,0 0 0 0 0,0 0 0 0 0,-1 2 0 0 0,1-1 0 0 0,-7 8 0 0 0,6-9 0 0 0,-3 4 0 0 0,0 0 0 0 0,-1 0 0 0 0,1-1 0 0 0,-1 0 0 0 0,0 0 0 0 0,-1-1 0 0 0,1 0 0 0 0,-1 0 0 0 0,0 0 0 0 0,0-1 0 0 0,-9 4 0 0 0,-6-1 0 0 0,0-1 0 0 0,-36 4 0 0 0,-10 2 0 0 0,53-6-64 0 0,14-4-273 0 0,1-1-138 0 0,0 0-33 0 0,0 0-140 0 0,0 0-572 0 0,0 0-253 0 0,0 0-1108 0 0,0 0-4241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0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31 356 8287 0 0,'0'0'191'0'0,"0"0"26"0"0,0 0 9 0 0,0 2 110 0 0,0 6 444 0 0,0-6 196 0 0,0-2 42 0 0,0 0 6 0 0,0 0 0 0 0,0 0 0 0 0,0 0 0 0 0,0 0-137 0 0,0 0-508 0 0,0 0 37 0 0,0 0 80 0 0,0 0 14 0 0,0 0-67 0 0,0 0-222 0 0,0 0 166 0 0,0 0 101 0 0,0 0 21 0 0,0 0-66 0 0,0 0-222 0 0,0 0 166 0 0,0 0 101 0 0,0 0 21 0 0,0 0-66 0 0,-1-1-294 0 0,-4-5-133 0 0,4 5 30 0 0,0 0 0 0 0,-1 0 0 0 0,1 0 0 0 0,0 0 0 0 0,0-1 0 0 0,0 1 0 0 0,0 0 0 0 0,0-1 0 0 0,0 1 0 0 0,0 0 0 0 0,1-1 0 0 0,-1 1 0 0 0,0-1 0 0 0,1 1 0 0 0,0-1 0 0 0,-1-3 0 0 0,-2-5 612 0 0,1 4-590 0 0,1 0-1 0 0,0-1 1 0 0,0 1-1 0 0,0-1 1 0 0,1 1-1 0 0,0-1 1 0 0,0 1 0 0 0,2-10-1 0 0,-2 14-67 0 0,-1 1 0 0 0,1 0 0 0 0,0 0 0 0 0,1 0 0 0 0,-1-1 0 0 0,0 1 0 0 0,0 0 0 0 0,0 0 0 0 0,1 0 0 0 0,-1 0 0 0 0,0-1 0 0 0,1 1 0 0 0,-1 0 0 0 0,1 0 0 0 0,0 0 0 0 0,1-2 0 0 0,1 0 0 0 0,5-17 0 0 0,6-11 0 0 0,21-37 0 0 0,-27 55 0 0 0,1 0 0 0 0,0 0 0 0 0,1 1 0 0 0,19-19 0 0 0,-26 28 0 0 0,14-15 0 0 0,-7 11 0 0 0,-10 6 0 0 0,1 1 0 0 0,-1 0 0 0 0,0 0 0 0 0,0-1 0 0 0,1 1 0 0 0,-1 0 0 0 0,0 0 0 0 0,1 0 0 0 0,-1-1 0 0 0,0 1 0 0 0,1 0 0 0 0,-1 0 0 0 0,0 0 0 0 0,1 0 0 0 0,-1 0 0 0 0,0 0 0 0 0,1 0 0 0 0,-1 0 0 0 0,1 0 0 0 0,-1 0 0 0 0,0 0 0 0 0,1 0 0 0 0,-1 0 0 0 0,0 0 0 0 0,1 0 0 0 0,-1 0 0 0 0,0 0 0 0 0,1 0 0 0 0,-1 1 0 0 0,0-1 0 0 0,1 0 0 0 0,-1 0 0 0 0,0 0 0 0 0,1 1 0 0 0,-1-1 0 0 0,0 0 0 0 0,1 0 0 0 0,-1 1 0 0 0,0-1 0 0 0,0 0 0 0 0,0 1 0 0 0,1-1 0 0 0,-1 0 0 0 0,0 0 0 0 0,0 1 0 0 0,0-1 0 0 0,0 1 0 0 0,1-1 0 0 0,-1 0 0 0 0,0 1 0 0 0,0-1 0 0 0,0 0 0 0 0,0 1 0 0 0,0-1 0 0 0,0 0 0 0 0,0 1 0 0 0,0 0 0 0 0,0 0 0 0 0,3 5 0 0 0,2 10 0 0 0,-5 17 0 0 0,-4 30 0 0 0,2-36 0 0 0,-10 41 0 0 0,6-36 0 0 0,0-3 0 0 0,4-15 0 0 0,12-42 0 0 0,-5 15 0 0 0,0 0 0 0 0,-1 0 0 0 0,4-18 0 0 0,-6 14 0 0 0,1 1 0 0 0,5-17 0 0 0,-6 26 0 0 0,1 0 0 0 0,0 0 0 0 0,0 0 0 0 0,0 0 0 0 0,1 0 0 0 0,0 1 0 0 0,5-7 0 0 0,4-9 0 0 0,-6 9 0 0 0,1 0 0 0 0,-4 12 0 0 0,-1 0 0 0 0,6-11 0 0 0,-8 11 0 0 0,5-4 0 0 0,-5 5 0 0 0,-1 0 0 0 0,1 0 0 0 0,0 0 0 0 0,-1 1 0 0 0,1-1 0 0 0,-1 0 0 0 0,1 0 0 0 0,0 1 0 0 0,-1-1 0 0 0,1 0 0 0 0,-1 1 0 0 0,1-1 0 0 0,-1 0 0 0 0,1 1 0 0 0,-1-1 0 0 0,1 2 0 0 0,7 12 0 0 0,-6-7 0 0 0,9 23 0 0 0,-7-21 0 0 0,-2-5 0 0 0,0 0 0 0 0,-1 0 0 0 0,1 1 0 0 0,-1-1 0 0 0,1 8 0 0 0,1 3 0 0 0,-1 7 0 0 0,-3-17 0 0 0,-1 0 0 0 0,-1 6-16 0 0,-2 4-67 0 0,3-7 93 0 0,0 0 0 0 0,0 0 0 0 0,1 0 0 0 0,0 9 0 0 0,1-15-92 0 0,0 0 17 0 0,0 11 53 0 0,2 0 24 0 0,-1-10 16 0 0,-1-2-25 0 0,1 0-1 0 0,-1 0 1 0 0,0-1-1 0 0,0 1 0 0 0,0 0 1 0 0,0 0-1 0 0,0-1 1 0 0,0 1-1 0 0,0 0 0 0 0,0 0 1 0 0,0 0-1 0 0,0-1 0 0 0,0 1 1 0 0,-1 0-1 0 0,1 1 1 0 0,-6 18 6 0 0,5-18-63 0 0,1 0 1 0 0,-1 0-1 0 0,0 0 0 0 0,0 0 0 0 0,0 0 1 0 0,-1 0-1 0 0,1 0 0 0 0,-2 2 0 0 0,0 0-219 0 0,2-2-234 0 0,1-2-5 0 0,-1 1 0 0 0,-12 11-512 0 0,11-11 376 0 0,2-1-572 0 0,-2 1-253 0 0,-5 3-51 0 0,5-3-11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5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11975 0 0,'0'0'267'0'0,"0"0"42"0"0,0 0 17 0 0,0 0-28 0 0,0 0-126 0 0,0 0 204 0 0,0 0 111 0 0,0 0 22 0 0,0 0 3 0 0,0 0 0 0 0,0 0 0 0 0,0 0 0 0 0,0 0 0 0 0,0 0 0 0 0,0 0 0 0 0,0 2 0 0 0,0 0-391 0 0,1 1 0 0 0,-1 0-1 0 0,0-1 1 0 0,0 1 0 0 0,-1 0-1 0 0,1-1 1 0 0,-1 1 0 0 0,1-1-1 0 0,-1 1 1 0 0,0-1 0 0 0,0 1-1 0 0,0-1 1 0 0,0 0 0 0 0,0 1 0 0 0,0-1-1 0 0,-1 0 1 0 0,-1 3 0 0 0,0-1-1 0 0,0 0 1 0 0,1 1 0 0 0,-4 9 0 0 0,6-11-121 0 0,0-2 0 0 0,0 0 0 0 0,0-1 0 0 0,0 1 0 0 0,0 0 0 0 0,0 0 0 0 0,0-1 0 0 0,-1 1 0 0 0,1 0 0 0 0,0-1 0 0 0,0 1 0 0 0,-1 0 0 0 0,1-1 0 0 0,-1 1 0 0 0,1 0 0 0 0,0-1 0 0 0,-1 1 0 0 0,1-1 0 0 0,-1 1 0 0 0,1-1 0 0 0,-1 1 0 0 0,0 0 0 0 0,-7 8 407 0 0,-11 16 3 0 0,0 0 1 0 0,2 1-1 0 0,-18 35 0 0 0,9-11-410 0 0,16-33 0 0 0,2 0 0 0 0,0 0 0 0 0,0 1 0 0 0,-4 20 0 0 0,-22 73 0 0 0,25-59 0 0 0,2-1 0 0 0,2 1 0 0 0,2 0 0 0 0,5 67 0 0 0,1-99 27 0 0,7 31 1 0 0,-3-13 1357 0 0,-5-32-982 0 0,8 8-198 0 0,0 5-205 0 0,-4-11 0 0 0,-1-1 0 0 0,0-2-133 0 0,-4-4-563 0 0,-1-1-258 0 0,0 0-920 0 0,0 0-3643 0 0,0 0-1565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74 8287 0 0,'0'0'191'0'0,"0"0"26"0"0,0 0 9 0 0,1-1-34 0 0,1-8 130 0 0,-2 7-203 0 0,0 0 0 0 0,1 1-1 0 0,-1-1 1 0 0,0 0 0 0 0,0 1-1 0 0,0-1 1 0 0,0 0 0 0 0,0 1-1 0 0,0-1 1 0 0,-1 0 0 0 0,1 1-1 0 0,-1-1 1 0 0,1 0 0 0 0,-2-2-1 0 0,1 0 181 0 0,-1 1 0 0 0,0-1 0 0 0,0 1 0 0 0,0 0-1 0 0,0 0 1 0 0,0 0 0 0 0,-1 0 0 0 0,0 0 0 0 0,-2-2-1 0 0,5 4-294 0 0,-1 1 508 0 0,1 0-69 0 0,-13 3 1842 0 0,15 18-325 0 0,1-2-1872 0 0,-1-10 332 0 0,0-1 30 0 0,0-1 1 0 0,0 0-1 0 0,1 1 1 0 0,0-1-1 0 0,0 0 1 0 0,1 0 0 0 0,4 6-1 0 0,2 3-457 0 0,-4-8 248 0 0,-1 0 0 0 0,0 1 0 0 0,0 0 1 0 0,-1 0-1 0 0,6 15 0 0 0,0 8 92 0 0,-6-20-242 0 0,0 1 1 0 0,3 19 0 0 0,-2-3-92 0 0,2-1 0 0 0,0 0 0 0 0,17 38 0 0 0,3 9 0 0 0,-24-65 0 0 0,-2-3 0 0 0,-5-9 0 0 0,0-1-778 0 0,1-1 0 0 0,-1 0 0 0 0,1 0 0 0 0,1-1-1 0 0,-1 1 1 0 0,0-1 0 0 0,1 1 0 0 0,0-1 0 0 0,0 0 0 0 0,0 1 0 0 0,-1-8-1 0 0,-3-6-1636 0 0,5 15 368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5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0 8287 0 0,'0'0'191'0'0,"0"0"26"0"0,0 0 9 0 0,0 0 110 0 0,0 0 444 0 0,0 0 196 0 0,0 0 42 0 0,0 0-131 0 0,-8 3-92 0 0,3 0-554 0 0,1 1 0 0 0,-1 0 1 0 0,1 0-1 0 0,-1 0 0 0 0,1 1 0 0 0,-6 9 1 0 0,-20 35 1123 0 0,-36 55 1220 0 0,5-8-2514 0 0,45-68 339 0 0,-2 0-1 0 0,0-2 1 0 0,-2 0 0 0 0,-23 23-1 0 0,0-1-409 0 0,43-48 0 0 0,0 1 0 0 0,0-1 0 0 0,0 0 0 0 0,0 0 0 0 0,0 0 0 0 0,-1 1 0 0 0,1-1 0 0 0,0 0 0 0 0,0 0 0 0 0,0 0 0 0 0,0 0 0 0 0,-1 1 0 0 0,1-1 0 0 0,0 0 0 0 0,0 0 0 0 0,0 0 0 0 0,-1 0 0 0 0,1 0 0 0 0,0 0 0 0 0,0 0 0 0 0,0 0 0 0 0,-1 0 0 0 0,1 1 0 0 0,0-1 0 0 0,0 0 0 0 0,-1 0 0 0 0,1 0 0 0 0,0 0 0 0 0,0 0 0 0 0,-1 0 0 0 0,1-1 0 0 0,0 1 0 0 0,-1 0 0 0 0,1-1 0 0 0,0 1 0 0 0,0-1 0 0 0,0 1 0 0 0,0-1 0 0 0,0 0 0 0 0,-1 1 0 0 0,1-1 0 0 0,0 1 0 0 0,0-1 0 0 0,1 1 0 0 0,-1-1 0 0 0,0 1 0 0 0,0-1 0 0 0,0 0 0 0 0,0 1 0 0 0,0-1 0 0 0,1 1 0 0 0,-1-1 0 0 0,0 1 0 0 0,1-1 0 0 0,2-3-398 0 0,0 0 1 0 0,0 0-1 0 0,0 0 0 0 0,1 1 0 0 0,-1-1 0 0 0,1 1 0 0 0,0 0 1 0 0,7-4-1 0 0,6-7-2271 0 0,-14 11 1134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5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10135 0 0,'0'0'464'0'0,"0"0"-9"0"0,0 0-155 0 0,0 0 443 0 0,0 0 227 0 0,0 0 44 0 0,0 0-61 0 0,0 0-288 0 0,2 1-121 0 0,4 0 59 0 0,0-1 0 0 0,0 1 0 0 0,0-1-1 0 0,1 0 1 0 0,-1 0 0 0 0,0-1 0 0 0,0 0 0 0 0,0 0-1 0 0,7-3 1 0 0,-12 4-504 0 0,1 0-1 0 0,-1-1 0 0 0,0 1 1 0 0,1 0-1 0 0,-1 0 0 0 0,1-1 1 0 0,-1 1-1 0 0,0 0 0 0 0,1 0 1 0 0,-1 1-1 0 0,2-1 0 0 0,3 1-54 0 0,2-1-44 0 0,0 0 0 0 0,0 1 0 0 0,-1 0 0 0 0,1 0 0 0 0,0 1 0 0 0,-1 0 0 0 0,1 0 0 0 0,12 6 0 0 0,-18-7-30 0 0,1 0 221 0 0,0 1 1 0 0,0-1-1 0 0,0 1 1 0 0,0 0-1 0 0,0-1 1 0 0,0 1-1 0 0,-1 0 1 0 0,4 3-1 0 0,-1 0 172 0 0,1-1-411 0 0,-4-3-289 0 0,-2-1-138 0 0,0 0-33 0 0,0 0 65 0 0,0 0 86 0 0,6-22-3708 0 0,-3 9 2530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5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13823 0 0,'0'0'315'0'0,"0"0"45"0"0,0 0 21 0 0,0 0-49 0 0,1 2-220 0 0,4 4 39 0 0,-4-4 569 0 0,-1-2 249 0 0,0 0 45 0 0,1 0-61 0 0,18-5 568 0 0,-10 3-786 0 0,0 0 0 0 0,1 0 0 0 0,12 0 0 0 0,-13 1-241 0 0,0 1 0 0 0,0 0 0 0 0,15 1 0 0 0,-7 3-494 0 0,-16-3 0 0 0,-1 0 0 0 0,1 0 0 0 0,0-1 0 0 0,0 1 0 0 0,0 0 0 0 0,0-1 0 0 0,0 1 0 0 0,1 0 0 0 0,-1-1 0 0 0,0 0 0 0 0,0 1 0 0 0,0-1 0 0 0,2 1 0 0 0,3 1-759 0 0,-5-1 437 0 0,1 0 0 0 0,-1 0-1 0 0,0-1 1 0 0,1 1 0 0 0,-1 0 0 0 0,0-1 0 0 0,1 1 0 0 0,-1-1 0 0 0,1 0 0 0 0,-1 0 0 0 0,0 1 0 0 0,1-1-1 0 0,-1 0 1 0 0,1 0 0 0 0,-1 0 0 0 0,1 0 0 0 0,-1-1 0 0 0,1 1 0 0 0,-1 0 0 0 0,1-1 0 0 0,-1 1 0 0 0,0 0-1 0 0,1-1 1 0 0,0 0 0 0 0,8-7-1210 0 0,-8 6-4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5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1 449 11975 0 0,'0'0'267'0'0,"0"0"42"0"0,0 0 17 0 0,0 0-28 0 0,0 0-58 0 0,0 0 491 0 0,1-1 238 0 0,1-1-636 0 0,0-1-1 0 0,-1 0 1 0 0,1 1 0 0 0,0-1-1 0 0,-1 0 1 0 0,0 0-1 0 0,0 0 1 0 0,2-6-1 0 0,6-30 873 0 0,-6 19-1095 0 0,17-56 1224 0 0,-10 40-413 0 0,-2-1 0 0 0,5-42-1 0 0,-3 16 219 0 0,0 2-230 0 0,-10 55-909 0 0,-12 38 0 0 0,9 18 0 0 0,0-35 0 0 0,0 0 0 0 0,2 1 0 0 0,-1 16 0 0 0,0 17 0 0 0,-1-24 0 0 0,-2 15 0 0 0,1 0 0 0 0,3 45 0 0 0,1-63 0 0 0,0-20 85 0 0,0 0 0 0 0,0 0 0 0 0,1 0 0 0 0,-1 0-1 0 0,0-1 1 0 0,1 1 0 0 0,-1 0 0 0 0,1 0 0 0 0,0 0 0 0 0,-1 0 0 0 0,3 2-1 0 0,-3-2 2 0 0,1-1 0 0 0,0 1 0 0 0,0 0 0 0 0,0 0-1 0 0,-1 0 1 0 0,1 0 0 0 0,-1 0 0 0 0,0 0 0 0 0,0 0-1 0 0,1-1 1 0 0,-1 4 0 0 0,3 35-86 0 0,-3-30 0 0 0,-3-1 0 0 0,22-41 0 0 0,-13 19 0 0 0,31-65 0 0 0,-26 57 0 0 0,27-37 0 0 0,-17 28 0 0 0,-14 24 0 0 0,2 1 0 0 0,1 4 0 0 0,-1 3 0 0 0,5 2 0 0 0,-11-2 0 0 0,7 5 0 0 0,-2-1 0 0 0,5 6 0 0 0,-12-9 0 0 0,5 8 0 0 0,-8-6 0 0 0,1-4 0 0 0,0 3 0 0 0,0-1 0 0 0,-1 0 0 0 0,1 0 0 0 0,-1 0 0 0 0,-3 5 0 0 0,-3-3 0 0 0,0 0 0 0 0,0-1 0 0 0,-9 5 0 0 0,9-6 0 0 0,2 0 0 0 0,-1 1 0 0 0,0 0 0 0 0,-10 8 0 0 0,16-11 0 0 0,-1 1 0 0 0,1-1 0 0 0,0 0 0 0 0,-1 0 0 0 0,1-1 0 0 0,-1 1 0 0 0,1 0 0 0 0,-1 0 0 0 0,1-1 0 0 0,-1 1 0 0 0,0-1 0 0 0,1 1 0 0 0,-1-1 0 0 0,0 0 0 0 0,1 0 0 0 0,-1 1 0 0 0,0-1 0 0 0,-2-1 0 0 0,-3 3 0 0 0,3 5 0 0 0,5 2 0 0 0,-1-8 0 0 0,0 0 0 0 0,1 0 0 0 0,-1 0 0 0 0,0 0 0 0 0,1 0 0 0 0,-1 0 0 0 0,1 0 0 0 0,-1 0 0 0 0,1 0 0 0 0,-1 0 0 0 0,1 0 0 0 0,0 0 0 0 0,-1 0 0 0 0,1 0 0 0 0,1 0 0 0 0,1 2 0 0 0,45 67 0 0 0,-40-62 0 0 0,1-3 0 0 0,0 0 0 0 0,4 0 0 0 0,-11-4 0 0 0,12 1 0 0 0,-5-1 0 0 0,-8-1-218 0 0,0 0-1 0 0,1 0 1 0 0,-1 0 0 0 0,0 0 0 0 0,0 0-1 0 0,0 0 1 0 0,0 0 0 0 0,0 0-1 0 0,0-1 1 0 0,0 1 0 0 0,0 0-1 0 0,0-1 1 0 0,0 1 0 0 0,0-1-1 0 0,-1 1 1 0 0,1-1 0 0 0,0 1-1 0 0,0-1 1 0 0,0 0 0 0 0,0 1-1 0 0,-1-1 1 0 0,2-1 0 0 0,-1 1-5573 0 0,1-6-1477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5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90 11975 0 0,'0'0'923'0'0,"0"0"-458"0"0,0 0 313 0 0,0 0 196 0 0,0 0 40 0 0,0 0-61 0 0,0 0-288 0 0,0 0-51 0 0,0 0 192 0 0,0 0-168 0 0,0-2-102 0 0,2 0-184 0 0,5-20 1120 0 0,-4 8-46 0 0,-3 12-1055 0 0,0 2 117 0 0,0 0 21 0 0,0 0-66 0 0,0-1-294 0 0,1-6-133 0 0,3-5-16 0 0,2 1 0 0 0,-2 3 0 0 0,-4 7 19 0 0,0 1-1 0 0,0-1 0 0 0,0 1 1 0 0,0 0-1 0 0,0-1 1 0 0,1 1-1 0 0,-1-1 0 0 0,0 1 1 0 0,0 0-1 0 0,0-1 1 0 0,1 1-1 0 0,-1 0 0 0 0,0-1 1 0 0,0 1-1 0 0,1 0 1 0 0,-1 0-1 0 0,0-1 1 0 0,1 1-1 0 0,-1 0 0 0 0,0 0 1 0 0,1-1-1 0 0,-1 1 1 0 0,0 0-1 0 0,1 0 0 0 0,-1 0 1 0 0,1-1-1 0 0,-1 1 1 0 0,0 0-1 0 0,1 0 0 0 0,-1 0 1 0 0,1 0-1 0 0,-1 0 1 0 0,0 0-1 0 0,1 0 1 0 0,-1 0-1 0 0,1 0 0 0 0,-1 0 1 0 0,0 0-1 0 0,1 0 1 0 0,-1 1-1 0 0,1-1 0 0 0,-1 0 1 0 0,0 0-1 0 0,1 0 1 0 0,-1 0-1 0 0,1 1 0 0 0,6 7 1000 0 0,-1 2-997 0 0,0 0 0 0 0,0 0 1 0 0,-1 0-1 0 0,0 1 0 0 0,-1 0 1 0 0,4 15-1 0 0,13 72-3 0 0,-15-64-20 0 0,-2 0 2 0 0,-3-21 0 0 0,7 24 0 0 0,-4-17 0 0 0,4 36 0 0 0,-3-20 0 0 0,-4-20 48 0 0,-1 0-1 0 0,0 1 1 0 0,-4 28 0 0 0,0 2 204 0 0,-10 84 1353 0 0,6-103-1605 0 0,7-24 0 0 0,-1 0 0 0 0,1 0 0 0 0,0 0 0 0 0,0 0 0 0 0,0 0 0 0 0,1 0 0 0 0,-1 8 0 0 0,0-8 0 0 0,0 0 0 0 0,0 0 0 0 0,0 0 0 0 0,-1-1 0 0 0,1 1 0 0 0,-1 0 0 0 0,0-1 0 0 0,0 0 0 0 0,-1 1 0 0 0,-4 4 0 0 0,-2 5 0 0 0,0 5 0 0 0,7-14 0 0 0,0 0 0 0 0,0 0 0 0 0,0 0 0 0 0,-6 7 0 0 0,-14 22 0 0 0,4-11 0 0 0,11-8 0 0 0,6-11 0 0 0,-2 4 0 0 0,-3-7 0 0 0,0-3-64 0 0,5 3-273 0 0,1 0-138 0 0,0 0-33 0 0,0-2 158 0 0,-1 0 0 0 0,0 0 0 0 0,0 1-1 0 0,0-1 1 0 0,0 0 0 0 0,0 1 0 0 0,0-1 0 0 0,-2-1-1 0 0,-2-4-2693 0 0,1 1-5144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8:1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100 202 6447 0 0,'0'0'142'0'0,"0"0"22"0"0,0 0 13 0 0,-1 0-20 0 0,-1 0-154 0 0,0 0 0 0 0,0 0 0 0 0,0 1-1 0 0,0-1 1 0 0,0 1 0 0 0,1-1 0 0 0,-1 1-1 0 0,0 0 1 0 0,0-1 0 0 0,-3 3 0 0 0,0 0-2 0 0,-3 0-1 0 0,1 2 0 0 0,2-1 143 0 0,4-4 593 0 0,1 0 237 0 0,0 0 41 0 0,0 0-61 0 0,0 0-288 0 0,0 0-121 0 0,0 0-28 0 0,0 0-4 0 0,0 0 0 0 0,0-1 234 0 0,0-4-749 0 0,-7-1 3004 0 0,6 6-2614 0 0,-19 3 5298 0 0,15 0-5669 0 0,1 0 56 0 0,3-3 299 0 0,1 0 117 0 0,0 0 21 0 0,0 0-66 0 0,-1 1-294 0 0,-4 3-133 0 0,1 1 56 0 0,3-4-50 0 0,1-1 1 0 0,0 0-1 0 0,0 0 1 0 0,0 0-1 0 0,0 1 0 0 0,0-1 1 0 0,0 0-1 0 0,0 1 0 0 0,0-1 1 0 0,0 0-1 0 0,0 0 0 0 0,0 1 1 0 0,0-1-1 0 0,1 0 0 0 0,-1 0 1 0 0,0 0-1 0 0,0 1 0 0 0,0-1 1 0 0,0 0-1 0 0,0 0 0 0 0,0 1 1 0 0,1-1-1 0 0,-1 0 1 0 0,0 0-1 0 0,0 0 0 0 0,0 0 1 0 0,0 1-1 0 0,1-1 0 0 0,-1 0 1 0 0,0 0-1 0 0,0 0 0 0 0,0 0 1 0 0,1 0-1 0 0,-1 1 0 0 0,0-1 1 0 0,0 0-1 0 0,1 0 0 0 0,-1 0 1 0 0,0 0-1 0 0,0 0 0 0 0,1 0 1 0 0,-1 0-1 0 0,11 3 976 0 0,-11-3-981 0 0,10 2-17 0 0,0 1 0 0 0,-2 0 0 0 0,0-3 0 0 0,7-2 0 0 0,-5 1 0 0 0,-1-1 0 0 0,5 1 0 0 0,8-4 0 0 0,-13 3 0 0 0,37-3 0 0 0,-16 1 0 0 0,-9 1 0 0 0,-3 3 0 0 0,-1-4 0 0 0,-14 3 0 0 0,23 2 0 0 0,-17-3 0 0 0,11-4 0 0 0,4 0 0 0 0,-14 5 0 0 0,24 3 0 0 0,-15-4 0 0 0,-10 3 0 0 0,-8-1 0 0 0,18 2 0 0 0,-2-4 0 0 0,4-1 0 0 0,-17 3 0 0 0,-1 0 0 0 0,20-7 0 0 0,-18 5 0 0 0,19-1 0 0 0,-21 3 0 0 0,3 0 0 0 0,0-1 0 0 0,0 0 0 0 0,0 0 0 0 0,0-1 0 0 0,8-3 0 0 0,44-12 0 0 0,-44 13 0 0 0,-14 4 0 0 0,26 1 0 0 0,-7-2 0 0 0,1-1 0 0 0,9 3 0 0 0,-24 0 0 0 0,2 0 0 0 0,0-1 0 0 0,0 0 0 0 0,12-1 0 0 0,-5-2 0 0 0,0-1 0 0 0,18-7 0 0 0,-19 4 0 0 0,0 4 0 0 0,-4 2 0 0 0,19 6 0 0 0,-20-5 0 0 0,-5 0 0 0 0,0 0 0 0 0,0 1 0 0 0,0-1 0 0 0,0 1 0 0 0,0-1 0 0 0,0 1 0 0 0,0 0 0 0 0,3 1 0 0 0,-5-1 0 0 0,1-1 0 0 0,0 1 0 0 0,0-1 0 0 0,0 1 0 0 0,0-1 0 0 0,0 0 0 0 0,0 0 0 0 0,0 0 0 0 0,4 0 0 0 0,20-1 0 0 0,11-1 0 0 0,127-7 72 0 0,-108 5 1019 0 0,-11 4-1645 0 0,88-11 1 0 0,-111 10 553 0 0,5 2 0 0 0,-8-1 0 0 0,24 2 876 0 0,-41-2-368 0 0,-2 0-65 0 0,18 2-342 0 0,2-1-1421 0 0,-18-1 945 0 0,-2 0 577 0 0,1 1 248 0 0,13 3 271 0 0,-8-2-675 0 0,1 0 0 0 0,-1 0 0 0 0,0-1 0 0 0,1 0 0 0 0,0 0 0 0 0,10-1 0 0 0,-10 1-46 0 0,1 0 0 0 0,0 0-1 0 0,-1 0 1 0 0,10 3 0 0 0,16 4 65 0 0,-20-9-65 0 0,0-2 0 0 0,6 3 0 0 0,42 3 0 0 0,-3-8 0 0 0,-1 3 0 0 0,-54 1 0 0 0,23-2 0 0 0,-5 2 0 0 0,44-1 0 0 0,-44 0 0 0 0,69-7 0 0 0,-63 8 0 0 0,19 4 0 0 0,-10-6 0 0 0,-25 2 0 0 0,19-1 27 0 0,-27 3-22 0 0,0-1-1 0 0,0-1 0 0 0,0 1 0 0 0,-1 0 0 0 0,1-1 0 0 0,0 1 0 0 0,0-1 0 0 0,5-2 0 0 0,30-7-4 0 0,-24 6 0 0 0,-5 2 0 0 0,-1 0 0 0 0,1-1 0 0 0,11-6 0 0 0,-18 8 0 0 0,-1 0 0 0 0,1 1 0 0 0,-1-1 0 0 0,1 0 0 0 0,-1 0 0 0 0,1 1 0 0 0,-1-1 0 0 0,1 1 0 0 0,0 0 0 0 0,-1-1 0 0 0,4 1 0 0 0,2-1 0 0 0,-5 0 0 0 0,15-1 0 0 0,-9 3 0 0 0,-5-1 0 0 0,0 1 0 0 0,-1-1 0 0 0,1 0 0 0 0,0-1 0 0 0,-1 1 0 0 0,1 0 0 0 0,0-1 0 0 0,4-1 0 0 0,-1 1 0 0 0,-1 0 0 0 0,1 0 0 0 0,0 0 0 0 0,8 1 0 0 0,2-1 0 0 0,34-5 0 0 0,-29 1 0 0 0,-4-1 0 0 0,-14 4 0 0 0,23 1 0 0 0,-23 0 0 0 0,22 2 0 0 0,-6 1 0 0 0,7-1 0 0 0,-17-1 0 0 0,1-1 0 0 0,0 0 0 0 0,20 2 0 0 0,-11-3 0 0 0,8-1 0 0 0,-18 3 0 0 0,0 0 0 0 0,-1 0 0 0 0,1-1 0 0 0,5-1 0 0 0,-13 2 0 0 0,21 4 0 0 0,-20-3 0 0 0,-1 0 0 0 0,0-1 0 0 0,0 1 0 0 0,-1-1 0 0 0,1 0 0 0 0,0 0 0 0 0,0 1 0 0 0,-1-1 0 0 0,1 0 0 0 0,0 0 0 0 0,0 0 0 0 0,0 0 0 0 0,0 0 0 0 0,-1 0 0 0 0,1 0 0 0 0,0 0 0 0 0,0-1 0 0 0,0 1 0 0 0,0 0 0 0 0,26-6 0 0 0,-9 3 0 0 0,19 3 0 0 0,-36 0 0 0 0,0 0 0 0 0,0-1 0 0 0,0 1 0 0 0,0 0 0 0 0,0 0 0 0 0,0 0 0 0 0,0 1 0 0 0,0-1 0 0 0,1 0 0 0 0,-1 0 0 0 0,0 1 0 0 0,0-1 0 0 0,0 0 0 0 0,1 2 0 0 0,0-1 0 0 0,-1-1 0 0 0,0 1 0 0 0,0-1 0 0 0,1 1 0 0 0,-1-1 0 0 0,0 1 0 0 0,1-1 0 0 0,-1 0 0 0 0,1 0 0 0 0,-1 1 0 0 0,0-1 0 0 0,3 0 0 0 0,16 0 0 0 0,1-2 0 0 0,-14 3 0 0 0,14-3 0 0 0,-12 0 0 0 0,5-3 549 0 0,27-4 1 0 0,-38 8-695 0 0,0 0 1 0 0,0-1 0 0 0,0 1-1 0 0,0-1 1 0 0,5-3-1 0 0,-7 4 306 0 0,1-1 314 0 0,-2 2 33 0 0,9-5-1285 0 0,9 0 2146 0 0,-18 5-1372 0 0,0 0 0 0 0,0 0 0 0 0,0 0 0 0 0,0 0 0 0 0,0 0 0 0 0,0 0 0 0 0,0 0 0 0 0,0 0 0 0 0,0 0 0 0 0,1 0 0 0 0,-1 0 0 0 0,0 0 0 0 0,0 0 0 0 0,0 0 0 0 0,0 0 0 0 0,0 0 0 0 0,0 0 0 0 0,0 0 0 0 0,0 0 0 0 0,0 0 0 0 0,0 0 0 0 0,0 0 0 0 0,0 0 0 0 0,1 0 0 0 0,-1 0 0 0 0,0 0 0 0 0,0-1 0 0 0,0 1 0 0 0,0 0 0 0 0,0 0 0 0 0,0 0 0 0 0,0 0 0 0 0,0 0 0 0 0,0 0 0 0 0,0 0 0 0 0,0 0 0 0 0,0 0 0 0 0,0 0 0 0 0,0-1 0 0 0,0 1 0 0 0,0 0 0 0 0,0 0 0 0 0,0 0 0 0 0,0 0 0 0 0,0 0 0 0 0,0 0 0 0 0,0 0 0 0 0,0 0 0 0 0,0 0 0 0 0,0 0 0 0 0,0-1 0 0 0,-6-1-575 0 0,-6 0-568 0 0,-3 5 775 0 0,8 0-4514 0 0,3-2 761 0 0,-3 1-4664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4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35 3679 0 0,'0'0'284'0'0,"0"0"6"0"0,0 0 718 0 0,0 0 491 0 0,-7-6 1036 0 0,2 0-1819 0 0,4 4-253 0 0,1 2-51 0 0,0 0-24 0 0,0 0-56 0 0,0 0-20 0 0,0 0-7 0 0,-7-8 719 0 0,0-3 1084 0 0,7 11-2039 0 0,0 0 1 0 0,0 0 0 0 0,-1-1 0 0 0,1 1 0 0 0,0 0 0 0 0,0 0 0 0 0,-1 0 0 0 0,1 0 0 0 0,0 0 0 0 0,0-1 0 0 0,-1 1-1 0 0,1 0 1 0 0,0 0 0 0 0,-1 0 0 0 0,1 0 0 0 0,0 0 0 0 0,0 0 0 0 0,-1 0 0 0 0,1 0 0 0 0,0 0 0 0 0,-1 0 0 0 0,1 0-1 0 0,0 0 1 0 0,-1 0 0 0 0,1 0 0 0 0,0 1 0 0 0,0-1 0 0 0,-1 0 0 0 0,1 0 0 0 0,0 0 0 0 0,0 0 0 0 0,-1 0 0 0 0,1 1-1 0 0,0-1 1 0 0,-1 0 0 0 0,0 1 218 0 0,0 0-120 0 0,0 0 1 0 0,1-1-1 0 0,-1 1 0 0 0,0-1 0 0 0,1 1 0 0 0,-1 0 1 0 0,1 0-1 0 0,-1-1 0 0 0,1 1 0 0 0,-1 0 0 0 0,1 0 0 0 0,-1 0 1 0 0,1 0-1 0 0,0-1 0 0 0,-1 1 0 0 0,1 0 0 0 0,0 0 1 0 0,0 0-1 0 0,0 1 0 0 0,0-1-416 0 0,-1 1 363 0 0,1-2-10 0 0,0 0 2 0 0,0 0 10 0 0,10 10 123 0 0,-8-8-164 0 0,1 0 0 0 0,-1 0 0 0 0,1-1 0 0 0,-1 1 0 0 0,1-1 0 0 0,0 1 0 0 0,-1-1-1 0 0,1 0 1 0 0,0 0 0 0 0,0 0 0 0 0,0 0 0 0 0,0-1 0 0 0,0 1 0 0 0,0-1 0 0 0,0 0 0 0 0,0 0 0 0 0,5 0 0 0 0,0-1 44 0 0,0 0 0 0 0,-1-1 0 0 0,1 0 1 0 0,-1 0-1 0 0,13-5 0 0 0,-2-2-3 0 0,-14 7-125 0 0,14-2 11 0 0,-6 3-24 0 0,-11 1-67 0 0,0 0 0 0 0,0 0 0 0 0,0 0 1 0 0,0 0-1 0 0,0 1 0 0 0,0-1 0 0 0,0 0 0 0 0,0 1 1 0 0,0-1-1 0 0,0 1 0 0 0,0-1 0 0 0,0 1 0 0 0,0-1 1 0 0,0 1-1 0 0,0 0 0 0 0,0-1 0 0 0,0 1 0 0 0,-1 0 1 0 0,1 0-1 0 0,1 1 0 0 0,-1-1 56 0 0,0 1-351 0 0,-1-2-99 0 0,0 0-416 0 0,4 9-851 0 0,-3-6-3228 0 0,-1-3 3211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4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19 919 0 0,'0'0'418'0'0,"0"0"1415"0"0,0 0 619 0 0,0 0 127 0 0,0 0-222 0 0,0 0-1013 0 0,0 0-448 0 0,0 0-89 0 0,0 0-57 0 0,0 0-154 0 0,0 0-69 0 0,0 0-14 0 0,0 0-17 0 0,0 0-69 0 0,2 1-38 0 0,3-1-164 0 0,-1 1-1 0 0,1-1 1 0 0,-1 0-1 0 0,1 0 1 0 0,-1 0 0 0 0,0-1-1 0 0,1 1 1 0 0,-1-1-1 0 0,0 0 1 0 0,1-1-1 0 0,6-2 1 0 0,-4 1-18 0 0,0 1 0 0 0,0 0 0 0 0,0 1 0 0 0,1-1 0 0 0,-1 1 1 0 0,0 1-1 0 0,0-1 0 0 0,9 2 0 0 0,-4-1-163 0 0,-9 0-63 0 0,1 0 1 0 0,-1-1-1 0 0,0 2 1 0 0,0-1 0 0 0,1 0-1 0 0,-1 1 1 0 0,0-1-1 0 0,0 1 1 0 0,1 0-1 0 0,-1 0 1 0 0,4 2-1 0 0,-5-2-141 0 0,0 1-1 0 0,0-1 0 0 0,0 1 1 0 0,0 0-1 0 0,0 0 0 0 0,-1-1 1 0 0,1 1-1 0 0,-1 0 0 0 0,2 3 1 0 0,-1-2-205 0 0,-1-2-4489 0 0,-1-1-1542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3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39 222 10135 0 0,'0'0'464'0'0,"0"0"-9"0"0,2-2-295 0 0,5-2 326 0 0,0-1 0 0 0,-1 0 0 0 0,0 0 0 0 0,0-1 0 0 0,0 0 0 0 0,0 0 0 0 0,-1 0-1 0 0,0-1 1 0 0,0 0 0 0 0,7-14 0 0 0,-12 20-206 0 0,0 1-34 0 0,0-1-250 0 0,0-7 1372 0 0,-2 11 1088 0 0,-4 9-2170 0 0,-4 8 197 0 0,-16 38 0 0 0,2-3 375 0 0,15-34-551 0 0,1 1-1 0 0,0 0 1 0 0,2 1 0 0 0,-4 26-1 0 0,8-38-242 0 0,2-7-8 0 0,-1-3-54 0 0,1-1-1 0 0,0 0 0 0 0,0 1 0 0 0,0-1 0 0 0,0 0 0 0 0,0 1 0 0 0,0-1 0 0 0,0 0 1 0 0,0 1-1 0 0,0-1 0 0 0,0 0 0 0 0,0 1 0 0 0,1-1 0 0 0,-1 0 0 0 0,0 1 0 0 0,0-1 0 0 0,0 0 1 0 0,0 1-1 0 0,0-1 0 0 0,1 0 0 0 0,-1 0 0 0 0,0 1 0 0 0,0-1 0 0 0,0 0 0 0 0,1 1 1 0 0,-1-1-1 0 0,0 0 0 0 0,1 0 0 0 0,-1 0 0 0 0,0 1 0 0 0,0-1 0 0 0,1 0 0 0 0,-1 0 0 0 0,0 0 1 0 0,1 0-1 0 0,-1 0 0 0 0,0 0 0 0 0,1 1 0 0 0,-1-1 0 0 0,0 0 0 0 0,1 0 0 0 0,-1 0 0 0 0,0 0 1 0 0,1 0-1 0 0,-1 0 0 0 0,0 0 0 0 0,1 0 0 0 0,-1-1 0 0 0,1 1 0 0 0,-1 0 0 0 0,0 0 1 0 0,1 0-1 0 0,-1 0 3 0 0,5 0 5 0 0,0 0 0 0 0,1 0-1 0 0,-1-1 1 0 0,0 1 0 0 0,0-1-1 0 0,0 0 1 0 0,0 0 0 0 0,0-1-1 0 0,-1 0 1 0 0,1 0 0 0 0,0 0-1 0 0,-1 0 1 0 0,1-1 0 0 0,-1 1-1 0 0,7-7 1 0 0,55-36 57 0 0,74-56-140 0 0,-129 90 74 0 0,-1 0 0 0 0,0 0 0 0 0,0-1 0 0 0,-1 0 0 0 0,-1 0 0 0 0,10-19 0 0 0,-9 13 0 0 0,-9 12 0 0 0,-1 3 0 0 0,1 1-19 0 0,0 0 0 0 0,0 0 0 0 0,0 0-1 0 0,-1-1 1 0 0,1 1 0 0 0,0 0 0 0 0,-1 0 0 0 0,1 0-1 0 0,-1 0 1 0 0,0 0 0 0 0,0 0 0 0 0,0 0 0 0 0,0 0-1 0 0,0 1 1 0 0,0-1 0 0 0,0 0 0 0 0,-1 0 0 0 0,1 1-1 0 0,-3-3 1 0 0,3 3 6 0 0,0 0 1 0 0,0 0-1 0 0,0 0 0 0 0,1 1 0 0 0,-1-1 0 0 0,0 0 1 0 0,0 1-1 0 0,0-1 0 0 0,0 1 0 0 0,0-1 1 0 0,-1 1-1 0 0,1 0 0 0 0,0-1 0 0 0,0 1 0 0 0,0 0 1 0 0,0 0-1 0 0,0-1 0 0 0,0 1 0 0 0,-1 0 0 0 0,1 0 1 0 0,-1 1-1 0 0,-3-1-98 0 0,3 0 99 0 0,0 1 0 0 0,0-1 0 0 0,0 0 0 0 0,0 1 0 0 0,0 0 0 0 0,0-1 0 0 0,0 1 0 0 0,0 0 0 0 0,0 0 0 0 0,-3 2 0 0 0,-8 7 3 0 0,12-3-66 0 0,4 5 3 0 0,5-3 12 0 0,-6-7 59 0 0,0-1 0 0 0,0 0 0 0 0,1 1 0 0 0,-1-1 0 0 0,0 0 0 0 0,0 0 0 0 0,0-1 0 0 0,1 1 0 0 0,-1 0 0 0 0,0-1 0 0 0,1 1 0 0 0,3-1 0 0 0,19 4 2 0 0,-8 0 29 0 0,-11-3-6 0 0,-1 1 0 0 0,1-1 0 0 0,0-1 0 0 0,7 1-1 0 0,33-2 139 0 0,46-5 127 0 0,-83 5-259 0 0,6-2 22 0 0,0 1 0 0 0,0 1 1 0 0,0 1-1 0 0,0 0 0 0 0,0 0 0 0 0,15 4 0 0 0,-28-3-32 0 0,1 0-1 0 0,0 0 1 0 0,0 1 0 0 0,-1-1 0 0 0,1 1 0 0 0,0-1-1 0 0,-1 1 1 0 0,0 0 0 0 0,1 0 0 0 0,-1 0 0 0 0,0 1-1 0 0,0-1 1 0 0,3 5 0 0 0,-4-6-7 0 0,1 1 1 0 0,0 0-1 0 0,-1 0 0 0 0,0 0 1 0 0,1 0-1 0 0,-1 0 0 0 0,0 0 1 0 0,0 0-1 0 0,0 1 0 0 0,0-1 1 0 0,0 0-1 0 0,-1 1 0 0 0,1 3 1 0 0,0 0 23 0 0,0-1-13 0 0,-1 0 0 0 0,1-1-1 0 0,-1 1 1 0 0,0 0 0 0 0,0 0 0 0 0,-1 0-1 0 0,1 0 1 0 0,-1-1 0 0 0,0 1 0 0 0,0 0-1 0 0,-3 6 1 0 0,1-4 11 0 0,-1 0 0 0 0,1 0-1 0 0,-1-1 1 0 0,0 0 0 0 0,0 0-1 0 0,-8 8 1 0 0,-12 16 104 0 0,16-20-42 0 0,19-25-53 0 0,6-4-44 0 0,0 0 0 0 0,2 1 0 0 0,0 0 0 0 0,34-22 0 0 0,-18 10 0 0 0,-26 21 0 0 0,1 1 0 0 0,19-14 0 0 0,16-6-12 0 0,-27 15 1 0 0,1 1 1 0 0,1 1 0 0 0,-1 1-1 0 0,24-8 1 0 0,-13 6 2 0 0,-23 9 5 0 0,0 0-1 0 0,0 0 1 0 0,1 0-1 0 0,-1 1 1 0 0,1 0-1 0 0,-1 1 1 0 0,1 0-1 0 0,0 0 1 0 0,-1 0-1 0 0,1 1 1 0 0,0 0-1 0 0,0 1 1 0 0,-1 0-1 0 0,1 0 1 0 0,10 3-1 0 0,-16-4 4 0 0,1 1 0 0 0,-1 0 0 0 0,1 0 0 0 0,-1 0 0 0 0,1 1 0 0 0,-1-1 0 0 0,0 0 0 0 0,0 1 0 0 0,3 2 0 0 0,3 7 0 0 0,-7-7-3 0 0,1 1 0 0 0,-1-1 1 0 0,-1 1-1 0 0,1 0 0 0 0,-1-1 0 0 0,0 1 0 0 0,0 0 0 0 0,0-1 0 0 0,0 1 1 0 0,-1 0-1 0 0,0-1 0 0 0,0 1 0 0 0,-3 7 0 0 0,-1 2-10 0 0,-1 1-1 0 0,-14 24 1 0 0,-11 9 11 0 0,19-32 8 0 0,-16 31 1 0 0,18-27 38 0 0,-13 27 115 0 0,22-45-80 0 0,1-2 11 0 0,0 0-22 0 0,5 0-53 0 0,-1-1 0 0 0,1 0 0 0 0,-1 0 0 0 0,0 0 0 0 0,1-1 0 0 0,-1 1 0 0 0,0-1 0 0 0,0 0 0 0 0,0 0 0 0 0,6-5 0 0 0,0 0 9 0 0,0-1 1 0 0,14-13-1 0 0,0-6 49 0 0,35-49 0 0 0,-40 49-29 0 0,-1 0 21 0 0,19-39-1 0 0,2-3 7 0 0,-25 50-37 0 0,14-15 6 0 0,-25 31 23 0 0,7 0 12 0 0,-9 3-75 0 0,0-1-3 0 0,0 1 0 0 0,-1 0-1 0 0,1 0 1 0 0,0 0 0 0 0,0 0 0 0 0,-1 1-1 0 0,1-1 1 0 0,0 0 0 0 0,-1 0 0 0 0,1 0-1 0 0,0 0 1 0 0,-1 1 0 0 0,1-1 0 0 0,0 0-1 0 0,-1 1 1 0 0,1-1 0 0 0,0 0 0 0 0,-1 1-1 0 0,1 0 1 0 0,7 6-10 0 0,-3-3 5 0 0,-1 0-1 0 0,1 1 1 0 0,-1-1-1 0 0,0 1 1 0 0,3 6-1 0 0,3 1-11 0 0,21 23 29 0 0,-4-5 28 0 0,45 39-1 0 0,-48-54 34 0 0,-19-13-55 0 0,0 1 0 0 0,0 0 1 0 0,0 0-1 0 0,0 1 0 0 0,-1-1 0 0 0,9 9 0 0 0,3 3 130 0 0,-15-14-78 0 0,-27 2 25 0 0,22-2-122 0 0,-1 0 0 0 0,0-1 0 0 0,0 1 1 0 0,-6-1-1 0 0,-26-4-2560 0 0,-47-11 1 0 0,60 9 549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0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0 919 0 0,'-1'2'67'0'0,"-9"8"884"0"0,7-9-240 0 0,1-2-156 0 0,1 2 1935 0 0,1-1 124 0 0,0 0-168 0 0,0 0-832 0 0,-8-1 3751 0 0,0 0-3090 0 0,6 1-1611 0 0,2 0-20 0 0,0 0-85 0 0,0 0-42 0 0,0 0-5 0 0,0 0-68 0 0,0 0-217 0 0,0 0 161 0 0,0 0 100 0 0,0 0 21 0 0,0 0-66 0 0,15 5-278 0 0,-1-4-165 0 0,-12-2 0 0 0,-1 1 0 0 0,1-1 0 0 0,0 1 0 0 0,0 0 0 0 0,-1 0 0 0 0,1 0 0 0 0,0 0 0 0 0,-1 0 0 0 0,1 0 0 0 0,0 0 0 0 0,0 1 0 0 0,-1-1 0 0 0,1 0 0 0 0,0 1 0 0 0,2 1 0 0 0,6 0 0 0 0,-3-2 0 0 0,-6 0 0 0 0,0 0 0 0 0,1 0 0 0 0,-1 0 0 0 0,1 0 0 0 0,-1 0 0 0 0,1 0 0 0 0,-1 0 0 0 0,1 1 0 0 0,-1-1 0 0 0,3 1 0 0 0,13 6 0 0 0,-13-7 0 0 0,0-1 0 0 0,9 0 0 0 0,0-6 0 0 0,-2 2 0 0 0,1 2 0 0 0,-2 0-133 0 0,-8 3-563 0 0,-2 0-258 0 0,0 0-920 0 0,0 0-3643 0 0,0 0-1565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5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0 546 2759 0 0,'0'0'498'0'0,"0"0"1047"0"0,0 0 462 0 0,0 0 89 0 0,0 0-204 0 0,0 0-916 0 0,0 0-400 0 0,2-1-86 0 0,18-24 789 0 0,-18 21-1179 0 0,1 1 0 0 0,0 0-1 0 0,0 1 1 0 0,6-5 0 0 0,-4 3-23 0 0,-4 2-12 0 0,1 1-1 0 0,1-1 20 0 0,0 0 0 0 0,0-1 0 0 0,0 1 0 0 0,-1-1 0 0 0,5-5 0 0 0,-6 7 70 0 0,-1 1 6 0 0,0 0 6 0 0,0 0 2 0 0,0 0 10 0 0,0 0 36 0 0,2 0 12 0 0,31-8 1002 0 0,-31 7-1130 0 0,-2 1-2 0 0,2-1 7 0 0,6-2 28 0 0,-6 2 11 0 0,0 1 2 0 0,42-2 1088 0 0,-42 2-1157 0 0,0 0 5 0 0,8 0 140 0 0,-1 0-1 0 0,1-1 1 0 0,-1 0 0 0 0,0-1 0 0 0,0 0 0 0 0,14-5 0 0 0,-19 5-149 0 0,-1 1 0 0 0,1 0 1 0 0,0 0-1 0 0,7-1 1 0 0,4-1 28 0 0,35-13 194 0 0,9 2-24 0 0,-32 6 89 0 0,-10 2-116 0 0,1 1 1 0 0,0 1-1 0 0,34-4 1 0 0,-8 3-52 0 0,9-3-20 0 0,28-8 73 0 0,-30 5-35 0 0,2-1-3 0 0,-33 7-120 0 0,1 0-1 0 0,-1 2 1 0 0,32-2 0 0 0,22 7 79 0 0,91 16-1 0 0,-66-2-80 0 0,-86-16-19 0 0,0 0 0 0 0,0-1-1 0 0,0-1 1 0 0,0 0 0 0 0,0 0-1 0 0,18-7 1 0 0,-20 6-10 0 0,0-1 0 0 0,1 2 0 0 0,-1 0 0 0 0,1 0 0 0 0,0 1-1 0 0,-1 0 1 0 0,1 1 0 0 0,14 1 0 0 0,17 6-31 0 0,-6 0 14 0 0,1 1-39 0 0,-26-6 0 0 0,-1 0 0 0 0,1 1 0 0 0,12 5 0 0 0,-4-1 0 0 0,0 0 0 0 0,31 5 0 0 0,-18-7 4 0 0,1-1-1 0 0,66-3 1 0 0,-84-3 76 0 0,0 0 0 0 0,0-1 1 0 0,0-1-1 0 0,0 0 0 0 0,28-13 1 0 0,-39 15-62 0 0,6-3 23 0 0,1 2 0 0 0,-1 0-1 0 0,1 0 1 0 0,23-2 0 0 0,-28 5-40 0 0,0-1 1 0 0,0 2-1 0 0,0-1 0 0 0,0 1 1 0 0,0 0-1 0 0,0 0 0 0 0,-1 1 0 0 0,1 0 1 0 0,12 5-1 0 0,-11-4-2 0 0,0 1 0 0 0,0-2 0 0 0,0 1 0 0 0,1-1 0 0 0,-1 0 0 0 0,12 1 0 0 0,52-2 0 0 0,-47-1 0 0 0,27 2 0 0 0,-9 1 37 0 0,63-3 1 0 0,-70-3 14 0 0,20 0-51 0 0,-49 3 4 0 0,1-1-1 0 0,-1 0 0 0 0,1 0 1 0 0,-1-1-1 0 0,0 0 1 0 0,0 0-1 0 0,8-4 1 0 0,-7 3 0 0 0,1 0 1 0 0,-1 0 0 0 0,1 1-1 0 0,14-3 1 0 0,21 3 24 0 0,-20 1 25 0 0,41-6-1 0 0,-45 5-44 0 0,-1 0 0 0 0,1 2 1 0 0,-1 0-1 0 0,30 5 0 0 0,-30-3-8 0 0,10 1 12 0 0,-13-1 3 0 0,-1 0-1 0 0,22-2 1 0 0,124-9-17 0 0,68-4 60 0 0,-104-1 36 0 0,-47 4-36 0 0,161-12 4 0 0,-188 20-47 0 0,69 5 1 0 0,32-1 11 0 0,22-15-18 0 0,-19-4 154 0 0,-110 11-138 0 0,-14 1-18 0 0,-1 2 0 0 0,1 1-1 0 0,0 1 1 0 0,0 2 0 0 0,36 6 0 0 0,-31 0-9 0 0,23 5 0 0 0,41-6 53 0 0,-50-6-12 0 0,195-8 57 0 0,-205 5-93 0 0,52 3 1 0 0,-5 0 51 0 0,-40 0-59 0 0,58 6 0 0 0,56 5 114 0 0,-158-11-107 0 0,95-2 6 0 0,17 1 0 0 0,37 6 107 0 0,-93-4-59 0 0,13-4 3 0 0,-8 0 19 0 0,25 1-8 0 0,-38 0 24 0 0,77 6-1 0 0,-100-1-88 0 0,123 10-5 0 0,-42-12 226 0 0,122-14 1 0 0,-122 6-113 0 0,15 2-50 0 0,22-3-6 0 0,-41 3-32 0 0,-66 4-12 0 0,43-5 1 0 0,27-3 48 0 0,-5 1-4 0 0,124-13 47 0 0,-64 8-29 0 0,-30-1 6 0 0,-126 13-73 0 0,-1 1 1 0 0,1 0-1 0 0,9 2 1 0 0,-9-1-14 0 0,-1 0-1 0 0,1-1 1 0 0,10 0 0 0 0,67-4 0 0 0,-20 2 0 0 0,117 0 115 0 0,-33 1-30 0 0,12-15 43 0 0,-56 6-88 0 0,43 0 48 0 0,40 2 29 0 0,-170 7-108 0 0,-1 0 1 0 0,24-5-1 0 0,1-1 38 0 0,74-11 25 0 0,-18 9 1 0 0,-34 5-61 0 0,24-2 135 0 0,-73 5-147 0 0,-1 1 0 0 0,28 3 0 0 0,0 0 0 0 0,-38-4 0 0 0,17 7 0 0 0,-11-2-27 0 0,-8-3-106 0 0,-2-1-27 0 0,-3 0 0 0 0,-8 1-71 0 0,0-2-1 0 0,0 1 1 0 0,0-2-1 0 0,0 1 1 0 0,1-1-1 0 0,-1-1 1 0 0,1 0 0 0 0,-1-1-1 0 0,1 0 1 0 0,0 0-1 0 0,-10-7 1 0 0,-43-30-704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5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0 839 10303 0 0,'0'0'472'0'0,"0"0"-9"0"0,2-1-296 0 0,4-4-75 0 0,1-1 263 0 0,-1-1 0 0 0,0 1 0 0 0,0-1 0 0 0,0 0 0 0 0,-1 0 0 0 0,0-1 0 0 0,5-10 0 0 0,0-4 148 0 0,10-31 0 0 0,-15 40-119 0 0,16-70 2438 0 0,2 1-866 0 0,22-156-1 0 0,-41 210-1938 0 0,10-120 105 0 0,-8 106-125 0 0,-4 32 8 0 0,0-1 1 0 0,0-14-1 0 0,-3 15 65 0 0,1 8 23 0 0,0 2 3 0 0,-1 2-16 0 0,-4 31-72 0 0,-2 55 1 0 0,1-10-10 0 0,-6 105 1 0 0,11-148-5 0 0,-7 36 0 0 0,0-3 191 0 0,-6 43 395 0 0,11-96-562 0 0,-1-1-19 0 0,-3 8 71 0 0,6-21-6 0 0,1-1-1 0 0,0 2-11 0 0,-4 6-25 0 0,4-6 55 0 0,0-2 0 0 0,0 0-9 0 0,0 0 5 0 0,0 0 5 0 0,0 0 13 0 0,0 0-7 0 0,0 0-9 0 0,0-2-4 0 0,7-13-50 0 0,-1-2 33 0 0,1 1 0 0 0,1 0 0 0 0,0 1 0 0 0,2 0 0 0 0,16-22 0 0 0,-11 19-60 0 0,-9 10 0 0 0,0 1 0 0 0,0 0 0 0 0,1 0 0 0 0,0 1 0 0 0,0 0 0 0 0,12-8 0 0 0,-2 2 0 0 0,-7 7 0 0 0,2 0 0 0 0,5 0 3 0 0,-12 7-7 0 0,-4-1-7 0 0,4 0-37 0 0,-4 0 46 0 0,0-1-1 0 0,-1 0 1 0 0,1 1 0 0 0,0-1-1 0 0,0 1 1 0 0,0-1 0 0 0,0 1-1 0 0,0-1 1 0 0,-1 1 0 0 0,1-1-1 0 0,0 1 1 0 0,0 0-1 0 0,-1-1 1 0 0,1 1 0 0 0,-1 0-1 0 0,1 0 1 0 0,-1 0 0 0 0,1 0-1 0 0,-1-1 1 0 0,1 1 0 0 0,-1 0-1 0 0,1 1 1 0 0,0 2-9 0 0,15 22 0 0 0,-13-23 11 0 0,-2-2 0 0 0,0 1 0 0 0,0-1 0 0 0,0 0 0 0 0,0 1 0 0 0,0-1 0 0 0,0 1 0 0 0,0-1 0 0 0,0 1 0 0 0,-1-1 0 0 0,1 1 0 0 0,0 1 0 0 0,2 9 0 0 0,-1 1 0 0 0,-5 1 0 0 0,1-11 2 0 0,0 0 0 0 0,0-1 0 0 0,0 1 0 0 0,0-1 0 0 0,0 1 0 0 0,-1-1 0 0 0,1 0 0 0 0,-1 0 0 0 0,1 0 0 0 0,-5 2 0 0 0,-33 15 36 0 0,13-7-26 0 0,3 1-139 0 0,-1-1 0 0 0,-40 13 0 0 0,54-23 73 0 0,2-1 29 0 0,8-1-36 0 0,1 0-15 0 0,0 0 9 0 0,0 0 3 0 0,0 0 25 0 0,1 1 98 0 0,1 2 0 0 0,17 10 14 0 0,48 24 671 0 0,-65-35-640 0 0,21 8 53 0 0,-14-4-82 0 0,-3 0-15 0 0,1 1-48 0 0,-1 5-12 0 0,-3-1-39 0 0,-2 3-377 0 0,-1-12 199 0 0,0-2-162 0 0,0 0-683 0 0,0 0-304 0 0,0 0-59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5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 9871 0 0,'0'0'455'0'0,"0"0"-12"0"0,0 0-174 0 0,0 0 328 0 0,0 0 178 0 0,0 0 32 0 0,0 0-90 0 0,-8-8-98 0 0,3 3-589 0 0,3 4 52 0 0,2 1 20 0 0,0 0 2 0 0,0 0 51 0 0,0 0 212 0 0,0 0 90 0 0,0 0 20 0 0,0 0 6 0 0,0 0 12 0 0,0 0 7 0 0,-1 1-367 0 0,0 0-1 0 0,0 0 0 0 0,-1 1 0 0 0,1-1 1 0 0,0 1-1 0 0,0-1 0 0 0,1 1 0 0 0,-1-1 1 0 0,0 1-1 0 0,0 0 0 0 0,1-1 1 0 0,-1 1-1 0 0,0 2 0 0 0,-2 14 112 0 0,0 1 1 0 0,0 29-1 0 0,2-12 69 0 0,5 54 1 0 0,-4-36 65 0 0,0-40-149 0 0,-1 1 1 0 0,4 20-1 0 0,-1-9-38 0 0,0 1-1 0 0,-4 40 1 0 0,2 31 153 0 0,1-81-340 0 0,7 129 242 0 0,1 103-9 0 0,1-86-24 0 0,-4 6 255 0 0,-1 0-187 0 0,2-117-210 0 0,-2-23 27 0 0,1 45 1 0 0,2 47 42 0 0,-3-78-35 0 0,-2 61 1 0 0,-2-65 51 0 0,-1 9 139 0 0,-3 48 164 0 0,0-11-301 0 0,1 36-78 0 0,3-36 30 0 0,-3 40 68 0 0,-1 40 172 0 0,2-137-308 0 0,3 41 0 0 0,-2-58-30 0 0,0 1 1 0 0,-3 17 0 0 0,1-5 35 0 0,1-9-31 0 0,0-8-11 0 0,1 0-1 0 0,0 0 1 0 0,0 0 0 0 0,2 14-1 0 0,0-8 36 0 0,7 34 316 0 0,-8-45-289 0 0,-1-2 6 0 0,0 2-2 0 0,1 6-10 0 0,0-4-14 0 0,1 6-31 0 0,0 0 31 0 0,-1-7 0 0 0,2 1-47 0 0,-3-3-1 0 0,1 0-1 0 0,0 0 0 0 0,0 0 0 0 0,0 0 0 0 0,-1 0 1 0 0,1 0-1 0 0,-1 0 0 0 0,1 0 0 0 0,-1 0 1 0 0,1 0-1 0 0,-1 1 0 0 0,1-1 0 0 0,-1 2 1 0 0,4 19 84 0 0,2 4-9 0 0,-2-14-80 0 0,-2-7 0 0 0,-1 0 0 0 0,0 0 0 0 0,0 1 0 0 0,0-1 0 0 0,0 8 0 0 0,-1-1 0 0 0,-1 1 11 0 0,-1-4 45 0 0,2-7 21 0 0,0 0 0 0 0,-3 7-21 0 0,-2 1-45 0 0,1-2-23 0 0,3-7-52 0 0,1-1-143 0 0,-11-8-1353 0 0,0-4 659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5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15 250 455 0 0,'0'0'936'0'0,"0"0"100"0"0,-1-2 42 0 0,-4-13 536 0 0,4 10-1140 0 0,-1 0 0 0 0,0 0-1 0 0,1 1 1 0 0,0-1 0 0 0,0 0 0 0 0,1 0 0 0 0,-1 0 0 0 0,2-10-1 0 0,21-74 5830 0 0,-22 87-5902 0 0,-5-84 3722 0 0,5 84-4066 0 0,0 2 27 0 0,0 0 4 0 0,0 0 0 0 0,0 0 8 0 0,0 0 35 0 0,0 0 18 0 0,0 0 3 0 0,0 0 2 0 0,0 0 4 0 0,0 0 2 0 0,0 0 0 0 0,0 3-26 0 0,1 15-92 0 0,7 35 0 0 0,1-3 18 0 0,0 91 79 0 0,-1-20 204 0 0,-2 7 316 0 0,-4-75 106 0 0,-2-51-692 0 0,0 0 6 0 0,0 6 0 0 0,0-7-75 0 0,0 0 0 0 0,0-1 0 0 0,0 1 0 0 0,-1-1 0 0 0,1 1 0 0 0,0-1 0 0 0,0 1 0 0 0,-1 0 0 0 0,1-1 0 0 0,-1 1 0 0 0,1-1 0 0 0,0 1 0 0 0,-1-1 0 0 0,1 1 0 0 0,-1-1 0 0 0,1 0 0 0 0,-1 1 0 0 0,1-1 0 0 0,-1 1 0 0 0,1-1 0 0 0,-1 0 0 0 0,0 1 0 0 0,-1 0 30 0 0,-4 3-39 0 0,4-3-72 0 0,2-1-6 0 0,-12-1-454 0 0,10 0 342 0 0,0-1 0 0 0,1 0 1 0 0,-1 1-1 0 0,1-1 0 0 0,-1 0 0 0 0,1 0 0 0 0,0 0 1 0 0,0 0-1 0 0,0 0 0 0 0,0-1 0 0 0,-1-3 1 0 0,-2-17-6498 0 0,4 7 434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5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3 321 11975 0 0,'0'0'923'0'0,"-1"-2"-427"0"0,1-1-15 0 0,-1-1-1 0 0,1 1 1 0 0,0-1-1 0 0,0 1 1 0 0,0-1-1 0 0,0 1 1 0 0,1 0-1 0 0,-1-1 1 0 0,3-5 0 0 0,12-34-140 0 0,-11 34-180 0 0,0-2-146 0 0,1 1-1 0 0,1 0 1 0 0,-1 0 0 0 0,2 0-1 0 0,-1 1 1 0 0,1 0 0 0 0,14-13-1 0 0,-7 7 294 0 0,-10 10-171 0 0,0 1 1 0 0,0 0-1 0 0,0 0 0 0 0,0 0 1 0 0,1 1-1 0 0,8-6 1 0 0,25-8 1014 0 0,2 2-1 0 0,0 1 1 0 0,63-13 0 0 0,-82 22-1049 0 0,35-3 0 0 0,-47 7-100 0 0,1 1 0 0 0,0 0-1 0 0,0 0 1 0 0,-1 1 0 0 0,20 5 0 0 0,-14 0-3 0 0,-12-3 0 0 0,0-1 0 0 0,0 0 0 0 0,0 0 0 0 0,-1 1 0 0 0,1 0 0 0 0,-1-1 0 0 0,0 1 0 0 0,0 0 0 0 0,0 0 1 0 0,0 0-1 0 0,0 1 0 0 0,0-1 0 0 0,-1 0 0 0 0,0 1 0 0 0,2 5 0 0 0,-2-4 0 0 0,-1 0-1 0 0,1 1 1 0 0,-1-1 0 0 0,0 0 0 0 0,-1 0 0 0 0,1 1 0 0 0,-1-1-1 0 0,0 0 1 0 0,-3 9 0 0 0,-3 4 2 0 0,-1 0 1 0 0,0-1-1 0 0,-2 0 0 0 0,-17 26 1 0 0,10-22 18 0 0,-2 1-1 0 0,0-2 1 0 0,0 0 0 0 0,-35 25 0 0 0,12-9-8 0 0,33-29-262 0 0,0-1 0 0 0,0 1 0 0 0,-1-1-1 0 0,0-1 1 0 0,0 0 0 0 0,0 0 0 0 0,-14 4 0 0 0,23-9 153 0 0,1 0 1 0 0,-1 0-1 0 0,1 0 1 0 0,-1 0 0 0 0,0 1-1 0 0,1-1 1 0 0,-1-1-1 0 0,1 1 1 0 0,-1 0-1 0 0,0 0 1 0 0,1 0-1 0 0,-1 0 1 0 0,1 0 0 0 0,-1 0-1 0 0,0-1 1 0 0,1 1-1 0 0,-1 0 1 0 0,0-1-1 0 0,-1 0-317 0 0,-8-5-1407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5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30 1375 0 0,'0'0'710'0'0,"0"0"2442"0"0,0 0 1074 0 0,0 0 218 0 0,0 0-536 0 0,0 0-2414 0 0,0 0-1060 0 0,0 0-214 0 0,0 0-84 0 0,0 0-188 0 0,0-2-78 0 0,0-1 5 0 0,-1 0 0 0 0,0 0 0 0 0,0 0 0 0 0,0 1 0 0 0,0-1 1 0 0,0 0-1 0 0,-3-3 0 0 0,3 5-250 0 0,1 1 75 0 0,0 0 307 0 0,-22 6 950 0 0,20-5-805 0 0,0 0-1 0 0,0 0 0 0 0,0 0 0 0 0,0 0 1 0 0,1 0-1 0 0,-1 0 0 0 0,0 1 1 0 0,1-1-1 0 0,-1 1 0 0 0,1 0 1 0 0,-1-1-1 0 0,1 1 0 0 0,-3 3 0 0 0,-12 29 1059 0 0,14-29-1170 0 0,-5 12 269 0 0,-7 35-1 0 0,3-11-133 0 0,5-17-143 0 0,-5 43 0 0 0,8-44-8 0 0,2-8 123 0 0,0 0 0 0 0,1 0-1 0 0,1 0 1 0 0,3 21 0 0 0,16 60 436 0 0,-15-74-493 0 0,0 1-17 0 0,1 0 0 0 0,1 0 1 0 0,1 0-1 0 0,2-1 0 0 0,0 0 1 0 0,13 21-1 0 0,-18-38-66 0 0,-1 0 0 0 0,1 0 0 0 0,0 0 1 0 0,0 0-1 0 0,1-1 0 0 0,-1 0 0 0 0,1 0 0 0 0,11 6 0 0 0,-6-6-18 0 0,5 1-101 0 0,-12-5 225 0 0,0-1-3088 0 0,1-7-1173 0 0,-4 6-2703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5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11055 0 0,'0'0'506'0'0,"0"0"-10"0"0,0 0-59 0 0,0 0 924 0 0,0 0 441 0 0,3-1 87 0 0,17-2 172 0 0,-15 2-2049 0 0,0-1 1 0 0,0 2 0 0 0,0-1-1 0 0,0 0 1 0 0,0 1 0 0 0,0 0 0 0 0,0 0-1 0 0,1 1 1 0 0,-1-1 0 0 0,0 1-1 0 0,9 3 1 0 0,6 5 16 0 0,-16-4 8 0 0,0 0 24 0 0,27 21 1805 0 0,44 48-1 0 0,19 38 965 0 0,-76-91-2681 0 0,1 7-63 0 0,-11-15-44 0 0,-3 1-31 0 0,0 0-11 0 0,0-1 0 0 0,0-4-39 0 0,-4-7-155 0 0,-1-2-45 0 0,0 0-1 0 0,0 0-33 0 0,0 0-141 0 0,0 0-59 0 0,0 0-8 0 0,0 0-150 0 0,-1-3-157 0 0,-1 0 0 0 0,0 0 0 0 0,1 0 0 0 0,0 0 0 0 0,0 0 0 0 0,0 0 0 0 0,0 0-1 0 0,0-1 1 0 0,0-3 0 0 0,1 3-1155 0 0,-4-14-4097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5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 8751 0 0,'0'0'674'0'0,"0"0"-44"0"0,0 0 1444 0 0,0 0 675 0 0,0 0 135 0 0,0 0-344 0 0,0 0-1549 0 0,0 0-683 0 0,0 0-138 0 0,0 0-42 0 0,-2 1-62 0 0,-29 22-55 0 0,21-17-11 0 0,1 0 0 0 0,0 1-1 0 0,-12 11 1 0 0,-13 22 114 0 0,-40 58 0 0 0,1 0 581 0 0,21-40-153 0 0,-15 20 25 0 0,60-69-509 0 0,1-1-17 0 0,-1 1 0 0 0,2 0 0 0 0,-6 10-1 0 0,10-17-4 0 0,1-2-116 0 0,0 0-58 0 0,13-5-257 0 0,4-5-850 0 0,0 0 0 0 0,0 0 0 0 0,24-22 0 0 0,-22 16-739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5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16783 0 0,'0'0'770'0'0,"0"0"-18"0"0,2 0-480 0 0,4 1 47 0 0,-1 0 1 0 0,1-1-1 0 0,-1 1 1 0 0,1-1 0 0 0,-1-1-1 0 0,1 1 1 0 0,-1-1 0 0 0,1 0-1 0 0,9-3 1 0 0,6-3 406 0 0,21-11 0 0 0,-38 17-728 0 0,-2-1 13 0 0,1 1-1 0 0,-1 0 0 0 0,1 0 1 0 0,-1 0-1 0 0,1 0 1 0 0,0 1-1 0 0,-1-1 1 0 0,1 1-1 0 0,5-1 0 0 0,1 0 14 0 0,-6 0-12 0 0,0 1 0 0 0,1-1 0 0 0,-1 1 0 0 0,0 0-1 0 0,0 0 1 0 0,1 0 0 0 0,-1 0 0 0 0,6 1 0 0 0,-8 0 72 0 0,2-1-11 0 0,19 3 68 0 0,23 6 190 0 0,-43-8-243 0 0,0-1-15 0 0,5 1-74 0 0,-3 0-74 0 0,5 0-58 0 0,-7-1-255 0 0,-2 0-81 0 0,0 0-10 0 0,0 0-134 0 0,0 0-560 0 0,-7-3-1161 0 0,4 3-2103 0 0,3 0 1906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5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0 919 0 0,'-1'2'67'0'0,"-2"7"422"0"0,2-7 1985 0 0,1-2 866 0 0,0 0 168 0 0,0 0-346 0 0,0 0-1604 0 0,0 0-700 0 0,1 2-142 0 0,1 1-593 0 0,-1-1 0 0 0,1 1 0 0 0,0-1 0 0 0,0 0-1 0 0,0 0 1 0 0,0 0 0 0 0,0 0 0 0 0,0 0 0 0 0,1 0-1 0 0,-1 0 1 0 0,1-1 0 0 0,-1 1 0 0 0,1-1 0 0 0,0 0-1 0 0,-1 0 1 0 0,1 0 0 0 0,0 0 0 0 0,0 0 0 0 0,0 0 0 0 0,0-1-1 0 0,0 1 1 0 0,4-1 0 0 0,10 1 647 0 0,1-1 1 0 0,29-4-1 0 0,-21 2-183 0 0,-19 1-484 0 0,-4 1-79 0 0,0 0-1 0 0,0 0 1 0 0,-1 0-1 0 0,1 0 0 0 0,0 1 1 0 0,0-1-1 0 0,0 1 0 0 0,0 0 1 0 0,2 1-1 0 0,17 7-296 0 0,-20-8 114 0 0,-2-1-154 0 0,0 0-644 0 0,9 6-3346 0 0,-8-6 720 0 0,-1 0-2293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0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10855 0 0,'0'0'496'0'0,"0"0"-12"0"0,-1 1-126 0 0,-3 6 602 0 0,2-6 301 0 0,2-1 62 0 0,0 0-67 0 0,-10 8 1221 0 0,-13 13 268 0 0,21-19-2566 0 0,2-2-57 0 0,-6 13 138 0 0,-15 100-57 0 0,3 18-18 0 0,8-42-91 0 0,10-85-52 0 0,0 5-20 0 0,-1-5 20 0 0,0 5-19 0 0,1-7 44 0 0,0-2 33 0 0,0 0-16 0 0,0 0-11 0 0,0 0 6 0 0,0 0 27 0 0,1-3 13 0 0,9-24 113 0 0,0 2-83 0 0,14-26 1 0 0,-18 40-95 0 0,-3 4-36 0 0,0 1-1 0 0,1 0 1 0 0,8-12-1 0 0,2 2 1 0 0,4-6 46 0 0,40-36-1 0 0,-57 57-61 0 0,1 0 1 0 0,-1-1-1 0 0,1 1 0 0 0,0 0 0 0 0,0 0 1 0 0,0 0-1 0 0,0 0 0 0 0,2 0 0 0 0,31-4 43 0 0,-22 4 7 0 0,0 4 14 0 0,-2 3 7 0 0,-10-4-67 0 0,0-1-1 0 0,-1 0 0 0 0,1 0 0 0 0,0 1 0 0 0,-1-1 0 0 0,1 1 0 0 0,0-1 0 0 0,-1 1 1 0 0,0-1-1 0 0,1 1 0 0 0,-1-1 0 0 0,0 1 0 0 0,0-1 0 0 0,0 1 0 0 0,0-1 0 0 0,0 1 1 0 0,0-1-1 0 0,0 1 0 0 0,-1 1 0 0 0,1-2 5 0 0,0 3 1 0 0,-1-1 1 0 0,1 0-1 0 0,-1 0 1 0 0,0 0-1 0 0,0 1 1 0 0,-1-1-1 0 0,1 0 1 0 0,0 0-1 0 0,-1 0 1 0 0,0-1-1 0 0,0 1 1 0 0,0 0-1 0 0,0-1 1 0 0,0 1-1 0 0,-3 2 1 0 0,2-2 16 0 0,-1 1 1 0 0,1-1 0 0 0,-1 0 0 0 0,-8 5-1 0 0,0 1 36 0 0,5-1-34 0 0,-26 21 109 0 0,33-29-139 0 0,0 0-1 0 0,0 0 1 0 0,0 0 0 0 0,0 0 0 0 0,0-1-1 0 0,0 1 1 0 0,0 0 0 0 0,0 0 0 0 0,0 0-1 0 0,0 0 1 0 0,0 0 0 0 0,0 0-1 0 0,0 0 1 0 0,0 0 0 0 0,0 0 0 0 0,0 0-1 0 0,0 0 1 0 0,0 0 0 0 0,0 0 0 0 0,0 0-1 0 0,0 0 1 0 0,0 0 0 0 0,0 0 0 0 0,0 0-1 0 0,0 0 1 0 0,0 0 0 0 0,-1 0 0 0 0,1 0-1 0 0,0 0 1 0 0,0 0 0 0 0,0 0 0 0 0,0 0-1 0 0,0 0 1 0 0,0 0 0 0 0,0 0 0 0 0,0 0-1 0 0,0 0 1 0 0,0 0 0 0 0,0 0 0 0 0,0 0-1 0 0,0 0 1 0 0,0 0 0 0 0,0 0 0 0 0,0 0-1 0 0,0 0 1 0 0,0 0 0 0 0,0 0 0 0 0,0 0-1 0 0,0 0 1 0 0,0 0 0 0 0,0 0 0 0 0,-1 0-1 0 0,1 0 1 0 0,0 0 0 0 0,0 0 0 0 0,0 0-1 0 0,-1-7 22 0 0,1 5 31 0 0,0 2 11 0 0,0 0 0 0 0,-7 9 0 0 0,6-8-64 0 0,0 0 0 0 0,0 0 0 0 0,0 0 0 0 0,0 1 0 0 0,1-1 0 0 0,-1 0 0 0 0,0 0 0 0 0,1 0 0 0 0,-1 0 0 0 0,1 1 0 0 0,-1-1 0 0 0,1 0 0 0 0,0 1 0 0 0,-1-1 0 0 0,1 2 0 0 0,0 2 0 0 0,-2 4 0 0 0,1 0 0 0 0,0 1 0 0 0,0-1 0 0 0,1 1 0 0 0,0-1 0 0 0,3 18 0 0 0,2 1 0 0 0,0-19 0 0 0,-1-2 0 0 0,4 4 0 0 0,6-5 0 0 0,-1-4 0 0 0,0-5 0 0 0,-2-1-21 0 0,-11 4-5 0 0,1 0 0 0 0,0-1 0 0 0,0 1 0 0 0,-1-1 0 0 0,1 1 0 0 0,0-1 0 0 0,-1 1 1 0 0,1-1-1 0 0,0 0 0 0 0,-1 1 0 0 0,1-1 0 0 0,-1 0 0 0 0,1 0 0 0 0,-1 1 0 0 0,1-1 0 0 0,-1 0 0 0 0,0 0 1 0 0,1 1-1 0 0,-1-1 0 0 0,0 0 0 0 0,1-1 0 0 0,0-17-1890 0 0,-3 5-273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5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10135 0 0,'0'15'464'0'0,"0"-12"-9"0"0,0 2-1167 0 0,-2-1 6107 0 0,1-6 803 0 0,1-2-5485 0 0,0 2-1030 0 0,0 2-80 0 0,0 0-10 0 0,0 0 25 0 0,-8 35-412 0 0,5-27 803 0 0,1 0-1 0 0,0 0 1 0 0,-1 13 0 0 0,4 51 1705 0 0,11 91 0 0 0,-9-130-1358 0 0,-1 41 237 0 0,-2-51-439 0 0,1-1 0 0 0,6 41 1 0 0,-2-33-35 0 0,-5-30-107 0 0,0 0-1 0 0,0 0 1 0 0,0 1 0 0 0,0-1 0 0 0,0 0-1 0 0,0 0 1 0 0,0 1 0 0 0,0-1 0 0 0,0 0-1 0 0,0 0 1 0 0,0 1 0 0 0,1-1 0 0 0,-1 0-1 0 0,0 0 1 0 0,0 0 0 0 0,0 1 0 0 0,0-1-1 0 0,0 0 1 0 0,1 0 0 0 0,-1 0 0 0 0,0 1 0 0 0,0-1-1 0 0,0 0 1 0 0,1 0 0 0 0,-1 0 0 0 0,0 0-1 0 0,0 0 1 0 0,1 1 0 0 0,-1-1 0 0 0,0 0-1 0 0,0 0 1 0 0,1 0 0 0 0,-1 0 0 0 0,0 0-1 0 0,0 0 1 0 0,1 0 0 0 0,-1 0 0 0 0,0 0-1 0 0,0 0 1 0 0,1 0 0 0 0,-1 0 0 0 0,0 0 0 0 0,0 0-1 0 0,1 0 1 0 0,-1 0 0 0 0,0-1 0 0 0,0 1-1 0 0,1 0 1 0 0,-1 0 0 0 0,14-14 306 0 0,-8 5-159 0 0,0 1 0 0 0,6-15 0 0 0,2-12 114 0 0,-8 18-222 0 0,1 1-1 0 0,1 0 1 0 0,0 0 0 0 0,1 0-1 0 0,13-16 1 0 0,-14 22-54 0 0,2-4-12 0 0,1 1 0 0 0,0 1 0 0 0,1 0 0 0 0,23-18 0 0 0,-22 23 3 0 0,-11 6 5 0 0,3-1-17 0 0,1 0-1 0 0,0 0 0 0 0,12-2 0 0 0,-14 4 6 0 0,-1 0 0 0 0,1 0 0 0 0,0 1 0 0 0,0 0 0 0 0,7 2 0 0 0,-2-1-23 0 0,-8-2 33 0 0,-1 0 5 0 0,1 0 1 0 0,-1 0 0 0 0,1 0-1 0 0,-1 1 1 0 0,1-1-1 0 0,-1 0 1 0 0,1 0-1 0 0,-1 0 1 0 0,1 0-1 0 0,-1 0 1 0 0,1 1 0 0 0,-1-1-1 0 0,1 0 1 0 0,-1 0-1 0 0,1 1 1 0 0,-1-1-1 0 0,0 0 1 0 0,1 1 0 0 0,-1-1-1 0 0,1 0 1 0 0,-1 1-1 0 0,1 0 1 0 0,-1 15-11 0 0,-3-10 14 0 0,1-4 0 0 0,0 2-8 0 0,0-1 0 0 0,0 0-1 0 0,-1 0 1 0 0,1 0 0 0 0,-1-1 0 0 0,1 1 0 0 0,-1 0-1 0 0,0-1 1 0 0,0 0 0 0 0,0 0 0 0 0,0 0-1 0 0,0 0 1 0 0,0 0 0 0 0,-6 2 0 0 0,-6 1-53 0 0,-1 1 0 0 0,-16 2 0 0 0,1 0 9 0 0,-24 9-79 0 0,46-12 108 0 0,8-4 20 0 0,1-1 0 0 0,0 1 0 0 0,0 0-1 0 0,-1-1 1 0 0,1 1 0 0 0,0-1 0 0 0,0 1-1 0 0,0-1 1 0 0,0 1 0 0 0,0-1 0 0 0,0 1-1 0 0,0 0 1 0 0,0-1 0 0 0,0 1 0 0 0,0-1-1 0 0,0 1 1 0 0,0 0 0 0 0,0 0 0 0 0,1 3-8 0 0,1 1 7 0 0,13 9 5 0 0,-6-5 9 0 0,11 9 117 0 0,-18-16-111 0 0,0 0 1 0 0,0 0-1 0 0,1 0 0 0 0,-1-1 1 0 0,0 1-1 0 0,1-1 0 0 0,3 2 0 0 0,17 10 70 0 0,11 5 8 0 0,-32-17-239 0 0,-2-1-19 0 0,0 0 3 0 0,0 0-85 0 0,0 0-358 0 0,0 0-152 0 0,0 0-27 0 0,0 0-154 0 0,0 0-613 0 0,0 0-269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5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1 455 0 0,'0'0'3218'0'0,"0"0"407"0"0,0 0 176 0 0,0 0-414 0 0,0 0-1884 0 0,0 0-831 0 0,0 0-168 0 0,0 0-71 0 0,0 0-177 0 0,0 0-80 0 0,0 0-15 0 0,0 0-17 0 0,0 0-61 0 0,0 0 28 0 0,0 0 137 0 0,0 0 38 0 0,0 0 2 0 0,2 1 22 0 0,16 31 2652 0 0,-17-30-2573 0 0,5 10 205 0 0,13 19 599 0 0,-9-14-790 0 0,0 1-1 0 0,12 28 1 0 0,-11-9-170 0 0,-2 0-1 0 0,-1 0 0 0 0,5 68 1 0 0,-5-34 21 0 0,24 125 391 0 0,-30-182-633 0 0,-1 0 0 0 0,0 0-1 0 0,0 1 1 0 0,-2-1-1 0 0,0 0 1 0 0,0 0-1 0 0,-1 1 1 0 0,-1-1-1 0 0,0 0 1 0 0,-1-1 0 0 0,-7 15-1 0 0,4-8 20 0 0,5-13-26 0 0,0-1 1 0 0,0 0 0 0 0,-1 0 0 0 0,0 0 0 0 0,0 0-1 0 0,-1 0 1 0 0,0-1 0 0 0,-6 8 0 0 0,-3 1 12 0 0,-1 0-1 0 0,-30 22 1 0 0,40-34-18 0 0,-11 11 0 0 0,10-8-2 0 0,3-4-4 0 0,1 0-1 0 0,0 1 0 0 0,-1-1 1 0 0,1 1-1 0 0,0-1 0 0 0,0 1 1 0 0,0-1-1 0 0,0 1 1 0 0,0 0-1 0 0,-1 2 0 0 0,2-2-49 0 0,0-2-21 0 0,0 0-3 0 0,0 0 0 0 0,0 0-29 0 0,0 0-125 0 0,0 0-56 0 0,0 0-13 0 0,0 0-137 0 0,0 0-572 0 0,5-13-1569 0 0,1-3 1254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0:0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3911 0 0,'0'0'176'0'0,"0"0"92"0"0,0 0 259 0 0,0 0 106 0 0,0 0 27 0 0,0 0-60 0 0,0 0-269 0 0,0 0-119 0 0,0 0-20 0 0,0 0-19 0 0,0 0-51 0 0,0 0-24 0 0,0 0-2 0 0,0 0 16 0 0,0 0 66 0 0,0 0 22 0 0,0 0 6 0 0,0-2 12 0 0,9-34 5836 0 0,-9 34-5828 0 0,0 2-28 0 0,7-12 369 0 0,-5 10 4844 0 0,-24 40-4269 0 0,21-36-986 0 0,0 0-17 0 0,-9 21 265 0 0,0 0 0 0 0,2 0 1 0 0,-7 33-1 0 0,13-48-289 0 0,-5 66 194 0 0,3-23-130 0 0,2-37-108 0 0,1 0-1 0 0,0 0 1 0 0,1 0 0 0 0,1 0 0 0 0,0 0 0 0 0,4 16 0 0 0,-2-1 10 0 0,-3-26-57 0 0,1 1 0 0 0,0 0 0 0 0,-1 0 1 0 0,1-1-1 0 0,1 1 0 0 0,-1 0 0 0 0,3 6 0 0 0,-3-9-17 0 0,-1 0 0 0 0,0-1-1 0 0,1 1 1 0 0,-1 0-1 0 0,0 0 1 0 0,1 0-1 0 0,-1-1 1 0 0,1 1-1 0 0,-1 0 1 0 0,1 0-1 0 0,0-1 1 0 0,-1 1-1 0 0,1-1 1 0 0,0 1-1 0 0,-1 0 1 0 0,1-1 0 0 0,0 0-1 0 0,0 1 1 0 0,1 0-1 0 0,6 3 58 0 0,-1 0-29 0 0,-1-1 0 0 0,1-1 0 0 0,0 1 1 0 0,0-1-1 0 0,0 0 0 0 0,10 1 0 0 0,-12-3-22 0 0,-1 0-1 0 0,1 0 1 0 0,-1 0-1 0 0,1-1 1 0 0,-1 1-1 0 0,1-1 1 0 0,-1 0-1 0 0,0 0 1 0 0,1-1-1 0 0,-1 1 1 0 0,5-4-1 0 0,13-8 61 0 0,0-1 0 0 0,-1-2-1 0 0,-1 0 1 0 0,20-20 0 0 0,-31 27-56 0 0,0-1-1 0 0,8-11 1 0 0,7-9-3 0 0,2-4-3 0 0,-21 27 15 0 0,0-1 0 0 0,0 0 0 0 0,0-1 1 0 0,-1 1-1 0 0,4-14 0 0 0,-6 16 8 0 0,0 0 0 0 0,-1-1-1 0 0,1 1 1 0 0,-1-1 0 0 0,-1 1 0 0 0,1 0 0 0 0,-1-1-1 0 0,-1-10 1 0 0,-2 7-10 0 0,1 1 1 0 0,-2-1-1 0 0,1 1 0 0 0,-1 0 1 0 0,-1 0-1 0 0,0 0 0 0 0,0 1 1 0 0,-1 0-1 0 0,0 0 0 0 0,0 0 1 0 0,-1 0-1 0 0,0 1 0 0 0,0 0 1 0 0,0 1-1 0 0,-16-10 0 0 0,19 12-58 0 0,-1 1-1 0 0,0 1 0 0 0,-1-1 1 0 0,1 1-1 0 0,0 0 0 0 0,-1 0 1 0 0,1 0-1 0 0,-1 1 0 0 0,0 0 1 0 0,1 0-1 0 0,-1 1 0 0 0,0-1 1 0 0,0 1-1 0 0,1 0 0 0 0,-1 1 1 0 0,0-1-1 0 0,1 1 0 0 0,-1 0 1 0 0,0 1-1 0 0,1-1 0 0 0,-1 1 1 0 0,1 0-1 0 0,0 1 0 0 0,0-1 1 0 0,-1 1-1 0 0,2 0 0 0 0,-6 4 1 0 0,-3 3-843 0 0,1 1 0 0 0,0 0 0 0 0,-13 16 0 0 0,25-27 762 0 0,0 1 0 0 0,-1-1 0 0 0,1 1 1 0 0,0-1-1 0 0,-1 1 0 0 0,1-1 0 0 0,0 0 1 0 0,0 1-1 0 0,-1-1 0 0 0,1 1 0 0 0,0-1 0 0 0,0 1 1 0 0,0 0-1 0 0,0-1 0 0 0,0 1 0 0 0,0-1 1 0 0,0 1-1 0 0,-1 1-330 0 0,1 0-1131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0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16 122 5471 0 0,'0'0'248'0'0,"0"-1"-5"0"0,1-9-152 0 0,-1 8-58 0 0,0 1 1 0 0,0-1-1 0 0,0 0 1 0 0,0 0-1 0 0,1 0 1 0 0,-1 0 0 0 0,1 1-1 0 0,-1-1 1 0 0,1 0-1 0 0,0 1 1 0 0,0-1-1 0 0,0 0 1 0 0,0 1-1 0 0,1-3 1 0 0,-2 4 67 0 0,1-1 1 0 0,-1 1-1 0 0,1-1 1 0 0,-1 0-1 0 0,1 1 1 0 0,-1-1-1 0 0,0 1 1 0 0,1-1-1 0 0,-1 0 1 0 0,0 0-1 0 0,0 1 1 0 0,0-1-1 0 0,1 0 1 0 0,-1 1-1 0 0,0-1 1 0 0,0 0-1 0 0,0 0 1 0 0,0 1-1 0 0,0-1 1 0 0,-1-1-1 0 0,0-16 1350 0 0,2 15-880 0 0,-1-1-1 0 0,0 1 1 0 0,-1 0 0 0 0,1 0-1 0 0,0-1 1 0 0,-1 1 0 0 0,0 0-1 0 0,0 0 1 0 0,0 0 0 0 0,0 0-1 0 0,0 0 1 0 0,-3-5 0 0 0,3 7-67 0 0,1 1-31 0 0,0 0-8 0 0,0 0-19 0 0,0 0-81 0 0,0 0-40 0 0,0 0-5 0 0,0 0-10 0 0,0 0-45 0 0,0 0-17 0 0,0 0-7 0 0,0 0-14 0 0,0 0-55 0 0,-8-2 24 0 0,6 3 2982 0 0,0 5-3061 0 0,0 0-22 0 0,1-1 0 0 0,0 0 1 0 0,0 0-1 0 0,1 1 0 0 0,-1-1 0 0 0,1 9 0 0 0,1 8-50 0 0,5 27 1 0 0,-1-15 91 0 0,-3-15 31 0 0,1 0 0 0 0,6 21 0 0 0,-4-27-91 0 0,9 33 79 0 0,-8-28-48 0 0,10 23-1 0 0,-10-30-83 0 0,7 18 64 0 0,2 9-77 0 0,-7-11 42 0 0,-1-6 16 0 0,19 36 1 0 0,-25-53-61 0 0,0 0 0 0 0,1-1 0 0 0,-1 1 1 0 0,-1 0-1 0 0,2 7 0 0 0,2 12 49 0 0,-1-12-56 0 0,0 1 0 0 0,-1 0-1 0 0,0 0 1 0 0,-1 0 0 0 0,-1 1-1 0 0,-1 20 1 0 0,1-19-2 0 0,1 0 0 0 0,0 0 0 0 0,4 16 0 0 0,2 25 0 0 0,-5-32 0 0 0,0 21 0 0 0,-3 15 64 0 0,3-13-64 0 0,0-33 0 0 0,1-5 8 0 0,4 24 37 0 0,1 19 121 0 0,-7-46-124 0 0,-2 9-19 0 0,2-10 11 0 0,3 16-8 0 0,-2-16-26 0 0,-1 19 0 0 0,-5 5 0 0 0,3-23 0 0 0,0 0 0 0 0,0 0 0 0 0,1-1 0 0 0,-1 1 0 0 0,1 0 0 0 0,1 6 0 0 0,-1-6 0 0 0,0-1 0 0 0,0 1 0 0 0,0 0 0 0 0,-1-1 0 0 0,-1 10 0 0 0,1-9 0 0 0,0 0 0 0 0,0 0 0 0 0,1 0 0 0 0,-1 7 0 0 0,5 14 0 0 0,-4 8 0 0 0,2 22 0 0 0,-1-39 0 0 0,-1 25 0 0 0,1-20 0 0 0,1-17 0 0 0,0-1 0 0 0,0 1 0 0 0,-2 18 0 0 0,-2 5 0 0 0,1 5 0 0 0,1-21 0 0 0,0 1 0 0 0,1 0 0 0 0,4 25 0 0 0,-4-32 0 0 0,0 0 0 0 0,-1 0 0 0 0,0 1 0 0 0,-1 7 0 0 0,-1 31 0 0 0,3-29 0 0 0,1 0 0 0 0,3 20 0 0 0,3 19 0 0 0,-6-40 0 0 0,5 23 0 0 0,-1-13 0 0 0,-2 5 0 0 0,1 36 0 0 0,-5-64 0 0 0,3 26 0 0 0,-2-20 1 0 0,0 0 1 0 0,-1 0-1 0 0,0 0 0 0 0,0 0 1 0 0,-1 0-1 0 0,0 0 0 0 0,-3 10 1 0 0,3-17 3 0 0,1 1 0 0 0,0-1 0 0 0,-1 1 0 0 0,1-1 0 0 0,0 0 0 0 0,0 1 0 0 0,0-1 0 0 0,0 1 0 0 0,0-1 1 0 0,0 2-1 0 0,1 22-8 0 0,-1-16 11 0 0,4 36 48 0 0,-3-36-56 0 0,1 25 0 0 0,-3-3 0 0 0,2-16 0 0 0,7 28 0 0 0,0 11 0 0 0,-7-51 8 0 0,-1 1 0 0 0,1-1 0 0 0,-1 0 0 0 0,0 1 0 0 0,-1 5 0 0 0,-1 17 8 0 0,1 15 37 0 0,1-36-45 0 0,4 19-5 0 0,-3-19-3 0 0,0 9 0 0 0,3 20 0 0 0,-3-24 0 0 0,-2-7 0 0 0,1 1 0 0 0,0-1 0 0 0,0 0 0 0 0,0 0 0 0 0,1 0 0 0 0,0 3 0 0 0,0-2 0 0 0,0-3 0 0 0,-1 0 0 0 0,1 0 0 0 0,-1 0 0 0 0,0 0 0 0 0,1 0 0 0 0,-1 0 0 0 0,0 0 0 0 0,0 0 0 0 0,0 0 0 0 0,0 0 0 0 0,0 1 0 0 0,0-1 0 0 0,0 0 0 0 0,0 0 0 0 0,-1 2 0 0 0,-1 19 0 0 0,1-11 0 0 0,3-5 9 0 0,-1 0 0 0 0,-1 0 0 0 0,1 0 0 0 0,-1 1 1 0 0,0-1-1 0 0,-1 8 0 0 0,0-12-9 0 0,1 9 0 0 0,1-1 0 0 0,-2 2 11 0 0,1-1 42 0 0,1-7 0 0 0,0 4-30 0 0,-1-6 37 0 0,1 1 0 0 0,1 5-37 0 0,-2-4 19 0 0,-1 3-20 0 0,1-3 20 0 0,0 5-19 0 0,0-5 37 0 0,5 5 0 0 0,0 0-37 0 0,-4-7 31 0 0,-1-2 16 0 0,0 0-2 0 0,0 0-15 0 0,0 0-104 0 0,0 0-61 0 0,0 0 12 0 0,0 0 11 0 0,0 0-2 0 0,0 0-11 0 0,0 0-9 0 0,3 12-941 0 0,-4-4 1029 0 0,0-5-7 0 0,0-2 67 0 0,-4 7-10 0 0,3-6 45 0 0,2 0 9 0 0,-2 6-1 0 0,1-6-50 0 0,1-1 0 0 0,-1 0 0 0 0,0 0-1 0 0,1 0 1 0 0,-1 0 0 0 0,0 0 0 0 0,0 0 0 0 0,0 0 0 0 0,0 0-1 0 0,0 0 1 0 0,0 0 0 0 0,0 0 0 0 0,0-1 0 0 0,-2 2-1 0 0,1-1-4 0 0,1 0 39 0 0,1-1 0 0 0,0 0 5 0 0,0 0 22 0 0,0 0 0 0 0,-2 2-22 0 0,-3 3-5 0 0,5-1-11 0 0,5 6-42 0 0,0 1 0 0 0,-4-9 42 0 0,1-1 0 0 0,3 6-31 0 0,-4-6 31 0 0,-1-1-28 0 0,0 0-150 0 0,0 0-22 0 0,0 0 10 0 0,1-1-94 0 0,4-6-1684 0 0,1-3-5707 0 0,-5 8-498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0:1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44 118 1375 0 0,'0'0'546'0'0,"0"0"1752"0"0,0 0 772 0 0,0 0 156 0 0,0 0-376 0 0,0 0-1722 0 0,-1-1-758 0 0,0-4-378 0 0,-1 1-1 0 0,1-1 1 0 0,0 1-1 0 0,0-1 0 0 0,1 0 1 0 0,-1-8-1 0 0,1 7-92 0 0,0 1-1 0 0,-1-1 0 0 0,-2-9 1 0 0,2 13 443 0 0,-2-9 424 0 0,-15-18 2720 0 0,17 28-3003 0 0,1 1-55 0 0,0 0-20 0 0,0 0-7 0 0,0 0-29 0 0,0 0-117 0 0,0 0-51 0 0,0 0-11 0 0,0 0-22 0 0,0 0-86 0 0,-1 5-19 0 0,-2-2-70 0 0,0 13 17 0 0,2-4 43 0 0,0 0 1 0 0,1 1-1 0 0,1-1 1 0 0,3 20-1 0 0,18 67 90 0 0,-17-79-17 0 0,-4-16-108 0 0,15 70 633 0 0,-12-50-322 0 0,-3-16-234 0 0,1 1 0 0 0,-1-1 0 0 0,-1 1-1 0 0,0 14 1 0 0,0-19-21 0 0,0 15 81 0 0,0-18-84 0 0,0-1 17 0 0,0 0 0 0 0,0 0-17 0 0,0 0 12 0 0,0 0-17 0 0,0 0-5 0 0,1-2-25 0 0,1-2-248 0 0,0 0 1 0 0,0 0 0 0 0,0-1-1 0 0,-1 1 1 0 0,0 0-1 0 0,0-1 1 0 0,0 0 0 0 0,0 1-1 0 0,-1-1 1 0 0,1 1-1 0 0,-1-1 1 0 0,-1-7-1 0 0,-2-2-1048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0:1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88 4375 0 0,'0'0'199'0'0,"2"-2"-12"0"0,17-29-166 0 0,-16 28-44 0 0,6-16-217 0 0,-6 9 238 0 0,2-2 810 0 0,-4 9 22 0 0,-1 3 40 0 0,3-3-17 0 0,1-1 956 0 0,-3 4 8050 0 0,-2 8-9610 0 0,1-1 0 0 0,-1 1 0 0 0,0 0-1 0 0,-1-1 1 0 0,-4 15 0 0 0,-9 28 173 0 0,10-33-398 0 0,0 0 1 0 0,-1-1 0 0 0,-8 18-1 0 0,-50 113 615 0 0,37-79-27 0 0,7-3-25 0 0,15-47-458 0 0,0-1-1 0 0,-12 28 1 0 0,-95 163 426 0 0,96-177-490 0 0,2 1 0 0 0,1 1 0 0 0,-9 35 0 0 0,-5 13 56 0 0,4-37 32 0 0,16-29-43 0 0,2-3 24 0 0,1 0-1 0 0,-6 23 1 0 0,9-33-70 0 0,1-2 5 0 0,0 0 22 0 0,0 0 0 0 0,1 2-17 0 0,-1-2-97 0 0,0 0 0 0 0,0 0-1 0 0,0 1 1 0 0,0-1-1 0 0,0 0 1 0 0,0 0 0 0 0,0 1-1 0 0,0-1 1 0 0,1 0-1 0 0,-1 0 1 0 0,0 0 0 0 0,0 1-1 0 0,0-1 1 0 0,0 0-1 0 0,0 0 1 0 0,1 0 0 0 0,-1 1-1 0 0,0-1 1 0 0,0 0-1 0 0,0 0 1 0 0,1 0 0 0 0,-1 0-1 0 0,0 0 1 0 0,0 1-1 0 0,0-1 1 0 0,1 0-1 0 0,-1 0 1 0 0,0 0 0 0 0,0 0-1 0 0,1 0 1 0 0,-1 0-1 0 0,0 0 1 0 0,0 0 0 0 0,1 0-1 0 0,-1 0 1 0 0,0 0-1 0 0,0 0 1 0 0,1 0 0 0 0,8-8-2417 0 0,-5 2 1971 0 0,5-3-1075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0:1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59 257 5527 0 0,'0'0'250'0'0,"0"0"-2"0"0,0 0 116 0 0,0-2 1060 0 0,4-22 4384 0 0,-4 16-6027 0 0,0 1-1 0 0,0 0 1 0 0,-3-9-1 0 0,3 15-84 0 0,0 1 79 0 0,-1-2 330 0 0,-6-18 3365 0 0,-5-22 0 0 0,-1-1-1479 0 0,12 40-1966 0 0,1 1 0 0 0,-1-1 1 0 0,1 0-1 0 0,-1 0 0 0 0,1 1 1 0 0,0-1-1 0 0,0 0 0 0 0,0 0 1 0 0,1-4-1 0 0,1-26-114 0 0,-3 31 189 0 0,1 1 1 0 0,0-1-1 0 0,-1 0 1 0 0,1 0 0 0 0,-1 1-1 0 0,0-1 1 0 0,1 0-1 0 0,-1 0 1 0 0,-2-2-1 0 0,1 6-71 0 0,1-1-1 0 0,-1 1 1 0 0,1-1-1 0 0,-1 1 1 0 0,1 0-1 0 0,0 0 0 0 0,0 0 1 0 0,-1 0-1 0 0,1 0 1 0 0,1 0-1 0 0,-1 0 1 0 0,0 0-1 0 0,0 0 1 0 0,1 0-1 0 0,-1 0 1 0 0,1 0-1 0 0,0 1 1 0 0,0-1-1 0 0,0 0 1 0 0,0 0-1 0 0,0 0 1 0 0,0 1-1 0 0,0-1 0 0 0,1 0 1 0 0,-1 0-1 0 0,2 4 1 0 0,-1-2 46 0 0,9 48 202 0 0,-9-47-252 0 0,0-1 0 0 0,0 1 0 0 0,0 0 0 0 0,-1 0 0 0 0,0 0 0 0 0,-1 8 0 0 0,0-1 19 0 0,-7 191 991 0 0,6-173-860 0 0,1-19-105 0 0,0 1 0 0 0,1-1-1 0 0,0 0 1 0 0,1 1 0 0 0,2 11 0 0 0,-3-21 16 0 0,0-2-17 0 0,0 0-4 0 0,0 0 5 0 0,0 0-33 0 0,0 0-112 0 0,0 0-21 0 0,0 0-2 0 0,0 0-40 0 0,0 0-19 0 0,0 0-3 0 0,2-43-4469 0 0,1 27 2866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0:1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63 5983 0 0,'0'0'464'0'0,"0"0"-12"0"0,0 0 1086 0 0,0-2 500 0 0,1 1-1606 0 0,-1-1-1 0 0,0 0 0 0 0,0 1 1 0 0,0-1-1 0 0,0 0 1 0 0,0 1-1 0 0,0-1 0 0 0,0 0 1 0 0,-1 1-1 0 0,0-3 1 0 0,-1-1-978 0 0,0 0 1 0 0,0 0 0 0 0,-6-9 0 0 0,6 11 244 0 0,1 2-527 0 0,1 0 873 0 0,0 1 0 0 0,-1-1-1 0 0,1 1 1 0 0,-1-1-1 0 0,1 1 1 0 0,-1-1 0 0 0,1 1-1 0 0,-1 0 1 0 0,1-1-1 0 0,-1 1 1 0 0,1 0 0 0 0,-1-1-1 0 0,1 1 1 0 0,-1 0-1 0 0,1-1 1 0 0,-1 1 0 0 0,0 0-1 0 0,1 0 1 0 0,-1 0-1 0 0,1 0 1 0 0,-1 0 0 0 0,0 0-1 0 0,1 0 1 0 0,-1 0-1 0 0,1 0 1 0 0,-1 0 0 0 0,0 0-1 0 0,1 0 1 0 0,-1 0-1 0 0,1 0 1 0 0,-1 1 0 0 0,0-1-1 0 0,1 0 1 0 0,-1 0-1 0 0,1 1 1 0 0,-1-1 0 0 0,1 0-1 0 0,-1 1 1 0 0,0 0-1 0 0,-1 0 399 0 0,0 0-1 0 0,0 1 1 0 0,0-1-1 0 0,1 0 0 0 0,-1 1 1 0 0,0 0-1 0 0,1 0 0 0 0,-1-1 1 0 0,-1 4-1 0 0,-17 41 2386 0 0,14-27-2320 0 0,6-16-466 0 0,-1-1 0 0 0,0 1-1 0 0,0-1 1 0 0,1 1 0 0 0,-2-1-1 0 0,-1 4 1 0 0,2-4-23 0 0,1-1 0 0 0,-1 0 0 0 0,0 1 1 0 0,1-1-1 0 0,-1 1 0 0 0,1-1 0 0 0,0 1 0 0 0,-1-1 0 0 0,1 1 0 0 0,0 2 0 0 0,-1 6 46 0 0,-10 22 134 0 0,7-22-58 0 0,0 1 0 0 0,1-1 1 0 0,0 1-1 0 0,1 0 0 0 0,0-1 0 0 0,0 1 1 0 0,1 19-1 0 0,2-22 39 0 0,0 0 0 0 0,0 1-1 0 0,1-1 1 0 0,0 0 0 0 0,5 11 0 0 0,-7-17-27 0 0,2 0-1 0 0,11 13-40 0 0,-8-8-58 0 0,0-1-1 0 0,1 0 1 0 0,-1 0 0 0 0,1 0 0 0 0,0-1-1 0 0,10 7 1 0 0,-11-10-46 0 0,13 9 48 0 0,18 8 61 0 0,-21-12-105 0 0,-10-8-13 0 0,-1 0 1 0 0,9 0 11 0 0,-10 1 6 0 0,1 0 1 0 0,-1 0 0 0 0,1 0-1 0 0,-1-1 1 0 0,1 0-1 0 0,-1 1 1 0 0,4-3-1 0 0,-1 1 24 0 0,-3 1-13 0 0,-1 0 1 0 0,1 0-1 0 0,-1-1 0 0 0,0 1 0 0 0,1-1 1 0 0,-1 0-1 0 0,0 1 0 0 0,0-1 0 0 0,0 0 0 0 0,-1 0 1 0 0,1 0-1 0 0,0 0 0 0 0,-1-1 0 0 0,1 1 1 0 0,-1 0-1 0 0,2-5 0 0 0,-2 5 0 0 0,-1 0-1 0 0,1 0 1 0 0,-1 1-1 0 0,0-1 1 0 0,0 0-1 0 0,0 0 1 0 0,0 0-1 0 0,0 0 1 0 0,0 0-1 0 0,0 0 1 0 0,-1 1-1 0 0,1-1 1 0 0,-2-3-1 0 0,-9-20 308 0 0,7 18-259 0 0,3 4-56 0 0,0 2-12 0 0,0-1-1 0 0,0 1 0 0 0,0 0 0 0 0,0 0 0 0 0,0 0 0 0 0,0 0 0 0 0,0-1 0 0 0,0 1 0 0 0,-1 1 0 0 0,1-1 0 0 0,0 0 1 0 0,-1 0-1 0 0,1 0 0 0 0,0 1 0 0 0,-1-1 0 0 0,1 1 0 0 0,-3-1 0 0 0,1 0-134 0 0,0 0 0 0 0,0 0 0 0 0,0 0 0 0 0,0 1 0 0 0,-1 0 0 0 0,1-1 0 0 0,0 1 0 0 0,0 0 0 0 0,0 1 0 0 0,0-1 0 0 0,0 1 0 0 0,-1-1 0 0 0,1 1-1 0 0,-5 2 1 0 0,3-1-220 0 0,-1 0-1 0 0,1 1 0 0 0,0 0 0 0 0,0 0 0 0 0,0 0 0 0 0,1 0 0 0 0,-9 8 0 0 0,5-3-1427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0:1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72 201 9007 0 0,'0'0'200'0'0,"0"0"34"0"0,0 0 14 0 0,0 0 102 0 0,0 0 406 0 0,0 0 179 0 0,0 0 32 0 0,0 0-42 0 0,0 0-205 0 0,0 0-89 0 0,0 0-21 0 0,0 0-19 0 0,0 0-74 0 0,0 0-34 0 0,0 0-10 0 0,0 0-33 0 0,0 0-134 0 0,0 0-61 0 0,0 0-12 0 0,-1-1-17 0 0,-9-32 172 0 0,7 27-236 0 0,1 1 1 0 0,0-1 0 0 0,0 1 0 0 0,1-1 0 0 0,0 0 0 0 0,-1-8 0 0 0,2 11-77 0 0,-1 1 1 0 0,1 0 0 0 0,-1-1 0 0 0,1 1 0 0 0,-1 0-1 0 0,0 0 1 0 0,-1-3 0 0 0,1 3-8 0 0,0 0 0 0 0,1 1-1 0 0,-1-1 1 0 0,1 0 0 0 0,-1 1-1 0 0,1-1 1 0 0,-1 0 0 0 0,1 1 0 0 0,0-1-1 0 0,0 0 1 0 0,0 0 0 0 0,0 1-1 0 0,0-1 1 0 0,1-3 0 0 0,-1 2 39 0 0,-1 0 1 0 0,1 0-1 0 0,0-1 0 0 0,-1 1 1 0 0,0 0-1 0 0,0 0 0 0 0,0 0 1 0 0,0 0-1 0 0,0 0 0 0 0,-2-4 1 0 0,-8-14 248 0 0,10 20-257 0 0,1 1-4 0 0,0 0 0 0 0,0 0-1 0 0,0 0-7 0 0,0 0-7 0 0,-9-8 811 0 0,6 31-824 0 0,1-1 0 0 0,0 27 0 0 0,2-49-68 0 0,2 14 21 0 0,-1 0 1 0 0,-2 15-1 0 0,1-21-21 0 0,0 0 0 0 0,1 0-1 0 0,0 0 1 0 0,3 14 0 0 0,2 18 13 0 0,-5-10 49 0 0,0-1 245 0 0,6 43 0 0 0,-5-39-30 0 0,2 13 145 0 0,-2-30-398 0 0,-2 6-107 0 0,-2-21 334 0 0,0-5-217 0 0,-2-10-1855 0 0,2 3-4576 0 0,6 0-1718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0:2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4431 0 0,'0'0'200'0'0,"0"0"175"0"0,0 0 608 0 0,0 0 265 0 0,0 0 52 0 0,0 0-74 0 0,0 0-350 0 0,0 0-150 0 0,0 0-29 0 0,0 0-54 0 0,0-2-198 0 0,3-34 181 0 0,-3 21 527 0 0,-1 14 1176 0 0,0 5 1756 0 0,0-1-3901 0 0,1-3 7 0 0,0 0 26 0 0,0 0 8 0 0,0 1 6 0 0,-1 1-181 0 0,0 0 114 0 0,0 0 0 0 0,1 0 0 0 0,-1 0 0 0 0,1 0 0 0 0,-1 0-1 0 0,1 0 1 0 0,0 1 0 0 0,-1-1 0 0 0,1 0 0 0 0,0 0 0 0 0,1 1 0 0 0,-1-1 0 0 0,0 0 0 0 0,1 0 0 0 0,-1 0-1 0 0,1 1 1 0 0,-1-1 0 0 0,1 0 0 0 0,2 3 0 0 0,1 4-132 0 0,-3-7 48 0 0,-1-2 12 0 0,0 0-15 0 0,0 0-1 0 0,0 0-4 0 0,0 0 14 0 0,0 0-17 0 0,3 1 0 0 0,-1-1-34 0 0,2 0-35 0 0,7 12 283 0 0,-10-11-230 0 0,-1-1 11 0 0,0 0 0 0 0,1 2-11 0 0,5 6-31 0 0,-5-7 31 0 0,-1-1 15 0 0,0 0 15 0 0,0 0-5 0 0,0 0-10 0 0,0 0 3 0 0,0 0 1 0 0,0 0-1 0 0,1 3-17 0 0,5 8-43 0 0,-2 2-11 0 0,0-2 11 0 0,-2 9 88 0 0,-2-13-68 0 0,1-5 33 0 0,-1 1-8 0 0,5 18-25 0 0,-1 2-9 0 0,12 37 0 0 0,-5-9 42 0 0,8 27-64 0 0,-11-50 35 0 0,-3-9 11 0 0,6 33 1 0 0,-10-43-39 0 0,6 25 37 0 0,26 128-34 0 0,-24-101-11 0 0,11 61 0 0 0,-18-111 0 0 0,-1 0 0 0 0,0 0 0 0 0,-1 14 0 0 0,1 5 0 0 0,0-7 0 0 0,-1-4 0 0 0,2-1 0 0 0,4 24 0 0 0,-5-38 0 0 0,0 15 0 0 0,-1 0 0 0 0,4 107 75 0 0,0-90-17 0 0,-3-26-39 0 0,1 1 1 0 0,-1 19 0 0 0,-1-17-9 0 0,7 49 42 0 0,-5-26-53 0 0,-2-15 0 0 0,4 22 0 0 0,1-16 11 0 0,7 51 114 0 0,-6-57-125 0 0,3 30 11 0 0,-8-48-4 0 0,1 0 0 0 0,-1 0 0 0 0,-1 0-1 0 0,1 0 1 0 0,0 1 0 0 0,-1-1 0 0 0,1 3 0 0 0,0 20-9 0 0,2-15 12 0 0,0 1-1 0 0,0 0 1 0 0,7 16-1 0 0,4 10 28 0 0,22 103 80 0 0,-35-134-117 0 0,1 0 0 0 0,-1 0 0 0 0,-1 0 0 0 0,1 10 0 0 0,-1-7 0 0 0,0 0 0 0 0,1-1 0 0 0,0 1 0 0 0,1-1 0 0 0,4 15 0 0 0,-4-19 0 0 0,-2-2 0 0 0,1 18 0 0 0,0-12 2 0 0,4 41 113 0 0,-6-40-103 0 0,0-8-12 0 0,1 1 0 0 0,0-1 0 0 0,0 1 0 0 0,0-1 0 0 0,0 0 0 0 0,0 1 0 0 0,1-1 0 0 0,-1 1-1 0 0,1-1 1 0 0,0 0 0 0 0,1 5 0 0 0,14 44 11 0 0,-14-43 13 0 0,-1 0-1 0 0,0-1 1 0 0,0 16 0 0 0,-1-11 0 0 0,1 1 0 0 0,1-1 1 0 0,3 16-1 0 0,-4-21 0 0 0,0 0 0 0 0,0 0 1 0 0,0 1-1 0 0,-1-1 1 0 0,0 0-1 0 0,-2 13 0 0 0,2-19-18 0 0,-1 1-1 0 0,1-1 1 0 0,0 1-1 0 0,1 0 0 0 0,-1-1 1 0 0,0 1-1 0 0,0-1 1 0 0,1 1-1 0 0,-1 0 1 0 0,1-1-1 0 0,-1 1 0 0 0,1-1 1 0 0,-1 1-1 0 0,1-1 1 0 0,2 3-1 0 0,-1-1 8 0 0,-1 0 0 0 0,1 1-1 0 0,-1-1 1 0 0,1 1 0 0 0,-1 0 0 0 0,0-1 0 0 0,0 1-1 0 0,0 0 1 0 0,0 7 0 0 0,1 10 1 0 0,1 34-16 0 0,-3-49 2 0 0,0 8 0 0 0,0 0 0 0 0,1 0 0 0 0,1 0 0 0 0,6 22 0 0 0,-6-31 0 0 0,0 16 0 0 0,-2-1 33 0 0,-2 0-2 0 0,3-16 16 0 0,1-1 33 0 0,-4 19-26 0 0,-2 3 85 0 0,2-11-86 0 0,1 1-42 0 0,0-5 0 0 0,1-5 31 0 0,-3 16-20 0 0,3-19 31 0 0,0-2 11 0 0,0 0 0 0 0,1 10-931 0 0,-3-18-832 0 0,0-4-5409 0 0,1 11 6545 0 0,-1-12-8056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0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6 11975 0 0,'0'0'267'0'0,"0"0"42"0"0,0 0 17 0 0,0 0-28 0 0,-3-1-196 0 0,-8-3 47 0 0,8 3 571 0 0,3 1 249 0 0,0 0 45 0 0,0 0-61 0 0,0 0-288 0 0,0 0-121 0 0,0 0-28 0 0,-51 0 4092 0 0,48 0-4522 0 0,0 0 0 0 0,0 0 0 0 0,-1 1 0 0 0,1-1 0 0 0,0 1 0 0 0,0-1 0 0 0,-1 1 0 0 0,1 0 0 0 0,0 0 0 0 0,0 1 0 0 0,0-1 0 0 0,0 1 0 0 0,-4 2 0 0 0,2 0 72 0 0,-1 0 0 0 0,1 0 0 0 0,0 1 0 0 0,0 0 0 0 0,-5 6 0 0 0,-3 7-158 0 0,1 1 0 0 0,0 1 0 0 0,2 0 0 0 0,0 0 0 0 0,2 1 0 0 0,0 0 0 0 0,-8 38 0 0 0,10-34 0 0 0,2 0 0 0 0,-1 28 0 0 0,2-15 0 0 0,2-17 0 0 0,1 0 0 0 0,0 0 0 0 0,2 1 0 0 0,4 24 0 0 0,-5-40-65 0 0,1 0-1 0 0,-1 1 0 0 0,1-1 1 0 0,1 0-1 0 0,-1 0 1 0 0,1 0-1 0 0,0-1 1 0 0,0 1-1 0 0,1-1 1 0 0,-1 1-1 0 0,1-1 1 0 0,1 0-1 0 0,-1-1 0 0 0,1 1 1 0 0,-1-1-1 0 0,1 0 1 0 0,0 0-1 0 0,1 0 1 0 0,-1-1-1 0 0,1 0 1 0 0,0 0-1 0 0,-1 0 1 0 0,1 0-1 0 0,0-1 0 0 0,1 0 1 0 0,-1-1-1 0 0,0 1 1 0 0,0-1-1 0 0,1-1 1 0 0,9 1-1 0 0,9-1-1340 0 0,0-2 1 0 0,26-5-1 0 0,-12-2-129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1:4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42 2759 0 0,'-1'1'207'0'0,"-22"15"708"0"0,-1 1 447 0 0,0-6-966 0 0,12-8-405 0 0,8-3-38 0 0,3 0-2 0 0,-1 0-28 0 0,2 0 11 0 0,0 0 45 0 0,0 0 178 0 0,-6 0 196 0 0,4-2 2774 0 0,2-1-2956 0 0,1 0-1 0 0,-1 0 1 0 0,1 0 0 0 0,0 0-1 0 0,-1 0 1 0 0,1 0-1 0 0,1 0 1 0 0,-1 0-1 0 0,0 1 1 0 0,3-5-1 0 0,-3 5-62 0 0,0 2-87 0 0,0-1 1 0 0,-1 1-1 0 0,1-1 0 0 0,0 1 0 0 0,0-1 0 0 0,-1 1 0 0 0,1-1 0 0 0,-1 1 0 0 0,1-1 0 0 0,-1 0 0 0 0,1 1 1 0 0,-1-1-1 0 0,1 0 0 0 0,-1 1 0 0 0,1-1 0 0 0,-1 0 0 0 0,1-1 0 0 0,4-11 369 0 0,-5 11-280 0 0,0 2 2 0 0,0 0 3 0 0,0 0 12 0 0,0 0 7 0 0,0 0 2 0 0,0 0 4 0 0,0 0 16 0 0,0 0 4 0 0,0 0 0 0 0,0 0-1 0 0,0 0-6 0 0,0 0-1 0 0,0 0 0 0 0,0 0 2 0 0,0 0 6 0 0,0 0 6 0 0,0 0 2 0 0,0 0 15 0 0,0 0 62 0 0,0 0-184 0 0,0-1 0 0 0,0 1 1 0 0,0 0-1 0 0,0-1 0 0 0,0 1 0 0 0,0 0 0 0 0,-1-1 0 0 0,1 1 0 0 0,0 0 0 0 0,0 0 0 0 0,0-1 1 0 0,0 1-1 0 0,-1 0 0 0 0,1 0 0 0 0,0-1 0 0 0,0 1 0 0 0,0 0 0 0 0,-1 0 0 0 0,1 0 0 0 0,0-1 1 0 0,-1 1-1 0 0,1 0 0 0 0,0 0 0 0 0,0 0 0 0 0,-1 0 0 0 0,1 0 0 0 0,0-1 0 0 0,-1 1 0 0 0,1 0 1 0 0,-6 4-12 0 0,1-1 0 0 0,0 1 0 0 0,0 1 0 0 0,1-1 0 0 0,0 0 0 0 0,-1 1 1 0 0,1 0-1 0 0,1 0 0 0 0,-7 11 0 0 0,-13 26 28 0 0,8-14-11 0 0,-12 30 0 0 0,24-50-44 0 0,0 2 0 0 0,0-1-1 0 0,1 0 1 0 0,0 0 0 0 0,1 1 0 0 0,0-1 0 0 0,0 18 0 0 0,2-16-2 0 0,0-9-5 0 0,-1-1-1 0 0,1 1 1 0 0,0-1 0 0 0,-1 1-1 0 0,1-1 1 0 0,0 0-1 0 0,0 1 1 0 0,0-1 0 0 0,0 0-1 0 0,1 1 1 0 0,-1-1 0 0 0,2 1-1 0 0,-1 0 35 0 0,1 0 6 0 0,-1-1-1 0 0,1 0 1 0 0,0 1-1 0 0,0-1 1 0 0,-1 0-1 0 0,1-1 1 0 0,0 1-1 0 0,0-1 1 0 0,0 1-1 0 0,0-1 1 0 0,0 0-1 0 0,6 0 1 0 0,-2 0 8 0 0,17 0 211 0 0,1-1 1 0 0,33-6-1 0 0,-34 3-221 0 0,-10 3-39 0 0,1-1-1 0 0,-1 0 0 0 0,0-1 1 0 0,0-1-1 0 0,21-9 0 0 0,-19 7-14 0 0,-10 4 0 0 0,-1 0 0 0 0,1 0 0 0 0,-1 0 0 0 0,0-1 0 0 0,7-5 0 0 0,-3 3 0 0 0,4-5-1 0 0,-11 4-4 0 0,-2 3-3 0 0,3-3 6 0 0,0-1 1 0 0,-1 0 0 0 0,0 1 0 0 0,0-1-1 0 0,0 0 1 0 0,-1 0 0 0 0,0 0 0 0 0,-1 0 0 0 0,1 0-1 0 0,-1-1 1 0 0,-1 1 0 0 0,1 0 0 0 0,-1 0 0 0 0,-1 0-1 0 0,-3-12 1 0 0,2 11 67 0 0,0 0 0 0 0,-1 1 0 0 0,0-1 0 0 0,-1 1 0 0 0,1 0 0 0 0,-1 0 0 0 0,-1 0 0 0 0,1 1 0 0 0,-1-1 0 0 0,0 1 0 0 0,-1 1 0 0 0,-11-9 0 0 0,12 10-19 0 0,0 1 0 0 0,0 0-1 0 0,-1 0 1 0 0,1 0 0 0 0,-1 1-1 0 0,0 0 1 0 0,1 0 0 0 0,-1 1-1 0 0,0 0 1 0 0,0 0 0 0 0,0 0-1 0 0,0 1 1 0 0,0 0 0 0 0,0 1-1 0 0,0-1 1 0 0,0 1 0 0 0,-9 3-1 0 0,11-3-154 0 0,-1 1-1 0 0,1 0 0 0 0,0 0 0 0 0,0 0 1 0 0,1 0-1 0 0,-1 1 0 0 0,0 0 0 0 0,1 0 1 0 0,-1 0-1 0 0,1 0 0 0 0,0 1 1 0 0,0 0-1 0 0,1 0 0 0 0,-1 0 0 0 0,1 0 1 0 0,-1 0-1 0 0,1 1 0 0 0,1-1 1 0 0,-1 1-1 0 0,1 0 0 0 0,0 0 0 0 0,0 0 1 0 0,-2 6-1 0 0,1 7-6610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2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99 1375 0 0,'0'0'326'0'0,"0"0"830"0"0,0 0 369 0 0,0 0 71 0 0,0 0-152 0 0,0 0-709 0 0,0 0-315 0 0,0 0-62 0 0,0 0-18 0 0,0 0-50 0 0,0 0-24 0 0,0 0-2 0 0,0 0 8 0 0,0 0 34 0 0,0 0 12 0 0,0 0 2 0 0,0 0 0 0 0,0 0 2 0 0,0 0 4 0 0,0 0 2 0 0,0 0 6 0 0,0 0 22 0 0,0 0 10 0 0,0 0 2 0 0,0 0-8 0 0,0 0-32 0 0,0 0-9 0 0,0 0-6 0 0,0 0-7 0 0,0 0-29 0 0,-1-1-12 0 0,-4-21 536 0 0,4 17-539 0 0,-1-1-1 0 0,1 1 0 0 0,-1-11 1 0 0,2 14-221 0 0,0 1 0 0 0,0-1 1 0 0,0 1-1 0 0,-1-1 0 0 0,1 0 1 0 0,-1 1-1 0 0,1-1 0 0 0,-1 1 0 0 0,0-1 1 0 0,0-1-1 0 0,-1 1 33 0 0,1 0 79 0 0,1 2-1 0 0,0 0-8 0 0,0-1-33 0 0,-1-7-14 0 0,1 6-1 0 0,0 2-4 0 0,0 0-17 0 0,-1-1-20 0 0,-2-6-33 0 0,2 6 37 0 0,2 13-32 0 0,0 0 0 0 0,1 1 0 0 0,3 12 0 0 0,-2-13-10 0 0,0-1 0 0 0,-1 1 0 0 0,-1-1 0 0 0,0 13 0 0 0,-1-10 0 0 0,1 0-1 0 0,1 0 0 0 0,5 24 1 0 0,3 17 35 0 0,0-14 38 0 0,-10-39-11 0 0,0-2 9 0 0,0 0-7 0 0,0 0 2 0 0,0 0 10 0 0,3 1 3 0 0,19 3 218 0 0,-19-4-188 0 0,9-4 129 0 0,-9 3-211 0 0,0-1 1 0 0,0 0 0 0 0,1 0-1 0 0,-2-1 1 0 0,1 1 0 0 0,0 0-1 0 0,0-1 1 0 0,-1 0-1 0 0,1 1 1 0 0,-1-1 0 0 0,0 0-1 0 0,0 0 1 0 0,3-7 0 0 0,0 2 30 0 0,-4 8-72 0 0,-1 0 0 0 0,0-1 1 0 0,0 1-1 0 0,0 0 0 0 0,0-1 1 0 0,1 1-1 0 0,-1 0 0 0 0,0-1 0 0 0,0 1 1 0 0,1 0-1 0 0,-1-1 0 0 0,0 1 0 0 0,1 0 1 0 0,-1 0-1 0 0,0 0 0 0 0,1-1 1 0 0,-1 1-1 0 0,0 0 0 0 0,1 0 0 0 0,-1 0 1 0 0,1-1-1 0 0,16-5-6 0 0,17-6 3 0 0,-26 8 0 0 0,23-9 0 0 0,-19 10 0 0 0,-1-1 0 0 0,1-1 0 0 0,-1 0 0 0 0,-1 0 0 0 0,1-1 0 0 0,-1 0 0 0 0,0-1 0 0 0,11-9 0 0 0,29-31 0 0 0,-43 39 0 0 0,-1 1-21 0 0,-5 5-84 0 0,-1 2-15 0 0,0 0-55 0 0,0 0-254 0 0,0 0-109 0 0,0 0-26 0 0,0 0-158 0 0,0 0-650 0 0,0 0-284 0 0,0 0-774 0 0,0 0-2870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3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4775 0 0,'0'0'216'0'0,"0"0"91"0"0,0 0 253 0 0,0 1 103 0 0,-18 39 2015 0 0,17-38-2263 0 0,0 0-7 0 0,-5 10 509 0 0,1 1 1 0 0,-5 18-1 0 0,10-29-614 0 0,-1 1-102 0 0,-1 0 0 0 0,1 0 1 0 0,0 0-1 0 0,1 0 0 0 0,-1 1 1 0 0,1-1-1 0 0,-1 0 1 0 0,1 0-1 0 0,0 1 0 0 0,0 4 1 0 0,1 1 489 0 0,-1-7-315 0 0,0 1-17 0 0,7 45 603 0 0,-3-29-793 0 0,-2 1 1 0 0,0-1-1 0 0,-1 1 1 0 0,-1 22-1 0 0,-3-18-147 0 0,-18 124 100 0 0,20-144-122 0 0,-34 127 64 0 0,31-120-64 0 0,-1-7-4 0 0,4-9-10 0 0,2-8-40 0 0,0 7 33 0 0,-1 2-52 0 0,0 1-1 0 0,1-1 1 0 0,0 0 0 0 0,0 1-1 0 0,2-7 1 0 0,-1 0-237 0 0,-1 7-8244 0 0,-1 3 5047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3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83 2759 0 0,'1'-1'207'0'0,"1"-2"-66"0"0,-1 1 1 0 0,1-1-1 0 0,-1 0 0 0 0,1 1 1 0 0,-1-1-1 0 0,0 0 0 0 0,0 0 1 0 0,0 0-1 0 0,0 0 0 0 0,-1 0 1 0 0,1-4-1 0 0,-1-6 3172 0 0,-1 2 4551 0 0,12-8-2681 0 0,-11 19-4865 0 0,-6 8-328 0 0,0 2 106 0 0,1 0 1 0 0,0 1-1 0 0,-6 17 1 0 0,-2 4-35 0 0,-39 101-19 0 0,24-58-33 0 0,-1 6-10 0 0,-34 75 0 0 0,17-52 38 0 0,10-22-12 0 0,-46 112 38 0 0,74-175 26 0 0,0 0 1 0 0,-13 21-1 0 0,20-38-17 0 0,-8 9 258 0 0,5-4-254 0 0,3-6 0 0 0,0 0-140 0 0,1-1 0 0 0,-1 1-1 0 0,1-1 1 0 0,0 1-1 0 0,-1-1 1 0 0,1 1-1 0 0,-1-1 1 0 0,1 0-1 0 0,-1 1 1 0 0,1-1 0 0 0,-1 0-1 0 0,1 0 1 0 0,-1 1-1 0 0,1-1 1 0 0,-1 0-1 0 0,0 0 1 0 0,0-6-337 0 0,1 0 0 0 0,0 0 0 0 0,0 0 0 0 0,0 0 1 0 0,0-1-1 0 0,1 1 0 0 0,3-10 0 0 0,-2 6-1017 0 0,2-8-4902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3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0,'0'0'431'0'0,"0"0"598"0"0,0 0 262 0 0,0 0 56 0 0,0 0-89 0 0,0 0-418 0 0,0 0-185 0 0,0 0-42 0 0,0 0-15 0 0,0 0-48 0 0,0 0-26 0 0,0 0-4 0 0,0 0-2 0 0,0 0-13 0 0,0 0-8 0 0,0 0-1 0 0,0 0-2 0 0,0 0-13 0 0,0 0-8 0 0,0 0-1 0 0,0 0-10 0 0,0 0-46 0 0,0 0-22 0 0,0 2-2 0 0,1 8-121 0 0,0 0 0 0 0,1 0-1 0 0,0-1 1 0 0,0 1 0 0 0,6 13-1 0 0,-4-12-245 0 0,0 0 1 0 0,0 1-1 0 0,1 11 0 0 0,0-1 2 0 0,-2-10-27 0 0,-1 0 0 0 0,0 22 0 0 0,1 0 0 0 0,0 9 13 0 0,-4 78 1 0 0,-1-39 77 0 0,1-77-82 0 0,5 18 72 0 0,-1-12-2 0 0,-3-9-7 0 0,3-14-7 0 0,23-118-953 0 0,-13 79-2424 0 0,-9 32 1664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3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1839 0 0,'0'0'326'0'0,"0"0"694"0"0,0 0 305 0 0,0 0 62 0 0,0 0-113 0 0,0 0-518 0 0,0 0-225 0 0,0 0-47 0 0,0 0-17 0 0,0 0-30 0 0,0 0-12 0 0,0 0-1 0 0,0 0 18 0 0,0 0 71 0 0,0 0 30 0 0,0 0 7 0 0,0 0-3 0 0,0 0-23 0 0,0 0-11 0 0,0 2-1 0 0,-3 19 444 0 0,3-19-528 0 0,0 0-4 0 0,-2 8-16 0 0,0-1-1 0 0,0 0 1 0 0,-5 12-1 0 0,-6 18 195 0 0,0 14-290 0 0,11-43-217 0 0,0 0-1 0 0,0 1 1 0 0,1 13-1 0 0,-1-1 52 0 0,1-4-60 0 0,0-1 0 0 0,1 0 0 0 0,1 1-1 0 0,1-1 1 0 0,0 0 0 0 0,1 0 0 0 0,1 0-1 0 0,12 32 1 0 0,-10-33-83 0 0,0-5 17 0 0,20 23 11 0 0,-3-6-10 0 0,-20-27 22 0 0,4 1-21 0 0,-6-3-16 0 0,0 1 0 0 0,0-1 0 0 0,0 0 0 0 0,0 0 0 0 0,0 0 0 0 0,0 0 0 0 0,0 0 0 0 0,-1 0 0 0 0,1 0 0 0 0,0 0 0 0 0,0 0 0 0 0,0 0 0 0 0,0-1 0 0 0,0 1 0 0 0,0 0 0 0 0,0-1 0 0 0,-1 1 0 0 0,1 0 0 0 0,0-1 0 0 0,0 1 0 0 0,0-1 0 0 0,-1 1 0 0 0,1-1 0 0 0,0 0 0 0 0,-1 1 0 0 0,2-2 0 0 0,13-19 135 0 0,-13 16-62 0 0,0 0 1 0 0,0 0-1 0 0,-1-1 0 0 0,1 1 1 0 0,-1-1-1 0 0,0 1 0 0 0,0-1 1 0 0,-1 1-1 0 0,0-7 0 0 0,0 1 55 0 0,-1 1-1 0 0,0 1 0 0 0,-1-1 1 0 0,-2-10-1 0 0,2 14-22 0 0,0 2-82 0 0,-5-4 141 0 0,4 6-84 0 0,-5-1-16 0 0,-1 2-28 0 0,7 1-264 0 0,0 0-1 0 0,0 0 1 0 0,0 0 0 0 0,0 1 0 0 0,0-1 0 0 0,0 1-1 0 0,0 0 1 0 0,0-1 0 0 0,0 1 0 0 0,0 0-1 0 0,0 0 1 0 0,0 0 0 0 0,0 0 0 0 0,1 1 0 0 0,-1-1-1 0 0,1 0 1 0 0,-1 1 0 0 0,1-1 0 0 0,-1 1-1 0 0,-1 3 1 0 0,1-4-4447 0 0,2-1-1198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3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4143 0 0,'0'0'319'0'0,"0"0"-12"0"0,0 0 729 0 0,0 0 342 0 0,0 0 72 0 0,0 0-134 0 0,0 0-614 0 0,0 0-264 0 0,0 0-57 0 0,0 0-33 0 0,0 0-91 0 0,0 0-38 0 0,0 0-10 0 0,0 0 11 0 0,0 0 50 0 0,0 0 18 0 0,0 0 6 0 0,0 0 24 0 0,0 0 88 0 0,0 0 40 0 0,0 0 8 0 0,0 0-7 0 0,0 0-40 0 0,0 0-21 0 0,0 0-2 0 0,0 0-10 0 0,1 2-45 0 0,0 0-263 0 0,0 0-1 0 0,0 0 1 0 0,-1 1 0 0 0,1-1 0 0 0,-1 0-1 0 0,0 0 1 0 0,0 1 0 0 0,0-1-1 0 0,0 0 1 0 0,0 1 0 0 0,0-1 0 0 0,-1 0-1 0 0,1 0 1 0 0,-1 0 0 0 0,1 1-1 0 0,-1-1 1 0 0,0 0 0 0 0,0 0 0 0 0,0 0-1 0 0,-1 2 1 0 0,-4 6 21 0 0,-1 0-1 0 0,-12 14 1 0 0,17-21-78 0 0,-4 5 2 0 0,5-7 42 0 0,1-1 11 0 0,0 0 0 0 0,11-8 79 0 0,75-64 1489 0 0,-83 71-1538 0 0,-1-1-1 0 0,1 1 1 0 0,-1-1 0 0 0,1 1 0 0 0,0 0 0 0 0,0 0 0 0 0,0 0-1 0 0,-1 1 1 0 0,1-1 0 0 0,5 0 0 0 0,-6 1-72 0 0,0 1 1 0 0,0-1 0 0 0,0 0-1 0 0,-1 1 1 0 0,1 0-1 0 0,0-1 1 0 0,0 1 0 0 0,-1 0-1 0 0,1 0 1 0 0,0 0-1 0 0,-1 0 1 0 0,1 0-1 0 0,-1 1 1 0 0,1-1 0 0 0,-1 0-1 0 0,1 1 1 0 0,-1-1-1 0 0,0 1 1 0 0,0-1 0 0 0,2 4-1 0 0,0 0 8 0 0,-1-1-1 0 0,0 1 1 0 0,1 0-1 0 0,-2 0 1 0 0,1 0 0 0 0,1 8-1 0 0,-1-5-4 0 0,1 10 20 0 0,0-1-1 0 0,-1 0 0 0 0,-1 25 1 0 0,-3-3-13 0 0,-1 0 0 0 0,-1 0 0 0 0,-3-1 0 0 0,-1 1 0 0 0,-17 48 0 0 0,9-44-14 0 0,-2 0-1 0 0,-37 63 1 0 0,41-87-18 0 0,-18 21 0 0 0,22-27-11 0 0,5-10-23 0 0,-6 2 6 0 0,9-4 26 0 0,0 0 0 0 0,0-1 0 0 0,0 1 0 0 0,0-1 1 0 0,0 1-1 0 0,0-1 0 0 0,-4 1 0 0 0,-4-4-11 0 0,-6-9-67 0 0,14 9 26 0 0,2-6 54 0 0,1 3 40 0 0,2-27 180 0 0,-2 32-204 0 0,0-1 0 0 0,-1 0 0 0 0,1 1 0 0 0,0-1 0 0 0,0 1 0 0 0,0-1 0 0 0,0 1 0 0 0,3-3 1 0 0,-1 0 18 0 0,-2 3 32 0 0,0-1 0 0 0,6-7-43 0 0,6 4 34 0 0,1 4 33 0 0,-8 1-62 0 0,21 6 37 0 0,-17-3-65 0 0,-5-2-1 0 0,17 7 0 0 0,-11-3 4 0 0,-2-1 16 0 0,0 0 0 0 0,14 9 0 0 0,-8-3 204 0 0,17 13 0 0 0,-30-21-160 0 0,2-1-1 0 0,-1 1-62 0 0,9-4 176 0 0,-12 2-202 0 0,1 0-1 0 0,-1-1 0 0 0,1 1 1 0 0,-1-1-1 0 0,1 1 0 0 0,-1-1 0 0 0,0 0 1 0 0,1 1-1 0 0,-1-1 0 0 0,0 1 1 0 0,0-1-1 0 0,1 0 0 0 0,-1 1 0 0 0,0-1 1 0 0,0 0-1 0 0,0 1 0 0 0,0-1 1 0 0,0-1-1 0 0,1 2-43 0 0,-1-2-112 0 0,0 0 0 0 0,1 0 0 0 0,-1 0 0 0 0,0 0 0 0 0,0 0 0 0 0,0 0 0 0 0,0 0 0 0 0,-1-3 0 0 0,-2-8-5710 0 0,-2-1-1281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3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32 216 6103 0 0,'0'0'275'0'0,"0"0"-2"0"0,1-2-175 0 0,5-10 104 0 0,-6 8-78 0 0,-1-3 580 0 0,2-5 186 0 0,0-1 0 0 0,6-22 0 0 0,0 5 147 0 0,13-46 2580 0 0,-19 74-3321 0 0,-1 2-34 0 0,3-20 967 0 0,-3 18-1137 0 0,0 2-13 0 0,0 0-13 0 0,0 0 1 0 0,0 0 10 0 0,0 0 3 0 0,0 0 0 0 0,0 0-2 0 0,0 0-74 0 0,-1 0 0 0 0,1 0 1 0 0,-1 0-1 0 0,1 1 0 0 0,0-1 0 0 0,-1 0 1 0 0,1 0-1 0 0,-1 1 0 0 0,1-1 1 0 0,0 0-1 0 0,-1 1 0 0 0,1-1 1 0 0,0 0-1 0 0,0 1 0 0 0,-1-1 1 0 0,1 0-1 0 0,0 1 0 0 0,0-1 1 0 0,0 1-1 0 0,-1-1 0 0 0,1 1 1 0 0,0 0-1 0 0,-5 14 53 0 0,2-5-16 0 0,-7 16 60 0 0,0-1 0 0 0,2 2 0 0 0,-9 51 0 0 0,9-40-38 0 0,4-18 65 0 0,1 1 0 0 0,2 0 1 0 0,0-1-1 0 0,1 1 1 0 0,5 40-1 0 0,-2-29-34 0 0,-3-26-68 0 0,0 1 0 0 0,0-1 1 0 0,1 1-1 0 0,0-1 0 0 0,1 1 1 0 0,-1-1-1 0 0,6 11 0 0 0,-3-9 17 0 0,-3-4-14 0 0,1-1-1 0 0,-1 1 1 0 0,1-1 0 0 0,0 0-1 0 0,0 0 1 0 0,1 0 0 0 0,-1 0-1 0 0,1 0 1 0 0,3 3 0 0 0,2 1 47 0 0,-2-2 35 0 0,1 0 1 0 0,-1-1 0 0 0,9 5 0 0 0,-12-8-51 0 0,1 0 1 0 0,-1 0-1 0 0,0 0 0 0 0,0 0 1 0 0,0 0-1 0 0,1-1 1 0 0,-1 1-1 0 0,0-1 0 0 0,1 0 1 0 0,5-1-1 0 0,-4 1-6 0 0,-1-1-1 0 0,0 0 1 0 0,0 0 0 0 0,0 0-1 0 0,0-1 1 0 0,-1 0-1 0 0,1 1 1 0 0,0-1-1 0 0,0-1 1 0 0,-1 1 0 0 0,0 0-1 0 0,1-1 1 0 0,-1 0-1 0 0,5-5 1 0 0,-4 4 46 0 0,0-1 0 0 0,-1 0 1 0 0,1 0-1 0 0,-1-1 0 0 0,0 1 0 0 0,-1 0 0 0 0,1-1 0 0 0,-1 0 1 0 0,2-6-1 0 0,-3 6-17 0 0,0 1 0 0 0,0-1 1 0 0,-1 0-1 0 0,1 0 0 0 0,-1 1 0 0 0,-1-1 1 0 0,1 0-1 0 0,-1 0 0 0 0,0 1 0 0 0,0-1 1 0 0,0 0-1 0 0,-1 1 0 0 0,0-1 0 0 0,0 1 1 0 0,0 0-1 0 0,-1-1 0 0 0,0 1 0 0 0,0 0 1 0 0,0 1-1 0 0,-5-6 0 0 0,5 8 3 0 0,-6-2-70 0 0,-8-4-14 0 0,15 7-5 0 0,-7-7-12 0 0,9 8-35 0 0,-1-1 0 0 0,1 1 1 0 0,-1 0-1 0 0,1-1 0 0 0,-1 1 1 0 0,1-1-1 0 0,-1 1 0 0 0,1 0 0 0 0,-1 0 1 0 0,0-1-1 0 0,1 1 0 0 0,-1 0 1 0 0,1 0-1 0 0,-1 0 0 0 0,0-1 1 0 0,1 1-1 0 0,-1 0 0 0 0,0 0 0 0 0,1 0 1 0 0,-1 0-1 0 0,0 0 0 0 0,1 1 1 0 0,-1-1-1 0 0,1 0 0 0 0,-1 0 1 0 0,0 0-1 0 0,1 0 0 0 0,-1 1 0 0 0,0-1 1 0 0,1 0-1 0 0,-1 1 0 0 0,1-1 1 0 0,-1 0-1 0 0,1 1 0 0 0,-1-1 1 0 0,1 1-1 0 0,-1-1 0 0 0,0 1 0 0 0,-1 2-397 0 0,0 1 0 0 0,0-1 0 0 0,0 0 0 0 0,0 1 0 0 0,-1 5 0 0 0,-2 1-441 0 0,4-8 699 0 0,0 0-582 0 0,0 0 1 0 0,0 0-1 0 0,0 0 0 0 0,0 0 1 0 0,0 0-1 0 0,0 0 1 0 0,0 3-1 0 0,1 8-4713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3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23 2303 0 0,'0'0'102'0'0,"0"0"198"0"0,0 0 750 0 0,0 0 330 0 0,0 0 70 0 0,0 0-101 0 0,0 0-474 0 0,0 0-209 0 0,0 0-39 0 0,0 0 0 0 0,0 0 35 0 0,0 0 12 0 0,0 0 4 0 0,-1-2-14 0 0,-5-19 5059 0 0,5 23-5664 0 0,-5 6-38 0 0,4-6-4 0 0,1 1-1 0 0,0-1 1 0 0,-1 0 0 0 0,1 1 0 0 0,0-1 0 0 0,0 1-1 0 0,0-1 1 0 0,1 1 0 0 0,-1-1 0 0 0,0 1 0 0 0,1 3-1 0 0,-1 0 28 0 0,-41 154 882 0 0,25-53-818 0 0,-1 1-14 0 0,-19 32-4 0 0,-24 111 124 0 0,45-183-202 0 0,8-37 59 0 0,-6 45 1 0 0,13-72-29 0 0,-1 2-21 0 0,1-4 37 0 0,1-2 9 0 0,0 0 16 0 0,0 0 25 0 0,0 0-10 0 0,1-4 21 0 0,-1 4-119 0 0,0 0-1 0 0,0 0 1 0 0,0 0 0 0 0,0 0-1 0 0,0 0 1 0 0,0 0-1 0 0,0 0 1 0 0,1 0-1 0 0,-1 0 1 0 0,0 0 0 0 0,0 0-1 0 0,0 0 1 0 0,0 1-1 0 0,0-1 1 0 0,0 0-1 0 0,0 0 1 0 0,0 0 0 0 0,1 0-1 0 0,-1 0 1 0 0,0 0-1 0 0,0 0 1 0 0,0 0-1 0 0,0 0 1 0 0,0 0-1 0 0,0 0 1 0 0,0-1 0 0 0,1 1-1 0 0,-1 0 1 0 0,0 0-1 0 0,0 0 1 0 0,0 0-1 0 0,0 0 1 0 0,0 0 0 0 0,0 0-1 0 0,0 0 1 0 0,0 0-1 0 0,0 0 1 0 0,1 0-1 0 0,-1 0 1 0 0,0 0-1 0 0,0 0 1 0 0,0-1 0 0 0,0 1-1 0 0,0 0 1 0 0,0 0-1 0 0,0 0 1 0 0,0 0-1 0 0,11-26-68 0 0,-8 17-138 0 0,-1 0 1 0 0,0 0-1 0 0,1-12 1 0 0,-2-12-7165 0 0,-2 21 1572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3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1 919 0 0,'0'0'371'0'0,"0"0"1221"0"0,0 0 537 0 0,0 0 110 0 0,0 0-170 0 0,0 0-803 0 0,0 0-356 0 0,0 0-70 0 0,0 0-30 0 0,0 0-96 0 0,0 0-39 0 0,0 0-10 0 0,0 0-21 0 0,1 2-85 0 0,9 19 962 0 0,-9-19-1113 0 0,-1-2-37 0 0,0 0-10 0 0,-1 3-19 0 0,-1 18 364 0 0,1-19-504 0 0,1-2-64 0 0,-1 13 74 0 0,-6 119 252 0 0,6-86-439 0 0,1 25 22 0 0,0-57-47 0 0,1-1 0 0 0,-1-2-16 0 0,0-9-70 0 0,0-2-46 0 0,0 0-18 0 0,0 0-2 0 0,0-2-22 0 0,3-47-1352 0 0,-1 21-729 0 0,-1 1-3432 0 0,-2 14 929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0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 8287 0 0,'0'0'191'0'0,"0"0"26"0"0,0 0 9 0 0,0 0 110 0 0,0 0 444 0 0,0 0 196 0 0,0 0 42 0 0,0 0 6 0 0,0 0 0 0 0,0 0 0 0 0,0 0 0 0 0,0 0-69 0 0,0 0-290 0 0,0 0-121 0 0,2-1-28 0 0,0 0-54 0 0,0 0 0 0 0,0 0 0 0 0,0 0-1 0 0,0 1 1 0 0,1-1 0 0 0,-1 1 0 0 0,0-1 0 0 0,4 1-1 0 0,-5 0-421 0 0,1 1 0 0 0,-1-1-1 0 0,1 0 1 0 0,-1 1 0 0 0,0-1 0 0 0,1 1-1 0 0,-1 0 1 0 0,0-1 0 0 0,1 1-1 0 0,-1 0 1 0 0,0 0 0 0 0,0 0-1 0 0,2 1 1 0 0,0 1-40 0 0,0 1-1 0 0,0-1 0 0 0,0 1 1 0 0,0-1-1 0 0,-1 1 1 0 0,0 0-1 0 0,0 0 1 0 0,0 0-1 0 0,2 7 0 0 0,9 41 152 0 0,-9-32 56 0 0,5 15-84 0 0,-2 1-1 0 0,3 52 1 0 0,-8-49-125 0 0,0-22 6 0 0,-1 0 1 0 0,-3 27-1 0 0,-1-18 25 0 0,-2 0 0 0 0,0-1 0 0 0,-16 46-1 0 0,14-55-10 0 0,0-1 0 0 0,0 0-1 0 0,-1-1 1 0 0,-1 1-1 0 0,0-2 1 0 0,-1 1-1 0 0,-13 12 1 0 0,11-13 22 0 0,7-7-29 0 0,0 0-1 0 0,-1-1 0 0 0,1 1 1 0 0,-1-1-1 0 0,-1-1 1 0 0,-11 8-1 0 0,-13 5-82 0 0,30-16-63 0 0,1-1-22 0 0,0 0-120 0 0,5-37-3760 0 0,3 15-3289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3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4607 0 0,'0'0'354'0'0,"0"0"-78"0"0,0 0 537 0 0,0 0 255 0 0,0 0 55 0 0,0 0-109 0 0,0 0-503 0 0,0 0-226 0 0,0 0-42 0 0,0 0 4 0 0,-1 2 53 0 0,-13 40 2672 0 0,9-20-1042 0 0,4-20-1275 0 0,1-2-40 0 0,-1 2-21 0 0,-1 6-2 0 0,2-6-26 0 0,0 0-113 0 0,-1 6-5 0 0,1 0 1 0 0,1 0 0 0 0,1 10-1 0 0,-1-10-373 0 0,0 10 33 0 0,-4-12-97 0 0,1-3 4 0 0,-1 9-14 0 0,1-1 0 0 0,0 1 0 0 0,1 0 0 0 0,1 0 1 0 0,-1-1-1 0 0,2 1 0 0 0,1 13 0 0 0,0 3 0 0 0,7 52-1 0 0,-9-76 0 0 0,0 0 0 0 0,1-1 0 0 0,-1 1 0 0 0,1 0 0 0 0,0-1 0 0 0,0 1 0 0 0,3 5 0 0 0,24 37 0 0 0,-26-43 0 0 0,0 0 0 0 0,0 0 0 0 0,0 0 0 0 0,1-1 0 0 0,3 4 0 0 0,6 0 0 0 0,-7-5 1 0 0,1 0-1 0 0,-1-1 1 0 0,0 0-1 0 0,0 0 0 0 0,1 0 1 0 0,-1-1-1 0 0,0 0 1 0 0,0 0-1 0 0,9-3 1 0 0,5-2 92 0 0,22-12 1 0 0,-34 13-7 0 0,-1 1-1 0 0,1-1 0 0 0,-1-1 0 0 0,0 1 1 0 0,0-1-1 0 0,-1 0 0 0 0,1-1 1 0 0,5-9-1 0 0,-10 16-78 0 0,0-2 42 0 0,-1 0-1 0 0,1 0 1 0 0,0 0-1 0 0,0 0 0 0 0,-1 0 1 0 0,1 0-1 0 0,-1 0 0 0 0,0 0 1 0 0,0 0-1 0 0,1 0 0 0 0,-1 0 1 0 0,-1-3-1 0 0,1 2 12 0 0,0 1 115 0 0,-4-11 180 0 0,3 11-301 0 0,0-1-1 0 0,-1 0 1 0 0,1 0-1 0 0,-1 1 1 0 0,0-1-1 0 0,0 1 1 0 0,0-1 0 0 0,0 1-1 0 0,-1 0 1 0 0,1 0-1 0 0,-1 0 1 0 0,1 0-1 0 0,-1 0 1 0 0,0 0-1 0 0,1 1 1 0 0,-1 0-1 0 0,0-1 1 0 0,-5 0 0 0 0,3 0-37 0 0,-1 0 1 0 0,0 1-1 0 0,0 0 1 0 0,-1 0 0 0 0,1 1-1 0 0,0 0 1 0 0,0 0 0 0 0,-11 1-1 0 0,14 0-119 0 0,0 0 0 0 0,0 1 0 0 0,0-1 0 0 0,0 1 0 0 0,0 0 0 0 0,0-1 0 0 0,0 1 0 0 0,1 0 1 0 0,-1 1-1 0 0,1-1 0 0 0,-5 5 0 0 0,3-3-216 0 0,3-2-1035 0 0,0-1-360 0 0,-3 5-1021 0 0,3-4-3806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4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21 3223 0 0,'0'0'372'0'0,"0"0"354"0"0,0 0 155 0 0,0 0 30 0 0,0 0-89 0 0,0 0-402 0 0,0 0-178 0 0,0 0-33 0 0,0 0 27 0 0,0 0 144 0 0,0 0 61 0 0,0 0 9 0 0,0 0 30 0 0,-1-1 106 0 0,-7-16 682 0 0,7 15-649 0 0,1 2-88 0 0,0 0-34 0 0,0 0-8 0 0,0 0-7 0 0,0 0-30 0 0,0 0-18 0 0,0 0-2 0 0,0 0-9 0 0,0 0-40 0 0,0 0-21 0 0,0 0-2 0 0,0 0-1 0 0,0 0-6 0 0,0 0-1 0 0,0 0 0 0 0,0 0-10 0 0,0 0-48 0 0,0 0-26 0 0,0 0-4 0 0,0 0-9 0 0,0 0-40 0 0,0 0-21 0 0,0 0-2 0 0,0 0 3 0 0,0 0 10 0 0,-1 2 3 0 0,-3 15 432 0 0,-5 33 1 0 0,6-28-362 0 0,-6 21 1 0 0,8-39-249 0 0,0 1 1 0 0,0-1-1 0 0,1 1 0 0 0,0 0 1 0 0,0 7-1 0 0,1-7-7 0 0,-1 1-1 0 0,-1 0 1 0 0,0 9 0 0 0,-1 0-5 0 0,0 1-1 0 0,2-1 1 0 0,0 1 0 0 0,0-1-1 0 0,4 22 1 0 0,-1-18-14 0 0,-2 80-5 0 0,0-78-1 0 0,-4 38-1 0 0,1-38 9 0 0,2 37 0 0 0,16 45 45 0 0,-7-53-51 0 0,-4 6-1 0 0,-1-36 0 0 0,1 22 0 0 0,-4-26 0 0 0,1 1 0 0 0,8 28 0 0 0,-7-33 0 0 0,0 1 0 0 0,-1-1 0 0 0,0 22 0 0 0,2 11 0 0 0,12 51 0 0 0,-16-65-48 0 0,0-24 42 0 0,0 0 0 0 0,0 1 0 0 0,2 10 0 0 0,0-3 6 0 0,-1 0 0 0 0,0 0 0 0 0,-1-1 0 0 0,-3 25 0 0 0,1-23 0 0 0,1 0 0 0 0,0 0 0 0 0,4 29 0 0 0,-2-35 0 0 0,0 0 1 0 0,-1 14-1 0 0,-1-14-4 0 0,1 0 0 0 0,2 14 0 0 0,0-8-33 0 0,-1 29 0 0 0,1 5-6 0 0,4 7 43 0 0,-5-52 0 0 0,-1-1 0 0 0,0 0 0 0 0,0 0 0 0 0,0 0 0 0 0,-1 7 0 0 0,0 17 0 0 0,18 110 0 0 0,-17-66 0 0 0,-2-46 0 0 0,1-22 0 0 0,1-1 0 0 0,-1 1 0 0 0,1 0 0 0 0,0-1 0 0 0,0 1 0 0 0,0-1 0 0 0,1 5 0 0 0,0-4 0 0 0,0 0 0 0 0,0 0 0 0 0,0 1 0 0 0,-1-1 0 0 0,0 0 0 0 0,0 0 0 0 0,0 1 0 0 0,-2 7 0 0 0,1-9 0 0 0,1-1 0 0 0,-1 1 0 0 0,1 0 0 0 0,0-1 0 0 0,-1 1 0 0 0,1 0 0 0 0,0-1 0 0 0,1 1 0 0 0,-1 0 0 0 0,0-1 0 0 0,2 4 0 0 0,-2-4 0 0 0,0-1 0 0 0,1 1 0 0 0,-1-1 0 0 0,0 0 0 0 0,0 1 0 0 0,0-1 0 0 0,0 1 0 0 0,0-1 0 0 0,0 3 0 0 0,-1 1 0 0 0,-2 9 0 0 0,1-1 0 0 0,0 1 0 0 0,1-1 0 0 0,1 27 0 0 0,3 20 0 0 0,-6-33 0 0 0,1-2 0 0 0,2-7 0 0 0,-1-12 0 0 0,1 0 0 0 0,0 0 0 0 0,1 0 0 0 0,0 0 0 0 0,1 8 0 0 0,1-6 0 0 0,-2-4 0 0 0,0-1 0 0 0,0 1 0 0 0,-1-1 0 0 0,1 1 0 0 0,-1 0 0 0 0,1 4 0 0 0,-4 17 0 0 0,4-15 0 0 0,1-6 0 0 0,5 16 0 0 0,-3-8 0 0 0,1-2 0 0 0,-2-1-11 0 0,-2-7-47 0 0,-1-2-30 0 0,0 0 5 0 0,0 0 3 0 0,0 0-19 0 0,0 0-79 0 0,0 0-41 0 0,0 0-5 0 0,0 0-21 0 0,0 0-90 0 0,0 0-38 0 0,10-24-2283 0 0,-4 12 537 0 0,-2-1-3977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4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73 3047 0 0,'0'0'135'0'0,"2"-1"-2"0"0,33-24 1794 0 0,-33 24-1459 0 0,-2 1-11 0 0,0-2-290 0 0,0 1 0 0 0,0 0 0 0 0,1-1-1 0 0,-1 1 1 0 0,1-1 0 0 0,0 1 0 0 0,-1 0-1 0 0,1-1 1 0 0,0 1 0 0 0,1-1 0 0 0,3-11 1870 0 0,-5 12-1443 0 0,0 1 106 0 0,0 0 48 0 0,0 0 10 0 0,0 0-23 0 0,0 0-106 0 0,0 0-42 0 0,0 0-10 0 0,0 0-18 0 0,0 0-74 0 0,0 0-34 0 0,0 0-10 0 0,0 0-5 0 0,0 0-16 0 0,0 0-4 0 0,0 0 0 0 0,0 0-12 0 0,0 0-52 0 0,0 0-28 0 0,0 0-4 0 0,0 0-4 0 0,0 0-17 0 0,0 0-10 0 0,0 0-1 0 0,0 0-14 0 0,0 0-63 0 0,0 0-25 0 0,0 0-9 0 0,0 0-12 0 0,-39 29 399 0 0,29-23-469 0 0,1 0 36 0 0,7-5-90 0 0,-1 0 0 0 0,1 0-1 0 0,0 0 1 0 0,0 0-1 0 0,0 0 1 0 0,-1 0-1 0 0,1-1 1 0 0,-3 1-1 0 0,7-1 23 0 0,-1-1-36 0 0,12-16 151 0 0,-10 13-126 0 0,1 1 1 0 0,-1-1-1 0 0,1 0 0 0 0,0 1 1 0 0,0 0-1 0 0,0 0 0 0 0,1 0 1 0 0,-1 0-1 0 0,1 1 0 0 0,9-4 1 0 0,-5 2 95 0 0,-6 3-128 0 0,-1 0 1 0 0,1 1-1 0 0,0-1 1 0 0,-1 1-1 0 0,1-1 0 0 0,-1 1 1 0 0,1 0-1 0 0,0 0 0 0 0,-1 0 1 0 0,5 0-1 0 0,3 3 44 0 0,6 3 2 0 0,-13-3-66 0 0,-2-2 10 0 0,2 2 38 0 0,-1 0-42 0 0,1 0 0 0 0,-1 0 0 0 0,0 1 0 0 0,0-1 0 0 0,0 1 0 0 0,0-1 0 0 0,-1 1 0 0 0,1-1 0 0 0,-1 1 0 0 0,0 0 0 0 0,0 0 0 0 0,0 0 0 0 0,0 0 0 0 0,-1-1 0 0 0,0 8 0 0 0,1-3 27 0 0,-1-1-26 0 0,-1 1 0 0 0,1-1 0 0 0,-1 1 0 0 0,-1-1 0 0 0,1 1 0 0 0,-1-1-1 0 0,0 0 1 0 0,-1 0 0 0 0,-3 8 0 0 0,-7 9 33 0 0,-17 26 0 0 0,21-35-39 0 0,-16 22 52 0 0,22-34-53 0 0,-6 9 1 0 0,-4-4-13 0 0,12-7-41 0 0,1-1-14 0 0,-4-2-12 0 0,4 2 77 0 0,0 0 0 0 0,0 0 0 0 0,-1 0 0 0 0,1 0 0 0 0,0 0 0 0 0,0 0 0 0 0,-1 0 0 0 0,1 0 1 0 0,0 0-1 0 0,0 0 0 0 0,-1 0 0 0 0,1 0 0 0 0,0 0 0 0 0,0 0 0 0 0,0 0 0 0 0,-1 0 0 0 0,1 0 0 0 0,0 0 0 0 0,0-1 0 0 0,0 1 0 0 0,-1 0 0 0 0,1 0 0 0 0,0 0 0 0 0,0 0 0 0 0,0-1 0 0 0,0 1 0 0 0,-1 0 0 0 0,1 0 0 0 0,0 0 0 0 0,0-1 0 0 0,0 1 0 0 0,0 0 0 0 0,-3-12-11 0 0,4 8 14 0 0,6-12-13 0 0,-7 12-1 0 0,15-21 49 0 0,-12 22 12 0 0,3-2-24 0 0,-2 4 24 0 0,5-1-24 0 0,-7 3-20 0 0,0-1 1 0 0,0 0-1 0 0,-1 1 0 0 0,1-1 0 0 0,0 1 1 0 0,-1 0-1 0 0,1 0 0 0 0,-1-1 0 0 0,1 1 1 0 0,-1 0-1 0 0,1 0 0 0 0,1 2 1 0 0,0-1-1 0 0,1 0-4 0 0,11 14 0 0 0,-8-6 7 0 0,0 1 0 0 0,-1-1-1 0 0,0 1 1 0 0,0 0 0 0 0,-1 1 0 0 0,-1 0 0 0 0,0-1-1 0 0,-1 1 1 0 0,0 1 0 0 0,2 15 0 0 0,-5 8 215 0 0,0-34-200 0 0,0 0-1 0 0,-1 0 1 0 0,1-1-1 0 0,0 1 0 0 0,-1 0 1 0 0,0-1-1 0 0,1 1 0 0 0,-1 0 1 0 0,0-1-1 0 0,0 1 0 0 0,0-1 1 0 0,-2 2-1 0 0,1 1 31 0 0,-1 1-33 0 0,0-1 0 0 0,-1 0 0 0 0,1 0 0 0 0,-1 0 0 0 0,0 0 0 0 0,0 0 1 0 0,0-1-1 0 0,-1 0 0 0 0,1 0 0 0 0,-1 0 0 0 0,1 0 0 0 0,-1-1 0 0 0,0 0 0 0 0,-10 3 0 0 0,1-1 41 0 0,-1 0 0 0 0,0-2-1 0 0,-29 3 1 0 0,26-4-60 0 0,18-1 0 0 0,-32-3 0 0 0,30 3-72 0 0,-7-2-2538 0 0,9 1 2424 0 0,-1 1 0 0 0,1-1 0 0 0,0 1 0 0 0,0-1 0 0 0,0 1 0 0 0,0-1 0 0 0,0 1 0 0 0,-1-1 0 0 0,1 1 0 0 0,0-1 0 0 0,0 1 0 0 0,0-1 0 0 0,0 1 0 0 0,0-1 0 0 0,0 1 0 0 0,1-1 0 0 0,-1 1 0 0 0,0-1 0 0 0,0 1 0 0 0,0 0 0 0 0,0-1 0 0 0,1 1 0 0 0,-1-2 0 0 0,4-8-7044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4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1375 0 0,'0'0'66'0'0,"0"0"204"0"0,0 0 841 0 0,0 0 364 0 0,0 0 77 0 0,0 0-119 0 0,0 0-557 0 0,0 0-240 0 0,0 0-48 0 0,0 0 0 0 0,0 0 44 0 0,0 0 21 0 0,0 0 3 0 0,0 0-14 0 0,0 0-64 0 0,0 0-30 0 0,0 0-4 0 0,0 0-22 0 0,-1 2-97 0 0,-1 1-248 0 0,0 0 0 0 0,1 0 0 0 0,-1 1 1 0 0,1-1-1 0 0,0 0 0 0 0,0 1 0 0 0,0-1 0 0 0,0 1 1 0 0,1-1-1 0 0,0 1 0 0 0,-1-1 0 0 0,1 1 0 0 0,0 0 0 0 0,1-1 1 0 0,-1 1-1 0 0,1-1 0 0 0,1 7 0 0 0,0-5-132 0 0,-1-1-1 0 0,0 0 1 0 0,0 1-1 0 0,0-1 1 0 0,-1 1-1 0 0,1 0 1 0 0,-1 6-1 0 0,1 12 0 0 0,-1-14-32 0 0,0-1 0 0 0,-1 1 1 0 0,0-1-1 0 0,0 1 0 0 0,-3 8 0 0 0,-2 19-13 0 0,5-32 6 0 0,-2 14-14 0 0,-11 13 123 0 0,12-29-100 0 0,-2 7 14 0 0,3-7 47 0 0,1-2-6 0 0,0 0 15 0 0,12-19 400 0 0,-9 15-387 0 0,0 1 0 0 0,0-1-1 0 0,1 1 1 0 0,-1 0 0 0 0,1 0-1 0 0,0 0 1 0 0,0 0 0 0 0,0 1-1 0 0,7-4 1 0 0,-10 6-86 0 0,-1-1 1 0 0,0 1-1 0 0,1-1 1 0 0,-1 1-1 0 0,1 0 1 0 0,0-1-1 0 0,-1 1 1 0 0,1 0-1 0 0,-1 0 1 0 0,1-1-1 0 0,-1 1 1 0 0,1 0-1 0 0,0 0 0 0 0,-1 0 1 0 0,1 0-1 0 0,0 0 1 0 0,-1 0-1 0 0,1 0 1 0 0,-1 0-1 0 0,1 0 1 0 0,0 0-1 0 0,-1 0 1 0 0,1 0-1 0 0,-1 0 1 0 0,1 1-1 0 0,0-1 1 0 0,-1 0-1 0 0,1 0 1 0 0,-1 1-1 0 0,1-1 0 0 0,0 1 1 0 0,3 1-5 0 0,-1 0 0 0 0,1 0 0 0 0,0-1 0 0 0,0 1 0 0 0,-1-1 0 0 0,1 0 0 0 0,0 0 0 0 0,0 0 0 0 0,0-1 0 0 0,6 1 0 0 0,-8-1-83 0 0,-2 0-7 0 0,0 0-10 0 0,0 0 0 0 0,0 0-89 0 0,0 0-39 0 0,0 0-10 0 0,0 0-39 0 0,0-2-164 0 0,6-26-2860 0 0,-6 26 1380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4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23 2759 0 0,'0'0'126'0'0,"0"0"202"0"0,0 0 766 0 0,0 0 334 0 0,0 0 68 0 0,0 0-148 0 0,0 0-656 0 0,0 0-290 0 0,0 0-61 0 0,0 0 19 0 0,0 0 128 0 0,0 0 59 0 0,0 0 11 0 0,0 0 18 0 0,0 0 67 0 0,0 0 28 0 0,0 0 7 0 0,0 0-19 0 0,0 0-90 0 0,0 0-38 0 0,0 0-10 0 0,0 0-26 0 0,1-2-107 0 0,15-17 2114 0 0,-15 18-1273 0 0,-2 2-216 0 0,-7 10-541 0 0,6-8-467 0 0,1 0 0 0 0,0 0 0 0 0,0 0 0 0 0,0 0 1 0 0,0 0-1 0 0,1 0 0 0 0,-1 0 0 0 0,1 0 0 0 0,0 5 0 0 0,-2 5-3 0 0,0-2-2 0 0,-2 11 0 0 0,-1 25 0 0 0,0 7-31 0 0,-2 1-1 0 0,-3-1 1 0 0,-22 69 0 0 0,29-113 26 0 0,-1-1 1 0 0,-8 16-1 0 0,7-16 6 0 0,1 0 0 0 0,-6 15 0 0 0,7-13 10 0 0,14-81-722 0 0,-3 18-2938 0 0,-6 39 1910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4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3 1375 0 0,'0'0'66'0'0,"0"0"319"0"0,0 0 1323 0 0,0 0 579 0 0,0 0 118 0 0,0 0-233 0 0,0 0-1079 0 0,0 0-474 0 0,0 0-91 0 0,0 0-31 0 0,-2 0-69 0 0,-5-2-32 0 0,5 1-4 0 0,2 1-6 0 0,0 0-30 0 0,0 0-18 0 0,0 0-2 0 0,0 0 8 0 0,0 0 32 0 0,-2 2 10 0 0,-8 14 3244 0 0,9-15-3451 0 0,1-1-47 0 0,0 0-11 0 0,-2 4-79 0 0,1 0 1 0 0,-1 0-1 0 0,1 0 0 0 0,0 0 0 0 0,0 7 1 0 0,-1-5-25 0 0,-18 66 247 0 0,-4-1 0 0 0,-46 92 0 0 0,46-108-212 0 0,-36 56-53 0 0,12-26 0 0 0,24-42 25 0 0,-8 21 43 0 0,19-42 46 0 0,10-18-57 0 0,1 0 1 0 0,-1 0-1 0 0,1 0 0 0 0,0 1 1 0 0,-2 6-1 0 0,3-6-48 0 0,-2 1-1 0 0,-13 29 3 0 0,15-31 31 0 0,-1 3-20 0 0,0 0 25 0 0,0-3-42 0 0,-9 10-4 0 0,3-4-1 0 0,6-7-6 0 0,-1 0 0 0 0,1 0 1 0 0,0 0-1 0 0,0 1 0 0 0,-3 6 0 0 0,1-4-74 0 0,3-4-12 0 0,1-2 11 0 0,0 0 2 0 0,0 0 6 0 0,0 0 1 0 0,0 0 0 0 0,0 0 0 0 0,0 0 0 0 0,0 0 0 0 0,0 0 0 0 0,0 0 2 0 0,0 0 4 0 0,0 0 2 0 0,0 0 0 0 0,0 0-5 0 0,0 0-22 0 0,0 0-19 0 0,-1-11-261 0 0,1 5 47 0 0,0 1-1 0 0,0 0 1 0 0,1-1 0 0 0,0 1 0 0 0,0 0-1 0 0,1 0 1 0 0,-1 0 0 0 0,1 0 0 0 0,3-7 0 0 0,2-7-4735 0 0,-2 4-423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4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1839 0 0,'0'0'83'0'0,"0"0"341"0"0,0 0 1392 0 0,0 0 611 0 0,0 0 121 0 0,0 0-250 0 0,0 0-1124 0 0,0 0-498 0 0,0 0-100 0 0,0 0-47 0 0,0 0-109 0 0,-1 1-48 0 0,-3 6-11 0 0,3-6-11 0 0,0 1-45 0 0,-3 25 438 0 0,1-1-1 0 0,1 0 1 0 0,2 42-1 0 0,1-30-229 0 0,5 35 257 0 0,-5-49-660 0 0,0-14-75 0 0,-1 0 0 0 0,0 0 0 0 0,-2 20 0 0 0,-1-17-25 0 0,-1 0-10 0 0,2-4-28 0 0,1-7-121 0 0,1-2-66 0 0,0 0-10 0 0,0 0-52 0 0,0 0-199 0 0,0 0-90 0 0,0 0-11 0 0,0 0-136 0 0,0 0-550 0 0,0 0-237 0 0,0 0-693 0 0,0 0-2593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5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 3679 0 0,'0'0'284'0'0,"0"0"52"0"0,0 0 912 0 0,0 0 415 0 0,0 0 86 0 0,2-1-121 0 0,-2 1-1453 0 0,1 0-1 0 0,-1 0 1 0 0,0 0-1 0 0,0 0 1 0 0,1 0-1 0 0,-1 0 0 0 0,0 0 1 0 0,1 0-1 0 0,-1 0 1 0 0,0 0-1 0 0,1 0 1 0 0,-1 0-1 0 0,0 0 1 0 0,1 0-1 0 0,-1 0 0 0 0,0 0 1 0 0,0 0-1 0 0,1 0 1 0 0,-1 1-1 0 0,0-1 1 0 0,0 0-1 0 0,1 0 1 0 0,-1 0-1 0 0,0 1 0 0 0,0-1 1 0 0,1 0-1 0 0,-1 0 1 0 0,0 0-1 0 0,0 1 1 0 0,0-1-1 0 0,1 0 1 0 0,-1 1-1 0 0,0-1 0 0 0,0 0 1 0 0,0 0-1 0 0,0 1 1 0 0,0-1-1 0 0,0 1 1 0 0,2 18 1619 0 0,-9 26-2052 0 0,6-41 697 0 0,-15 69 490 0 0,3-7-92 0 0,3-14-226 0 0,8-39-506 0 0,0-1-1 0 0,1 1 0 0 0,0 0 1 0 0,1-1-1 0 0,0 1 1 0 0,1 0-1 0 0,0-1 1 0 0,5 18-1 0 0,-4-19-91 0 0,1-1-1 0 0,0 0 1 0 0,1 0 0 0 0,0 0 0 0 0,1-1-1 0 0,0 1 1 0 0,1-1 0 0 0,-1 0 0 0 0,2 0-1 0 0,10 11 1 0 0,-15-17-4 0 0,1-1 0 0 0,0 0 0 0 0,0 1 0 0 0,-1-1 0 0 0,1 0-1 0 0,0 0 1 0 0,1-1 0 0 0,-1 1 0 0 0,0-1 0 0 0,0 1 0 0 0,1-1 0 0 0,-1 0 0 0 0,1 0 0 0 0,-1 0-1 0 0,1-1 1 0 0,-1 1 0 0 0,1-1 0 0 0,-1 0 0 0 0,1 0 0 0 0,0 0 0 0 0,-1-1 0 0 0,1 1 0 0 0,-1-1 0 0 0,1 0-1 0 0,3-1 1 0 0,0-1 69 0 0,0-1-1 0 0,0 1 0 0 0,0-1 0 0 0,0 0 1 0 0,-1-1-1 0 0,1 0 0 0 0,-1 0 1 0 0,-1 0-1 0 0,1-1 0 0 0,7-9 0 0 0,0-1 211 0 0,12-21 0 0 0,-20 30-238 0 0,-2 0 1 0 0,1 0-1 0 0,-1 0 0 0 0,0 0 1 0 0,-1 0-1 0 0,3-12 0 0 0,-5 18-26 0 0,0-1-1 0 0,0 1 0 0 0,1-1 0 0 0,-2 1 0 0 0,1-1 0 0 0,0 0 0 0 0,0 1 0 0 0,0-1 1 0 0,-1 1-1 0 0,1-1 0 0 0,0 1 0 0 0,-1-1 0 0 0,0 1 0 0 0,1 0 0 0 0,-1-1 1 0 0,0 1-1 0 0,0-1 0 0 0,-1 0 0 0 0,0-1 6 0 0,0 1 0 0 0,0 0 0 0 0,-1 0 0 0 0,1 0 1 0 0,-1 0-1 0 0,0 0 0 0 0,1 1 0 0 0,-6-3 0 0 0,1 2 29 0 0,0-1-1 0 0,1 1 1 0 0,-1 0 0 0 0,0 1-1 0 0,-1 0 1 0 0,1 0-1 0 0,-11 0 1 0 0,7 2-65 0 0,0 0 1 0 0,0 1-1 0 0,0 1 0 0 0,0-1 1 0 0,0 2-1 0 0,1-1 0 0 0,0 2 1 0 0,-11 5-1 0 0,19-9-137 0 0,-11 4-1624 0 0,13-5 1719 0 0,0 0 1 0 0,0 0-1 0 0,0 1 0 0 0,0-1 0 0 0,0 0 1 0 0,0 0-1 0 0,0 0 0 0 0,-1 1 0 0 0,1-1 0 0 0,0 0 1 0 0,0 0-1 0 0,0 0 0 0 0,0 1 0 0 0,0-1 1 0 0,-1 0-1 0 0,1 0 0 0 0,0 0 0 0 0,0 0 1 0 0,0 0-1 0 0,-1 1 0 0 0,1-1 0 0 0,0 0 1 0 0,0 0-1 0 0,0 0 0 0 0,-1 0 0 0 0,1 0 0 0 0,0 0 1 0 0,-1 0-51 0 0,1 0 0 0 0,0 1 0 0 0,-1-1 0 0 0,1 0 0 0 0,0 0 0 0 0,0 0 0 0 0,-1 0 0 0 0,1 0 0 0 0,0 0 0 0 0,0 1 0 0 0,0-1 1 0 0,-1 0-1 0 0,1 0 0 0 0,0 0 0 0 0,0 1 0 0 0,0-1 0 0 0,-1 0 0 0 0,1 0 0 0 0,0 1 0 0 0,0-1 0 0 0,0 0 0 0 0,0 0 0 0 0,0 1 0 0 0,0-1 1 0 0,0 0-1600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5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9 919 0 0,'0'0'342'0'0,"0"0"1096"0"0,0 0 481 0 0,0 0 97 0 0,0 0-127 0 0,0 0-617 0 0,0 0-266 0 0,0 0-57 0 0,0 0-60 0 0,0 0-202 0 0,0 0-88 0 0,0 0-21 0 0,0 0-24 0 0,0 0-97 0 0,0 0-45 0 0,-9-8 1585 0 0,8 8-1919 0 0,1 0 0 0 0,0 0 0 0 0,0 0 1 0 0,-1 0-1 0 0,1 0 0 0 0,0 0 0 0 0,0-1 0 0 0,-1 1 0 0 0,1 0 0 0 0,0 0 0 0 0,0 0 0 0 0,-1 0 0 0 0,1 0 0 0 0,0 0 0 0 0,0 0 1 0 0,-1 0-1 0 0,1 0 0 0 0,0 0 0 0 0,0 0 0 0 0,-1 0 0 0 0,1 0 0 0 0,0 1 0 0 0,0-1 0 0 0,-1 0 0 0 0,1 0 0 0 0,0 0 0 0 0,0 0 1 0 0,0 0-1 0 0,-1 0 0 0 0,1 1 0 0 0,0-1 0 0 0,0 0 0 0 0,0 0 0 0 0,-1 0 0 0 0,1 0 0 0 0,0 1 0 0 0,0-1 0 0 0,0 0 0 0 0,0 0 0 0 0,0 1 1 0 0,0-1-1 0 0,-1 0 0 0 0,1 0 0 0 0,0 1 0 0 0,0-1 0 0 0,0 0 0 0 0,0 0 0 0 0,0 1 0 0 0,0-1 0 0 0,0 0 0 0 0,0 0 0 0 0,0 1 1 0 0,0-1-1 0 0,0 0 0 0 0,0 1 0 0 0,-3 25-400 0 0,2-11 811 0 0,-4 22-99 0 0,0-4 3 0 0,0 35 0 0 0,5-67-384 0 0,0 1-1 0 0,0 0 0 0 0,-1 0 1 0 0,1-1-1 0 0,0 1 1 0 0,-1 0-1 0 0,1-1 1 0 0,-1 1-1 0 0,0 1 0 0 0,0 1-1 0 0,-1-1 0 0 0,1 1 0 0 0,1 0 0 0 0,-1-1 0 0 0,0 1 0 0 0,1 0 0 0 0,0-1 0 0 0,0 8 0 0 0,0-4 16 0 0,0 10 86 0 0,0 1-1 0 0,5 26 1 0 0,-3-36-66 0 0,4 13 48 0 0,4 1-14 0 0,-1 10-53 0 0,-4-17 18 0 0,9 8-29 0 0,-12-20-13 0 0,-1-1 0 0 0,0 1 0 0 0,0 0-1 0 0,0-1 1 0 0,0 1 0 0 0,0 0 0 0 0,-1 0 0 0 0,1 0-1 0 0,0 4 1 0 0,7 58 0 0 0,-7-56 0 0 0,-1-1 0 0 0,1 1 0 0 0,-1 0 0 0 0,-1-1 0 0 0,-2 16 0 0 0,0 19 0 0 0,-1 60 64 0 0,2-44-64 0 0,2-43 0 0 0,0 0 0 0 0,1 0 0 0 0,1 1 0 0 0,6 25 0 0 0,-2-9 0 0 0,4 35 0 0 0,-10-56 0 0 0,2 3 0 0 0,-3 27 0 0 0,3 25 53 0 0,-14 173-42 0 0,13-233-11 0 0,0-1 0 0 0,0 0 0 0 0,0 0 0 0 0,1 0 0 0 0,4 11 0 0 0,2 5 0 0 0,-2-2 5 0 0,-4-13 1 0 0,0-1 0 0 0,0 1-1 0 0,0 0 1 0 0,-1-1 0 0 0,0 1 0 0 0,0 0 0 0 0,0 0-1 0 0,-1 0 1 0 0,0 0 0 0 0,-1 0 0 0 0,0 7 0 0 0,-2 3 7 0 0,1 1-1 0 0,1 0 1 0 0,2 32 0 0 0,0-10-11 0 0,0-31-2 0 0,0 0 0 0 0,3 16 0 0 0,-2-16 0 0 0,0 0 0 0 0,0 16 0 0 0,-1-18 0 0 0,-1 0 0 0 0,2 0 0 0 0,-1 0 0 0 0,1-1 0 0 0,3 9 0 0 0,-3-7 0 0 0,1 0 0 0 0,2 16 0 0 0,-2-6 0 0 0,-2-13 0 0 0,0-1 0 0 0,-1 1 0 0 0,1 0 0 0 0,-1 0 0 0 0,0 6 0 0 0,-1-9 0 0 0,0 5 0 0 0,1-1 0 0 0,0 1 0 0 0,-1 0 0 0 0,2-1 0 0 0,-1 1 0 0 0,1-1 0 0 0,0 1 0 0 0,1 0 0 0 0,2 7 0 0 0,-2-7 0 0 0,-1-1 0 0 0,0-1 0 0 0,0 1 0 0 0,0-1 0 0 0,0 8 0 0 0,5 23 0 0 0,-5-24 0 0 0,1 1 0 0 0,-1 1 0 0 0,0 19 0 0 0,-2-30 0 0 0,1 0 0 0 0,0-1 0 0 0,0 1 0 0 0,0 0 0 0 0,0 0 0 0 0,1 0 0 0 0,0 5 0 0 0,1 1 0 0 0,-2 3 0 0 0,0-10 0 0 0,0 0-1 0 0,1 0 1 0 0,-1 1-1 0 0,0-1 1 0 0,1 0-1 0 0,-1 0 1 0 0,1 0-1 0 0,0 0 1 0 0,1 2 0 0 0,6 17 57 0 0,-8-17-44 0 0,7 15-15 0 0,2-2 2 0 0,-1-2 0 0 0,-6-10 0 0 0,3 11 0 0 0,2 22 0 0 0,-6-32 0 0 0,0-2 0 0 0,0 1 0 0 0,-1-1 0 0 0,1 1 0 0 0,-1-1 0 0 0,-1 7 0 0 0,2-1 0 0 0,1 1 0 0 0,-1-3 11 0 0,-1-5 31 0 0,1 4-20 0 0,1 0 38 0 0,1 18 61 0 0,-2-22-121 0 0,-1-2 0 0 0,0 0 0 0 0,0 0 0 0 0,1 0 0 0 0,-1 0 0 0 0,0 0 0 0 0,0 0 0 0 0,0 0 0 0 0,0 0 0 0 0,0 0 0 0 0,0 0 0 0 0,-1 1 0 0 0,1-1 0 0 0,0 0 0 0 0,0 0 0 0 0,-1-1 0 0 0,0 3 0 0 0,-2 5-19 0 0,2-7-67 0 0,1-1 8 0 0,0 0-35 0 0,0 0-202 0 0,0 0-90 0 0,0 0-12 0 0,-2-35-3254 0 0,1 18 1903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5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9151 0 0,'0'0'208'0'0,"0"0"34"0"0,0 0 12 0 0,0 0 82 0 0,0 0 338 0 0,0 0 152 0 0,0 0 34 0 0,0 0-40 0 0,0 0-185 0 0,0 0-82 0 0,0 0-10 0 0,0 0-27 0 0,0 0-91 0 0,0 0-38 0 0,0 0-10 0 0,0 0-26 0 0,0 0-106 0 0,0 0-42 0 0,0 0-10 0 0,0 0-11 0 0,0 0-48 0 0,0 0-26 0 0,0 0-4 0 0,2 1 10 0 0,8 0 178 0 0,1 0 1 0 0,-1 0 0 0 0,1-1 0 0 0,-1-1 0 0 0,0 0-1 0 0,12-2 1 0 0,30-2 1144 0 0,-33 6-543 0 0,37 6-1 0 0,-11 0-692 0 0,-22-5-138 0 0,-2 1-32 0 0,35-1-1 0 0,-22-4 131 0 0,0-2 1 0 0,-1-1-1 0 0,0-1 0 0 0,0-2 1 0 0,50-19-1 0 0,-65 20-81 0 0,-4 1 4 0 0,0 1-1 0 0,0 1 0 0 0,0 0 0 0 0,28-3 0 0 0,-40 6-7 0 0,-3 4 0 0 0,-4 6-50 0 0,0-1 0 0 0,0 0 0 0 0,-1 0 1 0 0,0 0-1 0 0,-7 7 0 0 0,-15 8-1553 0 0,24-21 568 0 0,0 0-1 0 0,0 0 1 0 0,0 0 0 0 0,0 0-1 0 0,-7 1 1 0 0,9-2-5955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0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9215 0 0,'0'0'422'0'0,"0"0"-13"0"0,0 0 44 0 0,0 0 1161 0 0,0 0 532 0 0,0 0 108 0 0,0 0-189 0 0,0 0-861 0 0,0 0-380 0 0,0 0-79 0 0,0 0-72 0 0,0 0-262 0 0,1 2-112 0 0,3 6-19 0 0,-3-6-26 0 0,-1 0-80 0 0,-18 177 375 0 0,13-149-549 0 0,3-19 0 0 0,0 0 0 0 0,0 15 0 0 0,0-3-1560 0 0,1-18 706 0 0,0-1 0 0 0,0 0 0 0 0,1 1 0 0 0,0-1-1 0 0,0 1 1 0 0,0-1 0 0 0,1 7 0 0 0,2 0-5881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5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 7023 0 0,'0'0'323'0'0,"0"0"-8"0"0,0 0-107 0 0,0 0 308 0 0,0 0 157 0 0,0 0 30 0 0,0 0-22 0 0,0 0-122 0 0,0 0-58 0 0,0 0-12 0 0,-2-8 302 0 0,0 4 6834 0 0,-1-8-5666 0 0,3 10 380 0 0,-1 9-1611 0 0,1-4-927 0 0,-12 90 255 0 0,2-22-59 0 0,3-21 3 0 0,3-24 0 0 0,-1 39 0 0 0,5-52 0 0 0,-1 1-12 0 0,1-13 10 0 0,0-1-1 0 0,0 1 1 0 0,0-1-1 0 0,0 1 0 0 0,1 0 1 0 0,-1-1-1 0 0,0 1 1 0 0,0-1-1 0 0,0 1 1 0 0,0-1-1 0 0,1 1 1 0 0,-1-1-1 0 0,0 1 1 0 0,0-1-1 0 0,1 1 1 0 0,-1-1-1 0 0,0 1 1 0 0,1-1-1 0 0,0 1 30 0 0,0-1 0 0 0,-1 0-1 0 0,1 0 1 0 0,0 0 0 0 0,0 0-1 0 0,-1 0 1 0 0,1 0 0 0 0,0 0-1 0 0,0 0 1 0 0,-1 0 0 0 0,1 0 0 0 0,0 0-1 0 0,-1-1 1 0 0,1 1 0 0 0,0 0-1 0 0,-1-1 1 0 0,1 1 0 0 0,0 0 0 0 0,-1-1-1 0 0,2 0 1 0 0,14-10 1194 0 0,-14 9-1234 0 0,42-34-1387 0 0,-38 30 1331 0 0,-3 3 74 0 0,-1 1 0 0 0,1-1 0 0 0,-1 1 0 0 0,1 0 0 0 0,0 0 0 0 0,0 0 0 0 0,0 1 0 0 0,6-3 0 0 0,-4 1 10 0 0,-1 1 0 0 0,1 0 0 0 0,0 0-1 0 0,10-2 1 0 0,31 0 50 0 0,-41 4-65 0 0,35-1 0 0 0,-27 0 0 0 0,-7 1 0 0 0,0 0 0 0 0,1 0 0 0 0,-1-1 0 0 0,7-2 0 0 0,-1 0 0 0 0,-1-2 0 0 0,-3 2 11 0 0,-6 3 15 0 0,-2 0-90 0 0,-3-1-130 0 0,0 0-1 0 0,0 0 0 0 0,0 0 0 0 0,0 1 0 0 0,1-1 0 0 0,-1 1 0 0 0,0 0 1 0 0,0 0-1 0 0,0 0 0 0 0,0 0 0 0 0,0 0 0 0 0,-4 2 0 0 0,-12-1-8611 0 0,18-2 4984 0 0,-4-7-758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3:5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18 171 4143 0 0,'0'0'319'0'0,"1"-3"-210"0"0,0-2 681 0 0,0-1 0 0 0,1 0 0 0 0,-2 0 0 0 0,1 0 0 0 0,-1 0 0 0 0,0 0 0 0 0,-1-11 0 0 0,-6 0 2886 0 0,6 15-2905 0 0,1 2 18 0 0,0 0-33 0 0,0 0-152 0 0,0 0-69 0 0,0 0-14 0 0,0 0-30 0 0,0 0-124 0 0,0 0-58 0 0,0 0-12 0 0,0 0-7 0 0,0 0-28 0 0,0 0-7 0 0,0 0-6 0 0,0 0-5 0 0,0 0-17 0 0,0 0-10 0 0,0 0-1 0 0,0 0 1 0 0,0 0 6 0 0,0 0 1 0 0,0 0 0 0 0,0 0-4 0 0,0 0-16 0 0,0 0-4 0 0,0 0 0 0 0,0 0 0 0 0,0 0 0 0 0,-1-2 0 0 0,0-3-62 0 0,0-1 0 0 0,0 0 0 0 0,0 1 0 0 0,1-1 0 0 0,0 0 0 0 0,0 1 0 0 0,0-1 0 0 0,2-6 0 0 0,-1-9-56 0 0,-1 12-59 0 0,0 7 30 0 0,0 2 12 0 0,0 0 7 0 0,0 0 4 0 0,1 2-20 0 0,2 5-47 0 0,-1 0-1 0 0,0-1 0 0 0,-1 1 0 0 0,1 0 1 0 0,-1 0-1 0 0,-1 0 0 0 0,1 0 0 0 0,-1 8 1 0 0,0 6 3 0 0,-5 125 49 0 0,0-63-62 0 0,-3 21 85 0 0,4-66-29 0 0,1-1 0 0 0,2 0 0 0 0,5 49 0 0 0,-3-78-45 0 0,-1-3 1 0 0,1 0 0 0 0,0 0 0 0 0,1 0 0 0 0,-1-1 0 0 0,3 6 0 0 0,11 25 317 0 0,-13-31-314 0 0,-2-2-9 0 0,1-1 0 0 0,-1 1 0 0 0,1 0 0 0 0,-1 0 1 0 0,0 0-1 0 0,0-1 0 0 0,0 1 0 0 0,0 0 0 0 0,0 0 1 0 0,-1 3-1 0 0,1 21 59 0 0,1-23-43 0 0,-1-1-19 0 0,0-1 0 0 0,0 0 1 0 0,0 1-1 0 0,-1-1 0 0 0,1 0 1 0 0,0 1-1 0 0,0-1 0 0 0,-1 0 0 0 0,1 0 1 0 0,-1 1-1 0 0,1-1 0 0 0,-1 0 1 0 0,-1 2-1 0 0,-4 11 29 0 0,3-12-9 0 0,-9 19-23 0 0,11-19-83 0 0,1-2-109 0 0,0 0-30 0 0,0 0-1 0 0,0 0-112 0 0,0 0-472 0 0,0 0-212 0 0,0 0-913 0 0,0 0-3671 0 0,0 0-1567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4:0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92 1375 0 0,'0'0'267'0'0,"0"0"581"0"0,0 0 252 0 0,0 0 55 0 0,0 0-50 0 0,0 0-254 0 0,0 0-109 0 0,0 0-26 0 0,0 0-2 0 0,0 0 4 0 0,0 0 2 0 0,0 0 0 0 0,0 0-21 0 0,0 0-90 0 0,0 0-38 0 0,0 0-10 0 0,0 0-10 0 0,0 0-40 0 0,0 0-21 0 0,0 0-2 0 0,0 0-5 0 0,0 0-23 0 0,0 0-11 0 0,0 0-1 0 0,0 0-5 0 0,0 0-24 0 0,0 0-17 0 0,0 0-2 0 0,0 0-10 0 0,0 0-46 0 0,0 0-22 0 0,0 0-2 0 0,-9-6 856 0 0,7 0-1083 0 0,1 0-1 0 0,-1 1 0 0 0,1-1 1 0 0,0 0-1 0 0,-1-8 1 0 0,-2-10 11 0 0,4 22-51 0 0,-1 1 0 0 0,-5-6-30 0 0,0 2 37 0 0,3 4 0 0 0,-6-1-48 0 0,-1 1-12 0 0,3 2 11 0 0,4 1 31 0 0,-6 3-15 0 0,7-4 48 0 0,2-1-6 0 0,0 1-57 0 0,-1-1 0 0 0,0 1 1 0 0,1 0-1 0 0,-1-1 0 0 0,0 1 0 0 0,1 0 0 0 0,-1-1 1 0 0,1 1-1 0 0,0 0 0 0 0,-1 0 0 0 0,1-1 0 0 0,-1 1 0 0 0,1 0 1 0 0,0 0-1 0 0,0 0 0 0 0,-1 0 0 0 0,1-1 0 0 0,0 2 0 0 0,-3 19 496 0 0,5-18-496 0 0,-1 0-16 0 0,-1 17 185 0 0,-3 15-161 0 0,1-23-21 0 0,1 0-1 0 0,1 14 1 0 0,0-17 1 0 0,-1 0 0 0 0,0-1 0 0 0,-2 12 0 0 0,-2 22 0 0 0,3-9 35 0 0,0-24-14 0 0,1-1-1 0 0,1 1 1 0 0,1 18-1 0 0,1-16-9 0 0,1 9-11 0 0,-3-19 0 0 0,-1 0 0 0 0,1 1 0 0 0,0-1 0 0 0,0 0 0 0 0,0 0 0 0 0,0 1 0 0 0,0-1 0 0 0,0 0 0 0 0,1 0 0 0 0,-1 1 0 0 0,0-1 0 0 0,1 0 0 0 0,0 2 0 0 0,-1-2 0 0 0,0-1 0 0 0,0 0 0 0 0,0 1 0 0 0,0-1 0 0 0,0 0 0 0 0,0 1 0 0 0,0-1 0 0 0,0 1 0 0 0,1-1 0 0 0,-1 0 0 0 0,0 1 0 0 0,0-1 0 0 0,0 0 0 0 0,1 1 0 0 0,-1-1 0 0 0,0 0 0 0 0,0 1 0 0 0,1-1 0 0 0,-1 0 0 0 0,0 0 0 0 0,1 1 0 0 0,0-1 0 0 0,0-1-4 0 0,0 0 0 0 0,1 1 0 0 0,-1-1 0 0 0,0 0 0 0 0,0 0 0 0 0,0-1-1 0 0,1 1 1 0 0,-1 0 0 0 0,0 0 0 0 0,0 0 0 0 0,-1-1 0 0 0,3-2 0 0 0,-2 3 0 0 0,0 0 0 0 0,-1 0 0 0 0,1-1 0 0 0,0 1 0 0 0,0 0 0 0 0,-1-1 0 0 0,1 1 0 0 0,-1 0 0 0 0,1-1 0 0 0,-1 1 0 0 0,1-1-1 0 0,-1 1 1 0 0,0-1 0 0 0,0 1 0 0 0,0 0 0 0 0,0-3 0 0 0,0-3-73 0 0,1 4-37 0 0,-1 0-1 0 0,1 0 1 0 0,-1 0-1 0 0,0 0 0 0 0,0 0 1 0 0,0 0-1 0 0,-1 0 1 0 0,0-6-1 0 0,-2-10-8189 0 0,3 17 2142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4:0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0 2303 0 0,'0'0'102'0'0,"-1"2"-1"0"0,-4 3 239 0 0,3-4 1313 0 0,2-1 570 0 0,0 0 106 0 0,0 0-223 0 0,0 0-1050 0 0,-6 6 310 0 0,5-5-1199 0 0,0-1 1 0 0,0 1 0 0 0,0 0 0 0 0,1 0 0 0 0,-1 0-1 0 0,0-1 1 0 0,1 1 0 0 0,-1 0 0 0 0,0 0-1 0 0,1 0 1 0 0,-1 0 0 0 0,1 0 0 0 0,0 0 0 0 0,-1 0-1 0 0,1 2 1 0 0,-10 30 1624 0 0,9-30-1321 0 0,1-1-39 0 0,-5 14-148 0 0,0 0-1 0 0,-1 0 1 0 0,0 0 0 0 0,-1-1-1 0 0,-1 0 1 0 0,-1 0 0 0 0,0-1-1 0 0,-14 17 1 0 0,-61 67-207 0 0,12-16 28 0 0,24-20-2 0 0,-63 73 489 0 0,92-115-528 0 0,2 0-1 0 0,0 1 0 0 0,-27 45 1 0 0,42-61-42 0 0,-7 16 9 0 0,7-16-31 0 0,-5 17 0 0 0,5-19-18 0 0,2 11-35 0 0,0-8 52 0 0,0-2 1 0 0,-1 18 0 0 0,-1-12-16 0 0,1-9-65 0 0,1-1-23 0 0,0 0-7 0 0,-2 2-147 0 0,2-2 162 0 0,-1 0 0 0 0,1 1-1 0 0,0-1 1 0 0,0 0 0 0 0,-1 0 0 0 0,1 0 0 0 0,0 1-1 0 0,-1-1 1 0 0,1 0 0 0 0,0 0 0 0 0,0 0-1 0 0,-1 0 1 0 0,1 1 0 0 0,0-1 0 0 0,-1 0 0 0 0,1 0-1 0 0,-1 0 1 0 0,1 0 0 0 0,0 0 0 0 0,-1 0-1 0 0,1 0 1 0 0,0 0 0 0 0,-1 0 0 0 0,1 0 0 0 0,0 0-1 0 0,-1-1 1 0 0,1-3-182 0 0,0 0-1 0 0,0 0 1 0 0,1-1-1 0 0,-1 1 1 0 0,1 0-1 0 0,0 0 1 0 0,0 0-1 0 0,2-5 1 0 0,5-7-1400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4:0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3223 0 0,'0'2'240'0'0,"0"1"-195"0"0,1 1-70 0 0,-6 15 423 0 0,4-17 1514 0 0,1-2 644 0 0,-2 15 3681 0 0,-6 5-2696 0 0,1-1-1806 0 0,6-17-1390 0 0,1 0-2 0 0,-2 43 895 0 0,-3-1-1 0 0,-18 76 1 0 0,16-85-1121 0 0,-15 57 105 0 0,19-83-213 0 0,2-2-11 0 0,-1-1 1 0 0,-1 0-1 0 0,1 0 1 0 0,-1 0-1 0 0,0 0 1 0 0,-7 10-1 0 0,9-15-67 0 0,1-1 1 0 0,0 0 4 0 0,0 0-19 0 0,0 0-77 0 0,0 0-30 0 0,0 0-9 0 0,1-2 138 0 0,-1 0 1 0 0,1 0-1 0 0,0 0 0 0 0,0 0 0 0 0,0 0 1 0 0,0 0-1 0 0,2-2 0 0 0,1-2-53 0 0,4-14-1550 0 0,12-38 0 0 0,-7 19-2116 0 0,-8 23 2008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4:0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 3223 0 0,'3'-2'534'0'0,"1"-1"321"0"0,17-10 2171 0 0,-6 6 5319 0 0,-13 6-7937 0 0,-2 1 68 0 0,0 0 32 0 0,0 0 4 0 0,0 0 16 0 0,0 0 70 0 0,0 0 36 0 0,1 2 6 0 0,-1 4-197 0 0,1 0 0 0 0,-1 0-1 0 0,0 0 1 0 0,-1-1 0 0 0,1 1 0 0 0,-1 0-1 0 0,-2 6 1 0 0,-2 29 167 0 0,4-34-571 0 0,0 0-1 0 0,-1 0 1 0 0,1 0-1 0 0,-1 1 1 0 0,-1-2-1 0 0,1 1 1 0 0,-6 10-1 0 0,-6 17 83 0 0,10-20-73 0 0,1-6-24 0 0,0 0-1 0 0,1 0 0 0 0,-1 11 1 0 0,-9 71 202 0 0,11-76-207 0 0,1 1-1 0 0,0-1 0 0 0,0 1 1 0 0,2-1-1 0 0,0 1 0 0 0,0-1 1 0 0,7 18-1 0 0,-8-28-18 0 0,1 1 0 0 0,0-1 0 0 0,1 0 0 0 0,-1 0 0 0 0,1 0 0 0 0,6 6 0 0 0,21 30 0 0 0,-29-38-3 0 0,0 0 0 0 0,1 0-1 0 0,0 0 1 0 0,-1 0 0 0 0,1 0 0 0 0,0 0 0 0 0,0-1-1 0 0,0 1 1 0 0,0-1 0 0 0,0 1 0 0 0,1-1-1 0 0,-1 0 1 0 0,0 0 0 0 0,5 2 0 0 0,-3-2 0 0 0,0-1 0 0 0,0 1 1 0 0,0-1-1 0 0,1 1 1 0 0,-1-1-1 0 0,0 0 0 0 0,0-1 1 0 0,6 0-1 0 0,-2-1 8 0 0,0 0 0 0 0,0 0 0 0 0,-1-1-1 0 0,1 0 1 0 0,-1 0 0 0 0,0-1 0 0 0,0 0 0 0 0,0 0-1 0 0,0-1 1 0 0,11-10 0 0 0,-8 5 46 0 0,0 0 0 0 0,-1-1 1 0 0,0 0-1 0 0,-1 0 0 0 0,9-16 0 0 0,-16 25-32 0 0,0 1 1 0 0,0-1-1 0 0,0 0 0 0 0,0 1 1 0 0,-1-1-1 0 0,1 0 1 0 0,-1 0-1 0 0,1 0 0 0 0,-1 1 1 0 0,0-1-1 0 0,0 0 0 0 0,1 0 1 0 0,-1 0-1 0 0,-1 0 0 0 0,1 0 1 0 0,0 0-1 0 0,0 1 0 0 0,-1-1 1 0 0,1 0-1 0 0,-1 0 0 0 0,1 0 1 0 0,-1 1-1 0 0,0-1 0 0 0,0 0 1 0 0,0 1-1 0 0,0-1 0 0 0,0 1 1 0 0,0-1-1 0 0,0 1 0 0 0,0-1 1 0 0,-1 1-1 0 0,1 0 0 0 0,-1-1 1 0 0,-2-1-1 0 0,-4-2 78 0 0,-1 0-1 0 0,1 0 1 0 0,-1 0-1 0 0,-19-5 1 0 0,25 9-81 0 0,-8-3 26 0 0,0 0 0 0 0,0 1 0 0 0,0 1 0 0 0,-13-2 0 0 0,19 4-115 0 0,0 0 0 0 0,0 0 0 0 0,-1 0 0 0 0,1 0 0 0 0,0 1 0 0 0,0 0 1 0 0,-1 0-1 0 0,1 0 0 0 0,0 1 0 0 0,-7 3 0 0 0,8-3-283 0 0,1 0-1 0 0,0 0 1 0 0,0 0 0 0 0,0 1-1 0 0,1 0 1 0 0,-1-1-1 0 0,-3 7 1 0 0,-3 0-2206 0 0,7-5-2783 0 0,0 6-1361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2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44 577 2759 0 0,'0'0'107'0'0,"0"0"-19"0"0,0 0-76 0 0,0 0-339 0 0,-6-5-545 0 0,2 5 3972 0 0,-3 4-1821 0 0,-7 4 6991 0 0,3-1-4903 0 0,10-6-2855 0 0,1-1 0 0 0,0 0 0 0 0,0 0 0 0 0,0 0 0 0 0,0 0 0 0 0,0 0 0 0 0,0 0 0 0 0,0 0 0 0 0,0 0 0 0 0,0 0-68 0 0,3-13-272 0 0,6-13-172 0 0,3-8 0 0 0,-8 23 180 0 0,0 0 0 0 0,-1 0 0 0 0,0 1 0 0 0,3-21 0 0 0,0-5 803 0 0,-4 28-944 0 0,-1 1 1 0 0,-1-1-1 0 0,1-13 0 0 0,-2 14-37 0 0,1 0-1 0 0,1 0 1 0 0,-1 0 0 0 0,3-10-1 0 0,-2 7-1 0 0,-1 10 0 0 0,0 0 0 0 0,0 0 0 0 0,-1 0 0 0 0,1-1 0 0 0,0 1 0 0 0,0 0 0 0 0,-1 0 0 0 0,1 0 0 0 0,0 0 0 0 0,0 0 0 0 0,0 0 0 0 0,-1 0 0 0 0,1 0 0 0 0,0 0 0 0 0,0 0 0 0 0,-1 0 0 0 0,1 0 0 0 0,0 0 0 0 0,0 0 0 0 0,-1 0 0 0 0,1 0 0 0 0,0 0 0 0 0,0 0 0 0 0,-1 0 0 0 0,1 0 0 0 0,0 0 0 0 0,0 0 0 0 0,-1 0 0 0 0,1 1 0 0 0,0-1 0 0 0,-3 2 0 0 0,1-1 0 0 0,0 1 0 0 0,-1 0 0 0 0,1 0 0 0 0,0 0 0 0 0,0 0 0 0 0,0 1 0 0 0,0-1 0 0 0,1 1 0 0 0,-1-1 0 0 0,1 1 0 0 0,0-1 0 0 0,-1 1 0 0 0,1 0 0 0 0,0-1 0 0 0,0 5 0 0 0,-3 7 0 0 0,-3 30 0 0 0,4-29 0 0 0,0 3 0 0 0,2-15 0 0 0,0 1 0 0 0,0-1 0 0 0,1 1 0 0 0,-1-1 0 0 0,1 1 0 0 0,0 0 0 0 0,0-1 0 0 0,0 1 0 0 0,1 5 0 0 0,5 17 0 0 0,-2-14 0 0 0,3-1 0 0 0,2-3 0 0 0,7 1 0 0 0,-11-9 0 0 0,-2-1 0 0 0,6 1 0 0 0,0-1 0 0 0,-5-1 0 0 0,22-4 0 0 0,-8 1 0 0 0,-15 2 0 0 0,-1 0 0 0 0,0 2 0 0 0,0 0 0 0 0,0 0 0 0 0,0-1 0 0 0,0 1 0 0 0,-1 0 0 0 0,1-1 0 0 0,0 0 0 0 0,-1 1 0 0 0,1-1 0 0 0,-1 0 0 0 0,0 0 0 0 0,0 0 0 0 0,0 1 0 0 0,0-1 0 0 0,0-1 0 0 0,1-1 0 0 0,1-3 0 0 0,-1 0 0 0 0,1 0 0 0 0,-1 0 0 0 0,0 0 0 0 0,1-9 0 0 0,-2 9 0 0 0,0 1 0 0 0,0-1 0 0 0,1 0 0 0 0,0 1 0 0 0,5-10 0 0 0,7-9 0 0 0,-11 22 0 0 0,8-16 0 0 0,-5 11 0 0 0,-6 8 0 0 0,1 0 0 0 0,-1 0 0 0 0,0 0 0 0 0,1 0 0 0 0,-1 1 0 0 0,0-1 0 0 0,1 0 0 0 0,-1 0 0 0 0,1 0 0 0 0,-1 0 0 0 0,0 1 0 0 0,1-1 0 0 0,-1 0 0 0 0,0 0 0 0 0,0 1 0 0 0,1-1 0 0 0,-1 0 0 0 0,0 1 0 0 0,0-1 0 0 0,1 0 0 0 0,-1 1 0 0 0,0-1 0 0 0,0 1 0 0 0,5 9 0 0 0,-1 0 0 0 0,-1 1 0 0 0,0 0 0 0 0,2 17 0 0 0,-2-2 0 0 0,-3-17 0 0 0,1 1 0 0 0,0-1 0 0 0,1 1 0 0 0,3 10 0 0 0,-4-13 0 0 0,0-5 0 0 0,-1 0 0 0 0,1 0 0 0 0,0 1 0 0 0,0-1 0 0 0,-1 0 0 0 0,2 0 0 0 0,-1 0 0 0 0,0 0 0 0 0,0-1 0 0 0,0 1 0 0 0,1 0 0 0 0,1 1 0 0 0,5 6 0 0 0,-6-8 0 0 0,0 0 0 0 0,0 0 0 0 0,0-1 0 0 0,0 1 0 0 0,0-1 0 0 0,0 1 0 0 0,0-1 0 0 0,0 0 0 0 0,0 0 0 0 0,0 1 0 0 0,0-1 0 0 0,0-1 0 0 0,0 1 0 0 0,0 0 0 0 0,0 0 0 0 0,0-1 0 0 0,0 1 0 0 0,0-1 0 0 0,0 0 0 0 0,0 0 0 0 0,1 0 0 0 0,8-5 0 0 0,0 0 0 0 0,14-9 0 0 0,-12 6 0 0 0,5-3 0 0 0,0-1 0 0 0,-1-1 0 0 0,0-1 0 0 0,-1 0 0 0 0,18-22 0 0 0,-14 12 0 0 0,-1-1 0 0 0,-2-1 0 0 0,15-30 0 0 0,-22 37 0 0 0,-2-2 0 0 0,9-32 0 0 0,-12 35 0 0 0,0-2 288 0 0,-1 0 0 0 0,-2 0 0 0 0,0-1 0 0 0,-1-30 0 0 0,0 48 155 0 0,0-4-294 0 0,-3 1-133 0 0,-2 17-16 0 0,1 10 0 0 0,1 0 0 0 0,1 0 0 0 0,1 0 0 0 0,4 32 0 0 0,-2-31 0 0 0,-1 1 0 0 0,-1 0 0 0 0,-4 42 0 0 0,-15 81-1976 0 0,17-132 1960 0 0,3 0 16 0 0,-1-2-72 0 0,0-9-299 0 0,6-1-342 0 0,7-1-139 0 0,-10-1 846 0 0,0 0 1 0 0,0 0-1 0 0,0-1 0 0 0,0 0 1 0 0,-1 1-1 0 0,4-3 0 0 0,-5 3-120 0 0,1 0-1 0 0,-1-1 1 0 0,1 1-1 0 0,-1 0 1 0 0,1 0-1 0 0,-1-1 1 0 0,0 1-1 0 0,0-1 1 0 0,0 1-1 0 0,0-1 1 0 0,0 0-1 0 0,0 1 1 0 0,0-1-1 0 0,0 0 1 0 0,0 0-1 0 0,-1 1 1 0 0,1-1-1 0 0,0-3 1 0 0,0 0 65 0 0,-1 5 17 0 0,-1-1 0 0 0,1 0 1 0 0,0 1-1 0 0,0-1 0 0 0,0 1 0 0 0,0-1 0 0 0,0 0 0 0 0,-1 1 1 0 0,1-1-1 0 0,0 1 0 0 0,-1-1 0 0 0,1 0 0 0 0,0 1 0 0 0,-1-1 1 0 0,1 1-1 0 0,0-1 0 0 0,-1 1 0 0 0,1 0 0 0 0,-1-1 0 0 0,-1-1-103 0 0,-11-21-789 0 0,12 20 663 0 0,-1-1 0 0 0,0 1 0 0 0,0-1 0 0 0,0 1 0 0 0,-1 0 0 0 0,1-1 1 0 0,-1 1-1 0 0,1 1 0 0 0,-1-1 0 0 0,0 0 0 0 0,0 1 0 0 0,-7-5 0 0 0,3 4-186 0 0,0 0 0 0 0,0 0 0 0 0,0 1-1 0 0,-11-3 1 0 0,-12-3 898 0 0,29 7-265 0 0,-1 1 0 0 0,1 0-1 0 0,0-1 1 0 0,-1 1 0 0 0,1 0 0 0 0,-1 0-1 0 0,1 0 1 0 0,0 0 0 0 0,-1 0 0 0 0,1 0 0 0 0,0 1-1 0 0,-1-1 1 0 0,1 0 0 0 0,0 1 0 0 0,-1-1 0 0 0,1 1-1 0 0,0 0 1 0 0,0-1 0 0 0,-1 1 0 0 0,1 0 0 0 0,0 0-1 0 0,0-1 1 0 0,0 1 0 0 0,0 0 0 0 0,0 0-1 0 0,0 0 1 0 0,0 0 0 0 0,-1 2 0 0 0,2-3-145 0 0,0 3 414 0 0,0 9-294 0 0,1-10-103 0 0,0 0 1 0 0,-1 0-1 0 0,1-1 0 0 0,0 1 0 0 0,0-1 0 0 0,0 1 0 0 0,0 0 0 0 0,0-1 1 0 0,0 0-1 0 0,0 1 0 0 0,0-1 0 0 0,1 0 0 0 0,-1 0 0 0 0,1 1 1 0 0,-1-1-1 0 0,1 0 0 0 0,-1 0 0 0 0,1-1 0 0 0,-1 1 0 0 0,1 0 0 0 0,0 0 1 0 0,2 0-1 0 0,0 0 52 0 0,0-1 1 0 0,0 1 0 0 0,-1-1-1 0 0,1 0 1 0 0,0 0 0 0 0,0 0-1 0 0,-1 0 1 0 0,1-1 0 0 0,6-1-1 0 0,-2 0-94 0 0,0 1-1 0 0,1 0 1 0 0,-1 0-1 0 0,10 1 1 0 0,-11 0-5 0 0,1 0 1 0 0,0 0 0 0 0,-1-1 0 0 0,1 0-1 0 0,10-3 1 0 0,8-6 407 0 0,1 0-1 0 0,-2-2 0 0 0,1-1 1 0 0,28-19-1 0 0,-31 16-403 0 0,1 0-1 0 0,-2-1 1 0 0,0-1 0 0 0,-2-1-1 0 0,30-35 1 0 0,-46 49 142 0 0,-1-1 0 0 0,0 1 0 0 0,0-1-1 0 0,-1 1 1 0 0,1-1 0 0 0,-1 0 0 0 0,-1 0 0 0 0,1 0 0 0 0,-1 0-1 0 0,0 0 1 0 0,0 0 0 0 0,-1-11 0 0 0,-1 14 4 0 0,-1 0-17 0 0,0 0 1 0 0,0 1-1 0 0,0-1 1 0 0,0 1-1 0 0,0 0 0 0 0,-1 0 1 0 0,1 0-1 0 0,-1 0 0 0 0,1 0 1 0 0,-5-2-1 0 0,5 3 311 0 0,0 1-294 0 0,1-1-148 0 0,0 1 0 0 0,0-1-1 0 0,0 1 1 0 0,-1 0 0 0 0,1 0-1 0 0,0-1 1 0 0,0 1 0 0 0,0 0 0 0 0,-1 0-1 0 0,1 0 1 0 0,0 0 0 0 0,0 0 0 0 0,-1 1-1 0 0,1-1 1 0 0,0 0 0 0 0,0 0-1 0 0,0 1 1 0 0,0-1 0 0 0,-1 1 0 0 0,1-1-1 0 0,0 1 1 0 0,0-1 0 0 0,-1 2 0 0 0,-2 0-3 0 0,-6 5 2 0 0,1 2 0 0 0,7-5 0 0 0,0 0 0 0 0,-1 0 0 0 0,2 0 0 0 0,-1 1 0 0 0,0-1 0 0 0,1 0 0 0 0,0 1 0 0 0,0 0 0 0 0,0-1 0 0 0,1 1 0 0 0,-1 5 0 0 0,2 6 0 0 0,0-1 0 0 0,3 17 0 0 0,2 19 0 0 0,0 43-54 0 0,0 52-293 0 0,-8-88 30 0 0,1-11-107 0 0,-1 0-1 0 0,-13 62 0 0 0,11-85 425 0 0,1 1 0 0 0,1 0 0 0 0,1-1 0 0 0,3 36 0 0 0,-1-49-72 0 0,-1-9-299 0 0,0-2-117 0 0,0 0-21 0 0,0 0 66 0 0,0-3 294 0 0,0-10 148 0 0,1-1 0 0 0,-2 0 0 0 0,0 1 0 0 0,-3-14 0 0 0,-15-55-53 0 0,7 33-346 0 0,7 30-206 0 0,-14-31-1 0 0,14 38-80 0 0,0-1-1 0 0,0 0 0 0 0,1 0 0 0 0,1 0 0 0 0,-3-22 1 0 0,6 33 661 0 0,0 1 0 0 0,0 0 0 0 0,0-1-1 0 0,0 1 1 0 0,0 0 0 0 0,-1 0 0 0 0,1-1 0 0 0,0 1 0 0 0,-1 0 0 0 0,1 0 0 0 0,-1 0 0 0 0,0 0 0 0 0,0-2 0 0 0,-8 0 56 0 0,7 2-107 0 0,0 1 38 0 0,1-1 1 0 0,-1 1 0 0 0,1 0-1 0 0,-1-1 1 0 0,1 1 0 0 0,-1 0-1 0 0,1 0 1 0 0,-1 0-1 0 0,1 0 1 0 0,-1 1 0 0 0,0-1-1 0 0,1 0 1 0 0,-1 0 0 0 0,1 1-1 0 0,0-1 1 0 0,-1 1 0 0 0,1 0-1 0 0,-1-1 1 0 0,1 1 0 0 0,0 0-1 0 0,-1 0 1 0 0,1 0 0 0 0,0 0-1 0 0,0 0 1 0 0,0 0 0 0 0,0 0-1 0 0,0 0 1 0 0,-2 3 0 0 0,2-3 538 0 0,0 0-296 0 0,-1 1 1 0 0,1 0 0 0 0,0-1-1 0 0,0 1 1 0 0,0 0 0 0 0,0 0-1 0 0,1 0 1 0 0,-1 0 0 0 0,0 2-1 0 0,0-2 308 0 0,1-2 0 0 0,1 2 0 0 0,1-1-442 0 0,-1 0 0 0 0,1 0 0 0 0,-1 0 0 0 0,1 0 0 0 0,-1-1 0 0 0,1 1 0 0 0,-1 0 0 0 0,1-1 0 0 0,0 1 0 0 0,-1-1 0 0 0,1 0 0 0 0,0 1 0 0 0,-1-1 0 0 0,1 0 0 0 0,2 0 0 0 0,6 1-70 0 0,1-1 0 0 0,0-1 0 0 0,-1 1 0 0 0,1-2 0 0 0,17-4 0 0 0,1 0-791 0 0,-19 4-346 0 0,0-1 0 0 0,15-5 0 0 0,-5 0-397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3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103 450 13823 0 0,'0'0'630'0'0,"0"0"-13"0"0,1-2-393 0 0,3-2 29 0 0,-1-1 1 0 0,0 0-1 0 0,0 0 1 0 0,0 0-1 0 0,-1 0 1 0 0,0 0 0 0 0,3-7-1 0 0,-3 4 602 0 0,-2 7 98 0 0,0 1-288 0 0,-1-19 1419 0 0,1 17-1572 0 0,0 2 0 0 0,0 0 0 0 0,0 0 0 0 0,0 0 0 0 0,0 0 0 0 0,0 0-68 0 0,-19 9-272 0 0,14-6-172 0 0,0 1 0 0 0,1 0 0 0 0,0 1 0 0 0,-1-1 0 0 0,2 1 0 0 0,-6 7 0 0 0,-19 34 0 0 0,21-33 0 0 0,1-4 0 0 0,-9 16 0 0 0,12-19 0 0 0,1 0 0 0 0,-1 0 0 0 0,1 0 0 0 0,0 0 0 0 0,0 1 0 0 0,-1 10 0 0 0,1 11 0 0 0,4-15 0 0 0,6-4 0 0 0,3-3 0 0 0,-7-5 0 0 0,0 0 0 0 0,0 0 0 0 0,0-1 0 0 0,0 0 0 0 0,0 0 0 0 0,0 0 0 0 0,0 0 0 0 0,0-1 0 0 0,0 0 0 0 0,0 1 0 0 0,0-1 0 0 0,0-1 0 0 0,0 1 0 0 0,0-1 0 0 0,-1 1 0 0 0,6-4 0 0 0,1-1 0 0 0,-1 0 0 0 0,0 0 0 0 0,0-1 0 0 0,-1 0 0 0 0,8-8 0 0 0,2-4 53 0 0,15-21-1 0 0,-28 33-3 0 0,0 0-1 0 0,-1 0 0 0 0,0-1 0 0 0,0 1 0 0 0,0-1 1 0 0,4-16-1 0 0,-5 13 123 0 0,-1 4-12 0 0,-1 0 1 0 0,1 1-1 0 0,-1-1 0 0 0,0 0 1 0 0,0 0-1 0 0,-1 0 0 0 0,0 0 1 0 0,-1-11-1 0 0,-3 10-159 0 0,-4 11 0 0 0,4 2 0 0 0,0 0 0 0 0,1 0 0 0 0,-1 0 0 0 0,1 1 0 0 0,0-1 0 0 0,0 1 0 0 0,1 0 0 0 0,0 0 0 0 0,0-1 0 0 0,0 2 0 0 0,0-1 0 0 0,0 11 0 0 0,0-5 0 0 0,1-1 0 0 0,1 0 0 0 0,0 1 0 0 0,1-1 0 0 0,2 15 0 0 0,-3-24 0 0 0,0 1 0 0 0,1-1 0 0 0,0 1 0 0 0,-1-1 0 0 0,1 0 0 0 0,0 1 0 0 0,0-1 0 0 0,0 0 0 0 0,1 1 0 0 0,-1-1 0 0 0,0 0 0 0 0,1 0 0 0 0,0 0 0 0 0,-1 0 0 0 0,1-1 0 0 0,0 1 0 0 0,0 0 0 0 0,0-1 0 0 0,0 1 0 0 0,0-1 0 0 0,0 0 0 0 0,0 0 0 0 0,1 1 0 0 0,-1-1 0 0 0,0-1 0 0 0,1 1 0 0 0,-1 0 0 0 0,1-1 0 0 0,-1 1 0 0 0,5-1 0 0 0,-4 1 0 0 0,1-1 0 0 0,0-1 0 0 0,0 1 0 0 0,0-1 0 0 0,-1 1 0 0 0,1-1 0 0 0,0 0 0 0 0,0 0 0 0 0,-1-1 0 0 0,1 1 0 0 0,-1-1 0 0 0,1 0 0 0 0,-1 0 0 0 0,0 0 0 0 0,0 0 0 0 0,0 0 0 0 0,0-1 0 0 0,0 1 0 0 0,3-5 0 0 0,1 1 0 0 0,0-1 0 0 0,14-8 0 0 0,-13 9 0 0 0,1 0 0 0 0,10-11 0 0 0,-10 7 58 0 0,0-1 0 0 0,0 0 1 0 0,-1 0-1 0 0,0 0 0 0 0,0-1 0 0 0,-2-1 0 0 0,0 1 0 0 0,0-1 1 0 0,-1 0-1 0 0,0 0 0 0 0,-1 0 0 0 0,-1-1 0 0 0,0 0 0 0 0,-1 1 1 0 0,1-27-1 0 0,-3-5 1043 0 0,-2 36-1085 0 0,-3 7-12 0 0,-1 6-8 0 0,3-2 4 0 0,-1 0 0 0 0,1 1 0 0 0,0-1 0 0 0,0 1 0 0 0,0 0 0 0 0,1 0 0 0 0,-1 0 0 0 0,1 0 0 0 0,-1 0 0 0 0,-2 6 0 0 0,-17 40 0 0 0,16-34 0 0 0,5-13 0 0 0,-31 84 0 0 0,28-75 0 0 0,2 0 0 0 0,0 0 0 0 0,0 0 0 0 0,1 0 0 0 0,0 0 0 0 0,1 14 0 0 0,1-21-1 0 0,-1 12-116 0 0,2 0 1 0 0,0 0 0 0 0,1-1-1 0 0,5 18 1 0 0,-6-30 80 0 0,-1 1-1 0 0,0 0 1 0 0,1 0-1 0 0,0-1 1 0 0,0 1 0 0 0,0-1-1 0 0,0 0 1 0 0,1 1-1 0 0,-1-1 1 0 0,1 0 0 0 0,0 0-1 0 0,0-1 1 0 0,0 1-1 0 0,0-1 1 0 0,0 1-1 0 0,1-1 1 0 0,-1 0 0 0 0,1 0-1 0 0,-1-1 1 0 0,1 1-1 0 0,7 2 1 0 0,-6-4 5 0 0,0 1 0 0 0,1-1 0 0 0,-1 0 1 0 0,0 0-1 0 0,1 0 0 0 0,-1-1 0 0 0,0 0 0 0 0,0 0 0 0 0,0 0 1 0 0,0-1-1 0 0,1 1 0 0 0,-2-1 0 0 0,8-4 0 0 0,0 0-13 0 0,0-1 0 0 0,0-1 0 0 0,20-16 0 0 0,-18 12 81 0 0,-2 0-1 0 0,0-1 1 0 0,0 0-1 0 0,-1 0 1 0 0,-1-2-1 0 0,0 1 0 0 0,-1-1 1 0 0,-1-1-1 0 0,0 1 1 0 0,9-27-1 0 0,0-16 423 0 0,-3-2 0 0 0,9-77-1 0 0,-9 49-243 0 0,-12 77-215 0 0,-1-1 0 0 0,0-15 0 0 0,-1 27 0 0 0,0 0 0 0 0,0-1 0 0 0,0 1 0 0 0,0-1 0 0 0,0 1 0 0 0,0 0 0 0 0,0-1 0 0 0,0 1 0 0 0,0-1 0 0 0,0 1 0 0 0,0-1 0 0 0,0 1 0 0 0,0 0 0 0 0,0-1 0 0 0,0 1 0 0 0,-1-1 0 0 0,1 1 0 0 0,0 0 0 0 0,0-1 0 0 0,0 1 0 0 0,-1 0 0 0 0,1-1 0 0 0,0 1 0 0 0,0 0 0 0 0,-1-1 0 0 0,1 1 0 0 0,0 0 0 0 0,-1-1 0 0 0,1 1 0 0 0,0 0 0 0 0,-1 0 0 0 0,0-1 0 0 0,-4 3 0 0 0,2-2 0 0 0,1 1 0 0 0,0 0 0 0 0,0 0 0 0 0,0 0 0 0 0,0 0 0 0 0,0 0 0 0 0,0 0 0 0 0,0 0 0 0 0,1 1 0 0 0,-1-1 0 0 0,0 1 0 0 0,1-1 0 0 0,-1 1 0 0 0,1 0 0 0 0,-1-1 0 0 0,0 4 0 0 0,-2 1 0 0 0,0 1 0 0 0,1 0 0 0 0,-4 10 0 0 0,6-15 0 0 0,0 1 0 0 0,0-1 0 0 0,1 0 0 0 0,-1 1 0 0 0,0-1 0 0 0,1 1 0 0 0,-1-1 0 0 0,1 1 0 0 0,0-1 0 0 0,0 1 0 0 0,0-1 0 0 0,1 4 0 0 0,0 2 0 0 0,0 9 0 0 0,0-1 0 0 0,5 20 0 0 0,0-4 0 0 0,-1 49 0 0 0,9-5 0 0 0,-12-67 0 0 0,1 0 0 0 0,0 0 0 0 0,1 0 0 0 0,0-1 0 0 0,0 1 0 0 0,6 8 0 0 0,-8-14 0 0 0,14 12 0 0 0,-14-12 0 0 0,1 0 0 0 0,13 3 0 0 0,-6-2 0 0 0,-3-2 0 0 0,0 0 0 0 0,0 0 0 0 0,-1 0 0 0 0,11 0 0 0 0,-13-2-868 0 0,0 0 0 0 0,0 0 0 0 0,0 0-1 0 0,0-1 1 0 0,0 0 0 0 0,5-1 0 0 0,-3 1-3353 0 0,-4 0-4129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7:3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86 24879 0 0,'0'0'544'0'0,"0"0"120"0"0,0 0 16 0 0,0 0 24 0 0,0 0-568 0 0,0 0-136 0 0,0 0 0 0 0,0 0 0 0 0,0 0 0 0 0,-4-4 0 0 0,-3-3 0 0 0,4-1 0 0 0,1-3-1200 0 0,2-3-272 0 0,4-4-48 0 0,2-6-16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0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10135 0 0,'0'0'231'0'0,"0"0"29"0"0,0 0 19 0 0,0 0 37 0 0,0 0 125 0 0,0 0 58 0 0,0 0 11 0 0,0 0-67 0 0,0-2-294 0 0,0 0-62 0 0,0 0-1 0 0,0 0 1 0 0,0 1-1 0 0,0-1 1 0 0,0 0-1 0 0,1 0 1 0 0,-1 0-1 0 0,1 1 1 0 0,-1-1-1 0 0,1 0 0 0 0,1-3 1 0 0,0 0 331 0 0,3-3 507 0 0,-4 6-745 0 0,0 0 0 0 0,1 0 1 0 0,-1 0-1 0 0,0 0 0 0 0,0 0 1 0 0,0 0-1 0 0,-1 0 1 0 0,1 0-1 0 0,0-4 0 0 0,0 3 326 0 0,0 1 0 0 0,0-1 0 0 0,-1-1 0 0 0,1 1 0 0 0,-1 0 0 0 0,0 0 0 0 0,0 0 0 0 0,0 0 0 0 0,0 0 0 0 0,0 0 0 0 0,-2-6 0 0 0,2-1-506 0 0,0 10 0 0 0,0 0 0 0 0,0 0 0 0 0,0-1 0 0 0,0 1 0 0 0,0 0 0 0 0,1 0 0 0 0,-1-1 0 0 0,0 1 0 0 0,0 0 0 0 0,0 0 0 0 0,0 0 0 0 0,1-1 0 0 0,-1 1 0 0 0,0 0 0 0 0,0 0 0 0 0,1 0 0 0 0,-1 0 0 0 0,0 0 0 0 0,0-1 0 0 0,1 1 0 0 0,-1 0 0 0 0,0 0 0 0 0,0 0 0 0 0,1 0 0 0 0,-1 0 0 0 0,0 0 0 0 0,0 0 0 0 0,1 0 0 0 0,-1 0 0 0 0,0 0 0 0 0,1 0 0 0 0,0 0 0 0 0,-1 1 0 0 0,1-1 0 0 0,-1 0 0 0 0,1 1 0 0 0,-1-1 0 0 0,1 0 0 0 0,-1 1 0 0 0,1-1 0 0 0,-1 1 0 0 0,1-1 0 0 0,-1 1 0 0 0,0-1 0 0 0,1 1 0 0 0,-1-1 0 0 0,0 1 0 0 0,0-1 0 0 0,1 2 0 0 0,1 4 0 0 0,0 1 0 0 0,-1 0 0 0 0,1 0 0 0 0,-2 0 0 0 0,1 0 0 0 0,-1 0 0 0 0,0 0 0 0 0,0-1 0 0 0,-1 1 0 0 0,-2 12 0 0 0,0 22 0 0 0,2-33 0 0 0,1-1 0 0 0,-1 1 0 0 0,-1-1 0 0 0,1 1 0 0 0,-1-1 0 0 0,-1 0 0 0 0,-3 8 0 0 0,3-7 0 0 0,-1 5 0 0 0,4-12 0 0 0,0-1 0 0 0,0 1 0 0 0,0-1 0 0 0,0 1 0 0 0,-1-1 0 0 0,1 1 0 0 0,0 0 0 0 0,0-1 0 0 0,0 1 0 0 0,0-1 0 0 0,0 1 0 0 0,0-1 0 0 0,0 1 0 0 0,1 0 0 0 0,-1-1 0 0 0,0 1 0 0 0,0 0 0 0 0,1 0 0 0 0,0-1 0 0 0,0 0 0 0 0,-1 0 0 0 0,1 0 0 0 0,0 0 0 0 0,-1 0 0 0 0,1 0 0 0 0,0 0 0 0 0,0 0 0 0 0,-1 0 0 0 0,1 0 0 0 0,0 0 0 0 0,-1 0 0 0 0,1-1 0 0 0,1 1 0 0 0,10-5 0 0 0,5-6 0 0 0,-1-1 0 0 0,-12 9 48 0 0,17-7 2037 0 0,-9 5-2186 0 0,-6 2 117 0 0,-4 2-16 0 0,1 0 0 0 0,-1 0 0 0 0,1 0 0 0 0,0 0 0 0 0,-1 1 0 0 0,1-1 0 0 0,0 1 0 0 0,-1-1 0 0 0,1 1 0 0 0,5 1 0 0 0,48-3 0 0 0,-43 0 0 0 0,0 0 0 0 0,1-1 0 0 0,-3 1-64 0 0,-9 1-273 0 0,-2 1-138 0 0,0 0-33 0 0,0 0-4 0 0,0 0 0 0 0,0 0 0 0 0,0 0 0 0 0,0 0-68 0 0,0 0-285 0 0,0 0-126 0 0,0 0-711 0 0,2-1-2872 0 0,6-4-1226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0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16063 0 0,'0'0'738'0'0,"0"0"-16"0"0,0 0-266 0 0,2 0 607 0 0,18-5 1753 0 0,-18 4-1458 0 0,0 0-395 0 0,14-11 576 0 0,-16 12-1488 0 0,1-1 0 0 0,-1 1 1 0 0,1 0-1 0 0,0 0 0 0 0,-1 0 1 0 0,1 0-1 0 0,0-1 0 0 0,-1 1 1 0 0,1 0-1 0 0,-1 0 0 0 0,1 0 1 0 0,0 0-1 0 0,-1 0 0 0 0,1 1 1 0 0,0-1-1 0 0,-1 0 0 0 0,1 0 1 0 0,-1 0-1 0 0,2 1 0 0 0,0-1 169 0 0,11-6 254 0 0,16-9-214 0 0,-28 14-234 0 0,-1 1-92 0 0,0 0-16 0 0,0 0-268 0 0,0 0-1165 0 0,0 0-501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0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18 10135 0 0,'0'0'231'0'0,"0"0"29"0"0,0 0 19 0 0,0 0 105 0 0,0 0 410 0 0,0 0 184 0 0,0 0 40 0 0,0 0-131 0 0,1-3-583 0 0,1-9-196 0 0,-2 9 275 0 0,0 3 113 0 0,0 0 14 0 0,0 0-67 0 0,0 0-222 0 0,0 0 166 0 0,0 0 101 0 0,0 0 21 0 0,0 0-66 0 0,0 0-222 0 0,0 0 166 0 0,0 0 101 0 0,0 0 21 0 0,0 0-66 0 0,0 2-294 0 0,-1 9-133 0 0,-2 10-16 0 0,4 0 0 0 0,-6 28 0 0 0,-2 1 0 0 0,-17 64 0 0 0,22-108 0 0 0,-1 23 0 0 0,3-18 0 0 0,-3 19 0 0 0,2-17 0 0 0,-1 6 0 0 0,2-1 0 0 0,1 23 0 0 0,-2-37 0 0 0,0 1 0 0 0,-1-1 0 0 0,1 0 0 0 0,-1 1 0 0 0,-2 3 0 0 0,-2 5 0 0 0,0 1 0 0 0,4-8 0 0 0,-1-1 0 0 0,1 1 0 0 0,-1-1 0 0 0,0 0 0 0 0,-7 9 0 0 0,3-5 0 0 0,1-4-1 0 0,4-6-6 0 0,4-3-49 0 0,-2 2-281 0 0,0 2-138 0 0,0-2-851 0 0,1-5-3444 0 0,0 5-1474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1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10135 0 0,'0'0'231'0'0,"0"0"29"0"0,0 0 19 0 0,0 0 105 0 0,0 0 410 0 0,1-2 184 0 0,6-5-89 0 0,0 0 1 0 0,-1 0-1 0 0,0-1 1 0 0,0 0-1 0 0,9-17 1 0 0,-3 5 1567 0 0,-3-1-1858 0 0,-7 16-453 0 0,0 1 0 0 0,0-1 0 0 0,-1 1 0 0 0,1-1 1 0 0,-1 0-1 0 0,0 0 0 0 0,0 0 0 0 0,-1 0 0 0 0,0 0 0 0 0,1 0 1 0 0,-2 0-1 0 0,1-5 0 0 0,-5-16 19 0 0,-2 1-165 0 0,6 14 0 0 0,2 0 0 0 0,0 9 16 0 0,-1 0 0 0 0,1 0 0 0 0,-1 0 0 0 0,0 0 0 0 0,0 0 0 0 0,0 0-1 0 0,0 0 1 0 0,0 0 0 0 0,0-1 0 0 0,-1 1 0 0 0,1 0 0 0 0,-2-2 0 0 0,1-1 220 0 0,1 3 252 0 0,0 2 21 0 0,1-2-66 0 0,3-4-358 0 0,-3 4-406 0 0,-1 2-154 0 0,0 0-33 0 0,0 0 133 0 0,0 0 577 0 0,0 0 248 0 0,0 0 50 0 0,0 0-58 0 0,1 3-293 0 0,2 3-132 0 0,-1-3-17 0 0,-1 0 0 0 0,1 1 0 0 0,-1-1-1 0 0,0 1 1 0 0,0 0 0 0 0,0-1 0 0 0,-1 1 0 0 0,1 4 0 0 0,0 0-140 0 0,-1-1 0 0 0,0 1 0 0 0,0 0 0 0 0,-1-1 0 0 0,-2 16 1 0 0,1-16 36 0 0,1 0 0 0 0,0 0 1 0 0,0 0-1 0 0,1 1 1 0 0,0-1-1 0 0,2 14 1 0 0,-2-19 174 0 0,1-1-1 0 0,-1 1 1 0 0,0-1 0 0 0,0 1 0 0 0,0-1 0 0 0,0 1 0 0 0,0-1 0 0 0,0 1-1 0 0,-1 2 1 0 0,1 0 33 0 0,-1 0 0 0 0,1-1 0 0 0,0 1 0 0 0,0 0 0 0 0,0 0-1 0 0,0 0 1 0 0,2 7 0 0 0,0 3-105 0 0,2-1 0 0 0,-3-13 0 0 0,-1 1 0 0 0,1-1 0 0 0,-1 1 0 0 0,0-1 0 0 0,1 1 0 0 0,-1-1 0 0 0,1 1 0 0 0,-1-1 0 0 0,1 0 0 0 0,-1 1 0 0 0,1-1 0 0 0,-1 0 0 0 0,1 1 0 0 0,-1-1 0 0 0,1 0 0 0 0,0 1 0 0 0,0-1 0 0 0,0 0 0 0 0,-1 0 0 0 0,1 0 0 0 0,0 0 0 0 0,-1 0 0 0 0,1 0 0 0 0,-1 0 0 0 0,1 0 0 0 0,0-1 0 0 0,-1 1 0 0 0,1 0 0 0 0,-1 0 0 0 0,1 0 0 0 0,0-1 0 0 0,-1 1 0 0 0,1 0 0 0 0,0-1 0 0 0,6-9 0 0 0,6-22 0 0 0,-7 12 0 0 0,-5 14 0 0 0,1 1 0 0 0,-1 0 0 0 0,2-1 0 0 0,-1 1 0 0 0,1 0 0 0 0,-1 0 0 0 0,1 1 0 0 0,0-1 0 0 0,7-7 0 0 0,-1 0 0 0 0,-3 5 0 0 0,0-1 0 0 0,0 1 0 0 0,0 0 0 0 0,12-9 0 0 0,52-49 0 0 0,-55 57 0 0 0,-10 9 0 0 0,-3-1 0 0 0,8 0 0 0 0,-1 2 0 0 0,-9-1 0 0 0,1 0 0 0 0,-1-1 0 0 0,0 1 0 0 0,1 0 0 0 0,-1-1 0 0 0,0 1 0 0 0,0 0 0 0 0,1-1 0 0 0,-1 1 0 0 0,0 0 0 0 0,0-1 0 0 0,0 1 0 0 0,0 0 0 0 0,0 1 0 0 0,-1 5 0 0 0,0 0 0 0 0,-1 0 0 0 0,1 1 0 0 0,-1-1 0 0 0,-1-1 0 0 0,0 1 0 0 0,0 0 0 0 0,-5 9 0 0 0,-4 7 0 0 0,10-19 0 0 0,0 1 0 0 0,-1-1 0 0 0,0 0 0 0 0,0 0 0 0 0,-4 4 0 0 0,2-3 0 0 0,-8 9 0 0 0,9-12 0 0 0,0 0 0 0 0,-4 2 0 0 0,5-12 0 0 0,2-3 0 0 0,1 11 0 0 0,0 0 0 0 0,0 0 0 0 0,0-1 0 0 0,0 1 0 0 0,0 0 0 0 0,0-1 0 0 0,0 1 0 0 0,0 0 0 0 0,1-1 0 0 0,-1 1 0 0 0,0 0 0 0 0,0-1 0 0 0,0 1 0 0 0,0 0 0 0 0,0 0 0 0 0,0-1 0 0 0,1 1 0 0 0,-1 0 0 0 0,0 0 0 0 0,0-1 0 0 0,1 1 0 0 0,-1 0 0 0 0,0-1 0 0 0,7 8 0 0 0,7 15 0 0 0,3 12 0 0 0,-15-30 0 0 0,-1-2 0 0 0,-1-1 0 0 0,1 1 0 0 0,0-1 0 0 0,0 1 0 0 0,1-1 0 0 0,-1 0 0 0 0,0 0 0 0 0,0 1 0 0 0,1-1 0 0 0,-1 0 0 0 0,2 1 0 0 0,7 6 0 0 0,-1 1 0 0 0,-2-3 0 0 0,1-1-133 0 0,-7-4-563 0 0,-1-1-258 0 0,0 0-1421 0 0,0 0-5475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1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16 10135 0 0,'0'0'231'0'0,"0"0"29"0"0,0 0 19 0 0,0 0 37 0 0,0 0 125 0 0,0 0 58 0 0,0 0 11 0 0,0 0 2 0 0,0 0 0 0 0,0 0 0 0 0,0 0 0 0 0,0 0 0 0 0,0 0 0 0 0,-1-3 0 0 0,-1-7 0 0 0,1 7 0 0 0,0 4 0 0 0,-31 13 1192 0 0,30-13-1333 0 0,2-1 117 0 0,-2 1 21 0 0,-8 4 83 0 0,2 1-576 0 0,1 3-16 0 0,6-7 42 0 0,0-1 0 0 0,0 1-1 0 0,0 0 1 0 0,0 0 0 0 0,0-1 0 0 0,0 1-1 0 0,0 0 1 0 0,1 0 0 0 0,-1 0-1 0 0,1 0 1 0 0,0 0 0 0 0,-1 0 0 0 0,1 3-1 0 0,-1 4 306 0 0,-8 12 516 0 0,3-8-799 0 0,1 0-1 0 0,0 0 1 0 0,-3 19-1 0 0,4-14-63 0 0,-1-1 0 0 0,-7 18 0 0 0,-4 15 0 0 0,-2 15 0 0 0,-17 77 0 0 0,35-140 0 0 0,-8 39 0 0 0,2 1 0 0 0,1 0 0 0 0,2 58 0 0 0,4-47 0 0 0,-1-34 0 0 0,0 1 0 0 0,1 0 0 0 0,5 23 0 0 0,25 73-81 0 0,-25-98 283 0 0,1 0 0 0 0,0 0 1 0 0,2-1-1 0 0,11 19 1 0 0,-19-35 306 0 0,1 1-66 0 0,7 9-312 0 0,-8-9-69 0 0,15 23-291 0 0,-16-25 130 0 0,1 1 1 0 0,-1-1 0 0 0,1 0-1 0 0,-1 0 1 0 0,1 0 0 0 0,-1 0-1 0 0,1 1 1 0 0,0-1 0 0 0,-1 0 0 0 0,1 0-1 0 0,-1 0 1 0 0,1 0 0 0 0,-1 0-1 0 0,1-1 1 0 0,-1 1 0 0 0,1 0-1 0 0,-1 0 1 0 0,1 0 0 0 0,-1 0-1 0 0,1-1 1 0 0,-1 1 0 0 0,1 0-1 0 0,0-1 1 0 0,-1 1-29 0 0,9-7-1387 0 0,2-1-20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1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66 139 2759 0 0,'0'0'107'0'0,"-1"-2"-19"0"0,1-3-49 0 0,0 3-33 0 0,0-1 0 0 0,-1 0 0 0 0,1 1 0 0 0,-1-1 0 0 0,1 1 0 0 0,-1-1 0 0 0,0 0 0 0 0,-3-4 0 0 0,-10-15 1426 0 0,13 20-920 0 0,-9-6 907 0 0,10 7-1372 0 0,-1 1 0 0 0,1 0 0 0 0,-1-1 0 0 0,1 1 0 0 0,-1 0 0 0 0,1-1-1 0 0,-1 1 1 0 0,1-1 0 0 0,-1 1 0 0 0,1-1 0 0 0,-1 1 0 0 0,1-1 0 0 0,0 1 0 0 0,-1-1 0 0 0,1 0-1 0 0,-1 0 1 0 0,1-1 324 0 0,0 1 117 0 0,2-20 685 0 0,-2 20-937 0 0,0-1-1 0 0,0 1 0 0 0,0-1 0 0 0,-1 1 0 0 0,1 0 1 0 0,0-1-1 0 0,-1 1 0 0 0,1-1 0 0 0,0 1 0 0 0,-1-1 1 0 0,0 1-1 0 0,1 0 0 0 0,-1 0 0 0 0,0-1 0 0 0,1 1 1 0 0,-1 0-1 0 0,0 0 0 0 0,0 0 0 0 0,0 0 0 0 0,0 0 1 0 0,-2-2-1 0 0,0 1-442 0 0,2 1 719 0 0,1 1-69 0 0,-1-1-294 0 0,-4-2-61 0 0,3 2 283 0 0,2 1 117 0 0,0 0 21 0 0,0 0-66 0 0,0 0-222 0 0,0 0 166 0 0,0 0 101 0 0,0 0 21 0 0,0 0-66 0 0,0 0-222 0 0,0 0 166 0 0,0 0 101 0 0,0 0 21 0 0,0 0-66 0 0,0 0-222 0 0,0 0 166 0 0,0 0 101 0 0,0 0 21 0 0,0 0-66 0 0,2 1-222 0 0,0-1-56 0 0,7 5 1646 0 0,-2 4-1795 0 0,0 3-16 0 0,-3 8 192 0 0,-3-17 59 0 0,-1-1 237 0 0,0-2 21 0 0,0 0-66 0 0,0 3-294 0 0,0 7-133 0 0,0 4-16 0 0,2-1 0 0 0,3 0 0 0 0,-1-1 0 0 0,3 6 0 0 0,-6-15 0 0 0,6 11 0 0 0,0-3 0 0 0,0 1 0 0 0,-2 1 0 0 0,0 1 0 0 0,-3-8 0 0 0,0 0 0 0 0,0 0 0 0 0,0 0 0 0 0,2 13 0 0 0,0 10 0 0 0,16 74 0 0 0,12 29 0 0 0,-21-82 0 0 0,-10-46 0 0 0,0 15 0 0 0,-1 0 0 0 0,0-9 0 0 0,0-5 0 0 0,0 0 0 0 0,0 1 0 0 0,-1-1 0 0 0,1 0 0 0 0,-1 1 0 0 0,-3 6 0 0 0,4-9 0 0 0,-24 86 0 0 0,14-53 0 0 0,-6 36 0 0 0,15-67 0 0 0,0 1 0 0 0,1-1 0 0 0,-1 0 0 0 0,1 1 0 0 0,0-1 0 0 0,0 1 0 0 0,2 8 0 0 0,-1-8 0 0 0,0 0 0 0 0,-1 0 0 0 0,0-1 0 0 0,0 1 0 0 0,0 0 0 0 0,0 0 0 0 0,-3 7 0 0 0,-2 12 0 0 0,0 0 0 0 0,1 4 0 0 0,-3-3 0 0 0,5-14 0 0 0,2 1 0 0 0,-3-1 0 0 0,-7 7 0 0 0,7-9 0 0 0,-1 1 0 0 0,0-1 0 0 0,-2 0 0 0 0,1-1-64 0 0,4-8-273 0 0,1-1-138 0 0,0 0-1125 0 0,0 0-4590 0 0,0 0-1968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3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 11975 0 0,'0'0'267'0'0,"0"0"42"0"0,0 0 17 0 0,0 0-28 0 0,0 0-58 0 0,0 0 491 0 0,0 0 238 0 0,0 0 45 0 0,0 0-61 0 0,0 0-288 0 0,0 0-121 0 0,0 0-28 0 0,-11-4 2203 0 0,10 3-2702 0 0,1 1 1 0 0,-1 0-1 0 0,1-1 0 0 0,-1 1 1 0 0,1 0-1 0 0,0-1 0 0 0,-1 1 1 0 0,1-1-1 0 0,-1 1 1 0 0,1-1-1 0 0,0 1 0 0 0,-1-1 1 0 0,1 1-1 0 0,0-1 0 0 0,0 1 1 0 0,0-1-1 0 0,-1 1 1 0 0,1-1-1 0 0,0 1 0 0 0,0-1 1 0 0,0 0-1 0 0,0 1 0 0 0,0-1 1 0 0,0 1-1 0 0,0-1 0 0 0,0 0 1 0 0,0 1-1 0 0,0-1 1 0 0,0 1-1 0 0,0-1 0 0 0,1 1 1 0 0,-1-1-1 0 0,0 0 0 0 0,1 0 1 0 0,-1-1-597 0 0,9-9-1277 0 0,-1-1 836 0 0,1 0-4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8:1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163 189 6447 0 0,'0'0'298'0'0,"0"0"-10"0"0,0 0-118 0 0,0 0 206 0 0,-8 6 1132 0 0,3 5 306 0 0,-2 1-1428 0 0,6-11 1 0 0,1-1 101 0 0,0 0 21 0 0,0 0 3 0 0,0 0 0 0 0,0 0 0 0 0,0 0 0 0 0,0 0 0 0 0,0 0 0 0 0,0 0 0 0 0,0 0 0 0 0,0 0-69 0 0,0 0-222 0 0,0 0 166 0 0,6-22 1824 0 0,-1 8-1377 0 0,2-14-176 0 0,-4 9-708 0 0,4-36 1933 0 0,-6 45-1741 0 0,-1 7-139 0 0,1-1-1 0 0,-1 1 0 0 0,0-1 0 0 0,0 1 1 0 0,0-1-1 0 0,-1 1 0 0 0,1 0 1 0 0,-1-1-1 0 0,-2-5 0 0 0,-1-2-2 0 0,2 9 0 0 0,-2-6 0 0 0,-1 3 72 0 0,3 4 299 0 0,2 1 117 0 0,0 0 21 0 0,0 0-66 0 0,-1 0-294 0 0,-4-3-133 0 0,4 3-16 0 0,1 0 0 0 0,-1 0 0 0 0,1 0 0 0 0,-1 0 0 0 0,1 0 0 0 0,-1 0 0 0 0,0 0 0 0 0,1 0 0 0 0,-1 0 0 0 0,1 0 0 0 0,-1 0 0 0 0,1 1 0 0 0,-1-1 0 0 0,1 0 0 0 0,-1 0 0 0 0,1 0 0 0 0,-1 1 0 0 0,1-1 0 0 0,-1 0 0 0 0,1 1 0 0 0,-1-1 0 0 0,1 1 0 0 0,0-1 0 0 0,-1 0 0 0 0,1 1 0 0 0,0-1 0 0 0,-1 1 0 0 0,1-1 0 0 0,0 1 0 0 0,0-1 0 0 0,-1 1 0 0 0,1-1 0 0 0,0 1 0 0 0,0-1 0 0 0,0 1 0 0 0,0-1 0 0 0,-1 2 0 0 0,1-1 0 0 0,-10 25 0 0 0,1 1 0 0 0,-6 29 0 0 0,3-10 0 0 0,-12 66 0 0 0,5-20 0 0 0,14-69 0 0 0,2 0 0 0 0,-2 29 0 0 0,5-50 0 0 0,0 9 0 0 0,0-3 0 0 0,-6-8 0 0 0,-1-1 0 0 0,0-2-201 0 0,6 2-66 0 0,0-1 0 0 0,1 1 1 0 0,-1 0-1 0 0,1-1 0 0 0,-1 1 0 0 0,1 0 1 0 0,-1-1-1 0 0,1 1 0 0 0,0 0 0 0 0,0-1 1 0 0,0 1-1 0 0,0-1 0 0 0,0 1 0 0 0,0-3 1 0 0,3-8-1268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8:1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22 4607 0 0,'0'0'208'0'0,"0"0"135"0"0,0 0 440 0 0,0 0 193 0 0,0 0 42 0 0,0 0 6 0 0,0 0 0 0 0,0 0 0 0 0,4-5 615 0 0,-3 2 1450 0 0,1-3-2875 0 0,-2 6-137 0 0,1 0 0 0 0,-1 0 0 0 0,0 0 0 0 0,0-1 1 0 0,0 1-1 0 0,0 0 0 0 0,0 0 0 0 0,0 0 0 0 0,0 0 0 0 0,0-1 0 0 0,0 1 0 0 0,0 0 0 0 0,0 0 0 0 0,0 0 0 0 0,0-1 1 0 0,0 1-1 0 0,0 0 0 0 0,0 0 0 0 0,0 0 0 0 0,0-1 0 0 0,0 1 0 0 0,0 0 0 0 0,0 0 0 0 0,-1 0 0 0 0,1-1 0 0 0,0 1 1 0 0,0 0-1 0 0,0 0 0 0 0,0 0 0 0 0,0 0 0 0 0,0 0 0 0 0,-1-1 0 0 0,1 1 0 0 0,0 0 0 0 0,0 0 0 0 0,0 0 0 0 0,0 0 1 0 0,-1 0-1 0 0,1 0 0 0 0,0 0 0 0 0,0 0 0 0 0,0-1 0 0 0,-1 1 0 0 0,1 0 0 0 0,0 0 0 0 0,-1 0 294 0 0,1 0 117 0 0,0 0 21 0 0,0 0-66 0 0,-1 0-294 0 0,-4 0-133 0 0,-1 3 56 0 0,5-2 299 0 0,1-1 117 0 0,0 0 21 0 0,0 0-66 0 0,-16 22-278 0 0,-8 19-165 0 0,19-31 0 0 0,1 0 0 0 0,-7 18 0 0 0,4-8 0 0 0,-3 9 721 0 0,-7 30 0 0 0,5-14-115 0 0,8-32-606 0 0,-2 22 0 0 0,0 1 0 0 0,4-5 0 0 0,1-28 0 0 0,1 15 0 0 0,1 3 0 0 0,0-11 0 0 0,-1-3 0 0 0,1-1 0 0 0,0 1 0 0 0,0-1 0 0 0,1 1 0 0 0,0-1 0 0 0,4 10 0 0 0,1 4 0 0 0,-3-8 0 0 0,1-1 0 0 0,10 20 0 0 0,4 1 0 0 0,-18-29 0 0 0,11 9 0 0 0,-11-9 0 0 0,0-2 0 0 0,0-1 0 0 0,-1 1 0 0 0,1 0 0 0 0,0 0 0 0 0,0-1 0 0 0,-1 1 0 0 0,1-1 0 0 0,0 1 0 0 0,0-1 0 0 0,0 1 0 0 0,0-1 0 0 0,0 1 0 0 0,0-1 0 0 0,-1 0 0 0 0,3 1 0 0 0,0 0 0 0 0,-3 0 0 0 0,1-1 0 0 0,1 1 0 0 0,-1-1 0 0 0,0 0 0 0 0,0 1 0 0 0,0-1 0 0 0,0 0 0 0 0,0 0 0 0 0,0 1 0 0 0,0-1 0 0 0,0 0 0 0 0,0 0 0 0 0,1 0 0 0 0,-1-1 0 0 0,0 1 0 0 0,0 0 0 0 0,0 0 0 0 0,0-1 0 0 0,0 1 0 0 0,0 0 0 0 0,0-1 0 0 0,1 0 0 0 0,8-3 0 0 0,-1-1 0 0 0,0 0 0 0 0,-1 0 0 0 0,1-1 0 0 0,-1 0 0 0 0,12-12 0 0 0,-3 4 0 0 0,-10 7 0 0 0,0 1 0 0 0,-1-1 0 0 0,8-12 0 0 0,2-1 0 0 0,20-20 0 0 0,-35 38 0 0 0,0 0 0 0 0,0 0 0 0 0,-1 0 0 0 0,1 0 0 0 0,-1 1 0 0 0,0-1 0 0 0,1 0 0 0 0,-1 0 0 0 0,0 0 0 0 0,0 0 0 0 0,0 0 0 0 0,0 0 0 0 0,-1 0 0 0 0,1 0 0 0 0,0 0 0 0 0,-1 0 0 0 0,0 1 0 0 0,0-3 0 0 0,0 2 20 0 0,0 0 0 0 0,0 0 1 0 0,0 1-1 0 0,0-1 0 0 0,0 0 0 0 0,-1 1 0 0 0,1-1 1 0 0,-1 1-1 0 0,1 0 0 0 0,-1-1 0 0 0,1 1 0 0 0,-1 0 0 0 0,1 0 1 0 0,-1 0-1 0 0,0 0 0 0 0,0 0 0 0 0,0 0 0 0 0,0 1 1 0 0,1-1-1 0 0,-1 1 0 0 0,0-1 0 0 0,-4 1 0 0 0,-3-1 147 0 0,0 1-1 0 0,0 0 1 0 0,-17 3-1 0 0,-5 0-133 0 0,23-3-146 0 0,-1 0 1 0 0,1 1-1 0 0,0 0 1 0 0,0 1-1 0 0,-15 4 0 0 0,18-4 83 0 0,1-1-1 0 0,1 1 0 0 0,-1 0 0 0 0,0 0 0 0 0,0 0 1 0 0,1 1-1 0 0,-1-1 0 0 0,1 1 0 0 0,0 0 0 0 0,0 0 1 0 0,0 0-1 0 0,0 0 0 0 0,-3 5 0 0 0,0 2 31 0 0,1-1 0 0 0,0 1 0 0 0,1 0 0 0 0,0 1 0 0 0,-5 20 0 0 0,9-29-458 0 0,-1 0 1 0 0,1 0-1 0 0,0 0 0 0 0,1 0 1 0 0,-1 0-1 0 0,0 0 0 0 0,0 0 1 0 0,1 0-1 0 0,0 0 0 0 0,-1 0 1 0 0,1 0-1 0 0,0 0 0 0 0,0 0 0 0 0,0 0 1 0 0,0 0-1 0 0,0-1 0 0 0,0 1 1 0 0,0 0-1 0 0,1-1 0 0 0,-1 1 1 0 0,3 1-1 0 0,9 5-5153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4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59 455 8287 0 0,'0'0'382'0'0,"0"0"-8"0"0,-2 1-240 0 0,-6 2 19 0 0,6-2 567 0 0,-8-9 1263 0 0,7 5-1706 0 0,0-1 0 0 0,0 1 1 0 0,1-1-1 0 0,0 1 0 0 0,-1-1 0 0 0,1 0 1 0 0,1 0-1 0 0,-1 0 0 0 0,1 0 1 0 0,-1 0-1 0 0,1 0 0 0 0,0-1 1 0 0,0-5-1 0 0,-4-9 567 0 0,4 13-504 0 0,0 0 0 0 0,1 0 0 0 0,0 0 0 0 0,0 0 0 0 0,0 0 0 0 0,0 0 0 0 0,3-9-1 0 0,0-12 1293 0 0,-2-2-1524 0 0,2-16 1035 0 0,-5-56-1 0 0,-6 19-1054 0 0,6 66 282 0 0,1 15-51 0 0,1 3 34 0 0,4 22 581 0 0,4-4-1030 0 0,0 0 0 0 0,15 23 0 0 0,-14-26-51 0 0,0 1 0 0 0,-1 0 0 0 0,6 21 0 0 0,5 35-977 0 0,14 46 1132 0 0,-28-107-8 0 0,0-2 0 0 0,3-3 0 0 0,3-7 0 0 0,-9-1 0 0 0,0 0 0 0 0,0-1 0 0 0,-1 1 0 0 0,1-1 0 0 0,0 1 0 0 0,0-1 0 0 0,0 0 0 0 0,-1 0 0 0 0,1 0 0 0 0,0 0 0 0 0,-1 0 0 0 0,1 0 0 0 0,-1 0 0 0 0,1-1 0 0 0,-1 1 0 0 0,0-1 0 0 0,1 1 0 0 0,-1-1 0 0 0,0 1 0 0 0,0-1 0 0 0,0 1 0 0 0,1-5 0 0 0,2-3 0 0 0,0-1 0 0 0,-1 1 0 0 0,3-15 0 0 0,0 1 0 0 0,3-11 533 0 0,6-46-1 0 0,-9 46 230 0 0,4-11-679 0 0,23-61 0 0 0,-27 87-84 0 0,-6 18-115 0 0,0 0 0 0 0,1-1 0 0 0,-1 1 0 0 0,0 0 0 0 0,1 0 0 0 0,-1 0 0 0 0,1 0-1 0 0,-1 0 1 0 0,1 0 0 0 0,-1 0 0 0 0,1 0 0 0 0,0 0 0 0 0,0 0 0 0 0,1-1 0 0 0,-1-2-1395 0 0,1 5 38 0 0,10 5-1108 0 0,-1 1-4241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4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15663 0 0,'0'0'356'0'0,"0"0"50"0"0,0 0 20 0 0,0 0-42 0 0,0 0-180 0 0,0 0 176 0 0,0 0 107 0 0,0 0 22 0 0,0 0-66 0 0,0 2-294 0 0,-2 3-231 0 0,1-2 246 0 0,1 0-1 0 0,-1 0 1 0 0,0 0 0 0 0,1 1 0 0 0,0-1 0 0 0,0 0 0 0 0,0 0 0 0 0,0 1 0 0 0,0-1 0 0 0,1 0-1 0 0,-1 0 1 0 0,3 6 0 0 0,1 10-147 0 0,-4-19-11 0 0,3 32-77 0 0,-2-30-266 0 0,-1-2-138 0 0,0 0-33 0 0,0 0-208 0 0,0 0-857 0 0,-9-10-1932 0 0,9 8 3026 0 0,-7-11-1568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4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13823 0 0,'-37'57'2368'0'0,"32"-49"-274"0"0,4-6-3052 0 0,0-2-3356 0 0,13-5-1300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2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91 6447 0 0,'0'0'142'0'0,"0"0"22"0"0,0 0 13 0 0,-7 6 155 0 0,6-5 341 0 0,-1 0 1 0 0,1-1-1 0 0,-1 1 0 0 0,0 0 0 0 0,1-1 1 0 0,-1 1-1 0 0,0-1 0 0 0,-2 0 0 0 0,-21 6 1388 0 0,12 1 4 0 0,11-7-1694 0 0,1 0-57 0 0,-6 0 608 0 0,22-7-553 0 0,39-11-373 0 0,-37 13 238 0 0,-1 0 0 0 0,1-1-1 0 0,30-17 1 0 0,-16 9 643 0 0,-27 12-850 0 0,1 1-1 0 0,0-1 1 0 0,0-1 0 0 0,-1 1-1 0 0,1-1 1 0 0,-1 0 0 0 0,0 0-1 0 0,5-4 1 0 0,-8 4-23 0 0,2 1-14 0 0,9-3 88 0 0,-10 5 293 0 0,-2 0 117 0 0,0 0 21 0 0,0 0-66 0 0,-1 1-294 0 0,-8 5-147 0 0,0 1 0 0 0,1 0-1 0 0,0 1 1 0 0,0-1 0 0 0,1 2 0 0 0,0-1 0 0 0,1 1-1 0 0,-10 17 1 0 0,10-13-2 0 0,7-9 0 0 0,0-1 0 0 0,-3 36 0 0 0,1-27 0 0 0,0 0 0 0 0,1 0 0 0 0,2 22 0 0 0,1-11 0 0 0,-2 1 0 0 0,-1 0 0 0 0,0 0 0 0 0,-5 25 0 0 0,4-41 0 0 0,-3 31 0 0 0,-2 0 0 0 0,-15 57 0 0 0,17-83 0 0 0,-1-1 0 0 0,0 1 0 0 0,-1-1 0 0 0,-11 18 0 0 0,12-24 0 0 0,1 1 0 0 0,-2-1 0 0 0,1 0 0 0 0,-1 0 0 0 0,0 0 0 0 0,0-1 0 0 0,0 0 0 0 0,-12 6 0 0 0,10-6 0 0 0,0 0 0 0 0,-1 0 0 0 0,-14 5 0 0 0,19-9 0 0 0,1 0 0 0 0,0 0 0 0 0,-1-1 0 0 0,1 1 0 0 0,0-1 0 0 0,-1 0 0 0 0,1 0 0 0 0,-1 0 0 0 0,1 0 0 0 0,-1 0 0 0 0,-4-2 0 0 0,4 1-5 0 0,1 0-1 0 0,-1-1 1 0 0,0 1 0 0 0,0-1-1 0 0,1 0 1 0 0,-1 0 0 0 0,1-1-1 0 0,0 1 1 0 0,-1-1 0 0 0,1 1-1 0 0,-3-5 1 0 0,5 7-332 0 0,1 0-138 0 0,4 2-290 0 0,-1 0-1 0 0,0 1 1 0 0,0 0-1 0 0,0-1 1 0 0,0 1-1 0 0,4 5 1 0 0,-7-7 750 0 0,1 0-1520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4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166 558 11975 0 0,'0'0'267'0'0,"2"1"42"0"0,0 0-210 0 0,-2-1-64 0 0,1 1 0 0 0,0-1 0 0 0,-1 1 0 0 0,1-1-1 0 0,0 0 1 0 0,-1 1 0 0 0,1-1 0 0 0,0 0 0 0 0,-1 0-1 0 0,1 1 1 0 0,0-1 0 0 0,0 0 0 0 0,-1 0-1 0 0,1 0 1 0 0,0 0 0 0 0,0 0 0 0 0,1 0 0 0 0,-1 0 56 0 0,1 0 0 0 0,-1-1 1 0 0,1 1-1 0 0,-1 0 1 0 0,1-1-1 0 0,-1 1 1 0 0,0-1-1 0 0,1 1 0 0 0,-1-1 1 0 0,1 0-1 0 0,-1 1 1 0 0,0-1-1 0 0,0 0 1 0 0,0 0-1 0 0,1 0 0 0 0,-1 0 1 0 0,0 0-1 0 0,0 0 1 0 0,0 0-1 0 0,0-1 1 0 0,-1 1-1 0 0,1 0 0 0 0,0-1 1 0 0,0 1-1 0 0,-1 0 1 0 0,1-1-1 0 0,0-1 1 0 0,1-3 200 0 0,0 2 49 0 0,0 0 0 0 0,0 0 0 0 0,0 0 0 0 0,0 0 1 0 0,-1 0-1 0 0,0 0 0 0 0,0-1 0 0 0,0 1 1 0 0,-1-1-1 0 0,1 1 0 0 0,-1-6 0 0 0,4-87 2339 0 0,-6-44-1362 0 0,-2-23 28 0 0,4 101-1346 0 0,-2 53 0 0 0,2 10 0 0 0,0 0 0 0 0,-1 0 0 0 0,1-1 0 0 0,0 1 0 0 0,-1 0 0 0 0,1 0 0 0 0,0 0 0 0 0,-1 0 0 0 0,1 0 0 0 0,0 0 0 0 0,-1 0 0 0 0,1 0 0 0 0,0 0 0 0 0,0 0 0 0 0,-1 0 0 0 0,1 0 0 0 0,0 0 0 0 0,-1 1 0 0 0,1-1 0 0 0,0 0 0 0 0,0 0 0 0 0,-1 0 0 0 0,1 0 0 0 0,0 0 0 0 0,-1 1 0 0 0,1-1 0 0 0,0 0 0 0 0,-2 2 0 0 0,0 1 0 0 0,0-1 0 0 0,1 0 0 0 0,-1 1 0 0 0,1-1 0 0 0,-1 0 0 0 0,1 1 0 0 0,0 0 0 0 0,0-1 0 0 0,0 1 0 0 0,0 3 0 0 0,-5 31 0 0 0,12 267 0 0 0,-5-280 0 0 0,1-6-7 0 0,4 335-1370 0 0,-24-92-1695 0 0,18-210 2245 0 0,1-33 535 0 0,-1 1-1 0 0,-3 28 1 0 0,1-37-767 0 0,2-13 190 0 0,-3-13 885 0 0,-5-6 895 0 0,-13-25 1 0 0,4 11-807 0 0,-4-14-408 0 0,-48-101-1386 0 0,61 140 1689 0 0,6 10-8 0 0,0 0 0 0 0,0 0 0 0 0,0 0 0 0 0,1 0 0 0 0,-1 0 0 0 0,0 1 0 0 0,0-1 0 0 0,-3 0 0 0 0,3 1-362 0 0,2 0 334 0 0,0 1 1 0 0,0-1 0 0 0,0 0-1 0 0,0 0 1 0 0,0 1 0 0 0,0-1-1 0 0,0 0 1 0 0,0 0 0 0 0,0 1-1 0 0,0-1 1 0 0,-1 0 0 0 0,1 0-1 0 0,0 0 1 0 0,0 1 0 0 0,0-1-1 0 0,0 0 1 0 0,-1 0 0 0 0,1 0-1 0 0,0 0 1 0 0,0 1 0 0 0,0-1-1 0 0,-1 0 1 0 0,1 0 0 0 0,0 0-1 0 0,0 0 1 0 0,0 0 0 0 0,-1 0-1 0 0,1 0 1 0 0,0 1 0 0 0,0-1-1 0 0,-1 0 1 0 0,1 0 0 0 0,0 0-1 0 0,-1 0 1 0 0,0 0 95 0 0,1 0 1 0 0,-1 0 0 0 0,0 0-1 0 0,0 1 1 0 0,0-1-1 0 0,1 0 1 0 0,-1 1-1 0 0,0-1 1 0 0,1 0-1 0 0,-1 1 1 0 0,0-1-1 0 0,1 1 1 0 0,-1-1 0 0 0,1 1-1 0 0,-1-1 1 0 0,1 1-1 0 0,-1 0 1 0 0,1-1-1 0 0,-1 1 1 0 0,1 0-1 0 0,-1-1 1 0 0,1 1-1 0 0,0 0 1 0 0,-1-1 0 0 0,1 1-1 0 0,0 0 1 0 0,0 1-1 0 0,-1-1 311 0 0,4 0 117 0 0,5-1-260 0 0,1 0 0 0 0,0 0 0 0 0,-1-1 1 0 0,1 0-1 0 0,-1-1 0 0 0,1 0 0 0 0,-1 0 0 0 0,0-1 1 0 0,0 0-1 0 0,0 0 0 0 0,12-7 0 0 0,8-7 211 0 0,46-35 0 0 0,-33 21 550 0 0,-33 26-1029 0 0,-1 1 0 0 0,1-1-1 0 0,0 2 1 0 0,0-1 0 0 0,15-3-1 0 0,24-3-5358 0 0,-37 9 3864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9:4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197 126 15663 0 0,'0'0'356'0'0,"0"0"50"0"0,0 0 20 0 0,-2-2-42 0 0,0 0-235 0 0,0 0 1 0 0,-1 0-1 0 0,1-1 0 0 0,0 1 0 0 0,0-1 0 0 0,0 0 0 0 0,-1-3 1 0 0,-1 1 632 0 0,3 3 232 0 0,0 0-787 0 0,-1 0 0 0 0,1 0 0 0 0,-1 0 1 0 0,1 0-1 0 0,-1 1 0 0 0,0-1 1 0 0,0 0-1 0 0,-2-1 0 0 0,3 2-110 0 0,0 0-16 0 0,-1-1 1 0 0,0 1-1 0 0,1 0 0 0 0,-1 0 0 0 0,0 0 1 0 0,0-1-1 0 0,0 2 0 0 0,0-1 0 0 0,0 0 0 0 0,0 0 1 0 0,0 1-1 0 0,0-1 0 0 0,0 1 0 0 0,0-1 1 0 0,0 1-1 0 0,-5 0 0 0 0,5 1 3 0 0,-1-1 1 0 0,1 1-1 0 0,-1 0 0 0 0,1 0 0 0 0,-1 0 0 0 0,1 1 1 0 0,-1-1-1 0 0,1 1 0 0 0,0-1 0 0 0,0 1 0 0 0,0 0 1 0 0,0 0-1 0 0,-2 2 0 0 0,-4 4-104 0 0,2 0 0 0 0,-1 1 0 0 0,1 0 0 0 0,0 0 0 0 0,1 0 0 0 0,0 1 0 0 0,0 0 0 0 0,1 0 0 0 0,-4 15 0 0 0,2 1 0 0 0,0 1 0 0 0,-3 42 0 0 0,8-58-97 0 0,1 0-1 0 0,0-1 1 0 0,1 1 0 0 0,0 0-1 0 0,0 0 1 0 0,1 0 0 0 0,0-1-1 0 0,6 16 1 0 0,-7-25 60 0 0,-1-1 1 0 0,0 0-1 0 0,1 1 1 0 0,-1-1-1 0 0,1 1 0 0 0,-1-1 1 0 0,0 1-1 0 0,1-1 0 0 0,-1 0 1 0 0,1 1-1 0 0,-1-1 0 0 0,1 0 1 0 0,-1 0-1 0 0,1 1 1 0 0,0-1-1 0 0,-1 0 0 0 0,1 0 1 0 0,-1 0-1 0 0,1 0 0 0 0,-1 1 1 0 0,1-1-1 0 0,0 0 0 0 0,1 0-71 0 0,1 1 100 0 0,0-1-1 0 0,1 1 1 0 0,-1-1-1 0 0,0 1 0 0 0,0-1 1 0 0,1 0-1 0 0,-1 0 0 0 0,0-1 1 0 0,0 1-1 0 0,1-1 0 0 0,-1 1 1 0 0,0-1-1 0 0,0 0 0 0 0,0 0 1 0 0,0 0-1 0 0,0-1 1 0 0,0 1-1 0 0,0-1 0 0 0,-1 0 1 0 0,5-2-1 0 0,3-5 17 0 0,0 0-1 0 0,0-1 1 0 0,13-17 0 0 0,-8 10-23 0 0,0-3 170 0 0,0-1-1 0 0,-2 0 0 0 0,14-29 1 0 0,-21 40 103 0 0,1-4-35 0 0,-1 0 1 0 0,-1 0-1 0 0,0-1 0 0 0,6-28 0 0 0,-12 37-223 0 0,-3 9 0 0 0,-4 9 0 0 0,4 0 0 0 0,0-1 0 0 0,1 0 0 0 0,0 1 0 0 0,1 0 0 0 0,0-1 0 0 0,1 1 0 0 0,0 0 0 0 0,1 0 0 0 0,0 0 0 0 0,1 0 0 0 0,1 0 0 0 0,0 0 0 0 0,0-1 0 0 0,5 16 0 0 0,-6-25 0 0 0,0 0 0 0 0,0 0 0 0 0,0 0 0 0 0,0 0 0 0 0,0 0 0 0 0,0 0 0 0 0,0 0 0 0 0,1 0 0 0 0,-1-1 0 0 0,0 1 0 0 0,1 0 0 0 0,0-1 0 0 0,-1 0 0 0 0,1 1 0 0 0,0-1 0 0 0,0 0 0 0 0,0 1 0 0 0,0-1 0 0 0,0 0 0 0 0,2 0 0 0 0,0 0 0 0 0,0 0 0 0 0,-1-1 0 0 0,1 0 0 0 0,0 0 0 0 0,-1 0 0 0 0,1 0 0 0 0,0-1 0 0 0,-1 1 0 0 0,1-1 0 0 0,0 0 0 0 0,5-2 0 0 0,-1 0 0 0 0,0-1 0 0 0,-1 0 0 0 0,1 0 0 0 0,-1-1 0 0 0,0 0 0 0 0,0 0 0 0 0,0 0 0 0 0,-1-1 0 0 0,8-9 0 0 0,7-9 0 0 0,20-31 0 0 0,-37 48 0 0 0,11-14 293 0 0,-2-1-1 0 0,0-1 1 0 0,-1 0-1 0 0,-1 0 1 0 0,-2-1 0 0 0,12-40-1 0 0,-21 55-292 0 0,-3 9 0 0 0,-2 5 0 0 0,2-2 0 0 0,0 1 0 0 0,1 0 0 0 0,-1 0 0 0 0,1 0 0 0 0,0 0 0 0 0,0 0 0 0 0,0 1 0 0 0,1-1 0 0 0,-1 1 0 0 0,1-1 0 0 0,0 1 0 0 0,0 0 0 0 0,0 4 0 0 0,1 11 0 0 0,2-16 0 0 0,0-1 0 0 0,-1 1 0 0 0,4 5 0 0 0,16 4 0 0 0,-15-12 0 0 0,0 1 0 0 0,0-1 0 0 0,0 1 0 0 0,0-2 0 0 0,0 1 0 0 0,0-1 0 0 0,0 0 0 0 0,0 0 0 0 0,12-2 0 0 0,13 0 0 0 0,-24 2 0 0 0,6-1 0 0 0,34-5 0 0 0,-35 6 0 0 0,1 4 0 0 0,-10-3 0 0 0,0 1 0 0 0,0 0 0 0 0,-1 0 0 0 0,1 1 0 0 0,-1-1 0 0 0,0 0 0 0 0,1 1 0 0 0,-1 0 0 0 0,0-1 0 0 0,-1 1 0 0 0,1 0 0 0 0,0 0 0 0 0,-1 0 0 0 0,0 0 0 0 0,1 0 0 0 0,0 6 0 0 0,1 5 0 0 0,0 0 0 0 0,1 24 0 0 0,-2-16 0 0 0,2 4 0 0 0,-2-17 0 0 0,-1 1 0 0 0,0-1 0 0 0,0 0 0 0 0,-2 16 0 0 0,-2 8 0 0 0,4-21 0 0 0,6-1 0 0 0,5-4 0 0 0,1-5 0 0 0,-11-1 1 0 0,0-1 0 0 0,-1 0 0 0 0,1 0-1 0 0,0 0 1 0 0,-1 0 0 0 0,1 0 0 0 0,0 0 0 0 0,-1-1-1 0 0,1 1 1 0 0,0 0 0 0 0,-1-1 0 0 0,3 0 0 0 0,0 0-76 0 0,-2 1 12 0 0,0 0 0 0 0,-1-1 1 0 0,1 1-1 0 0,-1 0 0 0 0,1-1 0 0 0,-1 1 0 0 0,1-1 0 0 0,-1 0 0 0 0,1 1 1 0 0,-1-1-1 0 0,1 0 0 0 0,-1 0 0 0 0,0 0 0 0 0,1 0 0 0 0,0-1 1 0 0,14-21-6768 0 0,-15 21 6063 0 0,9-15-7391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3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52 4607 0 0,'0'0'208'0'0,"0"0"67"0"0,0 0 154 0 0,0 0 69 0 0,0 0 12 0 0,0 0-67 0 0,0 0-222 0 0,0 0 166 0 0,0 0 101 0 0,0 0 21 0 0,0 0-66 0 0,0 0-222 0 0,0 0 166 0 0,0 0 101 0 0,0 0 21 0 0,0 0-66 0 0,0 0-222 0 0,0 0 166 0 0,0 0 101 0 0,0 0 21 0 0,0 0-66 0 0,-3-8-278 0 0,0-8-150 0 0,0 8 1367 0 0,-9-10-659 0 0,11 17-352 0 0,1 1 117 0 0,0 0 21 0 0,-2 0-66 0 0,-5 1-294 0 0,-2 1-133 0 0,0 0-16 0 0,1 2 0 0 0,1-1 72 0 0,6-2 299 0 0,1-1 117 0 0,0 0 21 0 0,0 0-66 0 0,-2 7-264 0 0,1-5-181 0 0,1 0 1 0 0,-1 0 0 0 0,1 0 0 0 0,-1 0 0 0 0,1 0-1 0 0,0-1 1 0 0,0 1 0 0 0,0 0 0 0 0,0 0-1 0 0,0 2 1 0 0,0 8 1 0 0,1 1 0 0 0,2 12 0 0 0,1 2 0 0 0,1 2 0 0 0,-3-17 0 0 0,0 1 0 0 0,0-1 0 0 0,-2 1 0 0 0,0 17 0 0 0,-2-10 0 0 0,0 0 0 0 0,2 0 0 0 0,2 29 0 0 0,-1-42-5 0 0,-1-3-5 0 0,1 0 1 0 0,-1 1-1 0 0,0-1 0 0 0,-1 0 0 0 0,-1 9 0 0 0,2-12-327 0 0,0-1-138 0 0,0 0-33 0 0,0 0-140 0 0,3-13-2045 0 0,0-7 1169 0 0,1-1-11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4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12 613 6447 0 0,'0'0'142'0'0,"0"0"22"0"0,0 0 13 0 0,0 0 55 0 0,0 0 181 0 0,0 0 78 0 0,0 0 18 0 0,0 0 3 0 0,0 0 0 0 0,0 0 0 0 0,0 0 0 0 0,0 0 0 0 0,0 0 0 0 0,0 0 0 0 0,0 0 0 0 0,0 0 0 0 0,0 0 0 0 0,-1-1 0 0 0,-1-4-238 0 0,0 0 0 0 0,1 0-1 0 0,-1 0 1 0 0,1 0 0 0 0,0 0-1 0 0,0 0 1 0 0,1-1 0 0 0,-1 1-1 0 0,1-8 1 0 0,2-6 5 0 0,5-25 1 0 0,-2 10 35 0 0,19-81 1274 0 0,22-97-1573 0 0,-35 178-16 0 0,-8 25 0 0 0,0 0 0 0 0,0 0 0 0 0,2-18 0 0 0,-3 11 0 0 0,-2 4 0 0 0,-3 2 72 0 0,3 7 299 0 0,0 3 117 0 0,0 0 21 0 0,-2 2-66 0 0,1-1-434 0 0,-1 1 0 0 0,1-1 1 0 0,-1 1-1 0 0,1 0 0 0 0,0-1 0 0 0,-1 1 1 0 0,1 0-1 0 0,0 0 0 0 0,0 0 0 0 0,0 0 1 0 0,1 0-1 0 0,-1 0 0 0 0,0 0 1 0 0,1 0-1 0 0,-1 0 0 0 0,1 3 0 0 0,-2 6-1 0 0,-1-2-8 0 0,1 0 0 0 0,1 0 0 0 0,-1 0 0 0 0,1 1 0 0 0,1-1 0 0 0,0 0 0 0 0,0 1 0 0 0,1-1 0 0 0,0 0 0 0 0,1 0 0 0 0,4 16 0 0 0,-3-14 0 0 0,-2 0 0 0 0,0 0 0 0 0,0 18 0 0 0,0-16 0 0 0,-1 1 0 0 0,4 14 0 0 0,0-7 0 0 0,1 2 0 0 0,-1-1 0 0 0,-1 1 0 0 0,1 38 0 0 0,-4-30 0 0 0,6 42 0 0 0,-4-55 0 0 0,-1 10 0 0 0,0-16 0 0 0,1-4 0 0 0,-5-15 0 0 0,1 0 0 0 0,1 0 0 0 0,1 0 0 0 0,-1 0 0 0 0,1 0 0 0 0,0 0 0 0 0,1 0 0 0 0,0 0 0 0 0,0 0 0 0 0,0 0 0 0 0,1 0 0 0 0,3-10 0 0 0,6-9 0 0 0,21-40 0 0 0,-16 35 0 0 0,23-43 0 0 0,-37 69-6 0 0,17-17 84 0 0,-17 21 293 0 0,-1 3 117 0 0,1 3-366 0 0,-1 1 1 0 0,1-1 0 0 0,-1 1-1 0 0,0-1 1 0 0,0 1 0 0 0,-1 0-1 0 0,1 0 1 0 0,-1-1 0 0 0,-1 9-1 0 0,-2 6-222 0 0,-7 26-1 0 0,7-31 193 0 0,-3 12-92 0 0,2-15 0 0 0,2-7 0 0 0,-2 6 0 0 0,4-7 0 0 0,2-1 0 0 0,6 13 0 0 0,-6-12 0 0 0,1 3 0 0 0,0-1 0 0 0,-1 1 0 0 0,1 0 0 0 0,-2 0 0 0 0,3 9 0 0 0,-4-14 0 0 0,0-1 0 0 0,1 1 0 0 0,-1 0 0 0 0,1 0 0 0 0,-1 0 0 0 0,1-1 0 0 0,0 1 0 0 0,0 0 0 0 0,0-1 0 0 0,0 1 0 0 0,0-1 0 0 0,0 1 0 0 0,0-1 0 0 0,0 1 0 0 0,1-1 0 0 0,-1 0 0 0 0,0 1 0 0 0,1-1 0 0 0,-1 0 0 0 0,1 0 0 0 0,0 0 0 0 0,-1 0 0 0 0,1-1 0 0 0,0 1 0 0 0,0 0 0 0 0,-1-1 0 0 0,1 1 0 0 0,0-1 0 0 0,0 1 0 0 0,0-1 0 0 0,0 0 0 0 0,-1 0 0 0 0,1 0 0 0 0,0 0 0 0 0,0 0 0 0 0,0 0 0 0 0,0-1 0 0 0,2 0 0 0 0,0 0-50 0 0,-1 1 0 0 0,0-1 0 0 0,0 0-1 0 0,0-1 1 0 0,0 1 0 0 0,0-1 0 0 0,4-2 0 0 0,-5 3-425 0 0,13-11-625 0 0,5-11 807 0 0,-19 22-1144 0 0,-1 1-491 0 0,0 0-96 0 0,0 0-22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4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83 6447 0 0,'0'0'298'0'0,"0"0"-10"0"0,0 0-118 0 0,0 0 206 0 0,0 0 111 0 0,0 0 22 0 0,0 0 3 0 0,0 0 0 0 0,0 0 0 0 0,0 0 0 0 0,-5-6 80 0 0,2 1-504 0 0,3 4 283 0 0,-1 0-175 0 0,1 1 0 0 0,-1-1 0 0 0,1 1 0 0 0,-1-1 0 0 0,1 1 0 0 0,-1-1 0 0 0,1 0 0 0 0,-1 1 0 0 0,1-1 0 0 0,-1 0 0 0 0,1 1 1 0 0,0-1-1 0 0,-1 0 0 0 0,1 1 0 0 0,0-1 0 0 0,0 0 0 0 0,0 0 0 0 0,0 1 0 0 0,-1-1 0 0 0,1 0 0 0 0,0 0 0 0 0,0 1 0 0 0,0-1 0 0 0,1 0 0 0 0,-1 0 0 0 0,0 1 0 0 0,0-1 0 0 0,1-1 0 0 0,-2 2-195 0 0,1-1-1 0 0,0 1 1 0 0,0-1-1 0 0,0 1 0 0 0,0 0 1 0 0,1-1-1 0 0,-1 1 1 0 0,0-1-1 0 0,0 1 1 0 0,0-1-1 0 0,0 1 0 0 0,0 0 1 0 0,0-1-1 0 0,1 1 1 0 0,-1 0-1 0 0,0-1 1 0 0,0 1-1 0 0,1 0 0 0 0,-1-1 1 0 0,0 1-1 0 0,0 0 1 0 0,1-1-1 0 0,-1 1 1 0 0,0 0-1 0 0,1 0 1 0 0,-1-1-1 0 0,0 1 0 0 0,1 0 1 0 0,-1 0-1 0 0,1 0 1 0 0,-1-1-1 0 0,0 1 1 0 0,1 0-1 0 0,-1 0 0 0 0,1 0 1 0 0,-1 0-1 0 0,0 0 1 0 0,1 0-1 0 0,0 0-1 0 0,46-16 1 0 0,-37 14 0 0 0,1 1 0 0 0,8-3 0 0 0,-16 1 0 0 0,4-2 0 0 0,-4-1-133 0 0,-2 5-563 0 0,-1 1-257 0 0,0 0-58 0 0,0 0-80 0 0,0 0-286 0 0,0 0-126 0 0,0 0-29 0 0,0 0-4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4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4607 0 0,'0'0'208'0'0,"-4"11"994"0"0,-15 18 2036 0 0,17-26-2952 0 0,0 0-1 0 0,0 0 1 0 0,1 0-1 0 0,0 1 1 0 0,-2 5-1 0 0,-4 10 3909 0 0,11-19-3836 0 0,-4 1-323 0 0,1-1 1 0 0,-1 0-1 0 0,0 0 0 0 0,1 0 0 0 0,-1 0 0 0 0,0 0 0 0 0,1 1 0 0 0,-1-1 0 0 0,0 0 1 0 0,1 0-1 0 0,-1 0 0 0 0,1 0 0 0 0,-1 0 0 0 0,0 0 0 0 0,1 0 0 0 0,-1 0 0 0 0,0-1 1 0 0,1 1-1 0 0,-1 0 0 0 0,1 0 0 0 0,55-37 1082 0 0,-54 34-1117 0 0,12-7 0 0 0,-4 7 0 0 0,-1 5 0 0 0,-2 4-64 0 0,-6-5-16 0 0,0 1-1 0 0,0-1 0 0 0,-1 1 1 0 0,1 0-1 0 0,0-1 1 0 0,-1 1-1 0 0,1 0 0 0 0,-1-1 1 0 0,1 1-1 0 0,-1 0 1 0 0,0-1-1 0 0,0 1 0 0 0,0 2 1 0 0,0-2-112 0 0,1 1-524 0 0,-1-3-857 0 0,0 0-379 0 0,0 0-80 0 0,0 0-15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4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6447 0 0,'0'0'142'0'0,"0"0"22"0"0,0 0 13 0 0,0 0 55 0 0,0 0 181 0 0,0 0 78 0 0,0 0 18 0 0,0 0 3 0 0,0 0 0 0 0,0 0 0 0 0,0 0 0 0 0,0 0-69 0 0,0 0-222 0 0,-2 2 166 0 0,-15 18 610 0 0,15-18-554 0 0,2 0-294 0 0,-4 5-61 0 0,0 4 810 0 0,-10 16 164 0 0,9-19-1046 0 0,-3 6-21 0 0,1 4 82 0 0,6-16 294 0 0,3 1-150 0 0,-2-2 358 0 0,-2 22 226 0 0,2-9-805 0 0,-2 10 0 0 0,5-12 0 0 0,7 21 0 0 0,-9-32 0 0 0,-1 0 0 0 0,1 1 0 0 0,-1-1 0 0 0,1 0 0 0 0,-1 1 0 0 0,1-1 0 0 0,-1 0 0 0 0,0 1 0 0 0,0-1 0 0 0,0 0 0 0 0,0 1 0 0 0,0 1 0 0 0,7 16 0 0 0,2-2 0 0 0,-5-14 0 0 0,-1 0 0 0 0,2 5 0 0 0,13 13 0 0 0,-8-15 0 0 0,2-3 0 0 0,1-3 0 0 0,-2-1 0 0 0,1-4 0 0 0,4-3 0 0 0,-13 6 0 0 0,9-8 0 0 0,0-2 0 0 0,-11 7 0 0 0,0 1 0 0 0,1 2 0 0 0,-1-1 0 0 0,0 0 0 0 0,0 0 0 0 0,0 0 0 0 0,0 1 0 0 0,0-1 0 0 0,0 0 0 0 0,-1 0 0 0 0,0 0 0 0 0,1-6 0 0 0,-1-1 0 0 0,0 7 39 0 0,0 0 1 0 0,1 0-1 0 0,-2-1 0 0 0,1 1 0 0 0,0 0 0 0 0,0 0 0 0 0,-1 0 1 0 0,0 0-1 0 0,0 0 0 0 0,0 0 0 0 0,0 0 0 0 0,0 0 0 0 0,0 1 1 0 0,-1-1-1 0 0,1 0 0 0 0,-1 1 0 0 0,0-1 0 0 0,-3-3 1 0 0,-3-2 238 0 0,-1 1 0 0 0,1 0 1 0 0,-19-12-1 0 0,6 5-104 0 0,-4 1-157 0 0,10 6-18 0 0,9 4 1 0 0,6 3 0 0 0,-1-1 0 0 0,1 1 0 0 0,0 0 0 0 0,-1 0 0 0 0,1-1 0 0 0,0 1 0 0 0,-1 0 0 0 0,1 0 0 0 0,-1 0 0 0 0,1 0 0 0 0,0 0 0 0 0,-1-1 0 0 0,1 1 0 0 0,-1 0 0 0 0,1 0 0 0 0,-1 0 0 0 0,1 0 0 0 0,0 0 0 0 0,-1 0 0 0 0,1 0 0 0 0,-1 1 0 0 0,-9 0 0 0 0,2 1-64 0 0,6-2-273 0 0,2 0-138 0 0,-1 2-33 0 0,1-1 467 0 0,-1-1 0 0 0,1 1 0 0 0,0-1 1 0 0,0 1-1 0 0,0-1 0 0 0,0 1 0 0 0,0-1 0 0 0,0 1 0 0 0,0-1 0 0 0,0 1 0 0 0,0 0 0 0 0,0-1 0 0 0,0 1 0 0 0,0-1 0 0 0,0 1 0 0 0,0-1 1 0 0,0 1-1 0 0,1-1 0 0 0,-1 1 0 0 0,0-1 0 0 0,0 1 0 0 0,1-1 0 0 0,-1 1 0 0 0,0-1 0 0 0,1 1 0 0 0,-1-1 0 0 0,0 0 0 0 0,1 1 0 0 0,-1-1 0 0 0,1 1 1 0 0,-1-1-1 0 0,1 0 0 0 0,-1 1 0 0 0,0-1 0 0 0,2 0 0 0 0,0 2-930 0 0,0-1-542 0 0,12 4-2110 0 0,3-2-901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4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8287 0 0,'0'0'191'0'0,"0"0"26"0"0,0 0 9 0 0,-1 2-34 0 0,-1 6-78 0 0,2-6 274 0 0,-1 2 176 0 0,1-1 0 0 0,-1 0-1 0 0,0 0 1 0 0,0 0 0 0 0,0 0-1 0 0,-2 4 1 0 0,-2 4 841 0 0,-3 16-993 0 0,5-20 80 0 0,1 1 484 0 0,-1 31-447 0 0,1-26-529 0 0,0-2 0 0 0,3 0-64 0 0,-1-9-273 0 0,0-2-138 0 0,0 0-669 0 0,2-1-2676 0 0,7-4-1148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4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41 141 8287 0 0,'0'0'191'0'0,"0"0"26"0"0,0 0 9 0 0,-1-2-34 0 0,-9-17 310 0 0,10 17-4 0 0,0 2 12 0 0,-1-2 2 0 0,-3-14 570 0 0,1 4-84 0 0,0 0 1 0 0,0 0 0 0 0,1-1-1 0 0,0-15 1 0 0,2 17-850 0 0,-1 1-61 0 0,1 8 283 0 0,0 2 117 0 0,0 0 21 0 0,0 0-66 0 0,-1 3-294 0 0,-3 7-133 0 0,1 3-16 0 0,1 0 0 0 0,1 4 0 0 0,1-13 0 0 0,6 18 0 0 0,9 78 0 0 0,-1-5 0 0 0,-11-85 0 0 0,2-9 0 0 0,-1-7 0 0 0,3-4-64 0 0,-7 4 586 0 0,0 3-2728 0 0,0 0-4343 0 0,0 3 5014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4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 8287 0 0,'0'0'191'0'0,"0"0"26"0"0,0 0 9 0 0,0 0 110 0 0,0 0 444 0 0,0 0 196 0 0,0 0 42 0 0,-1 1-63 0 0,-1 0-1663 0 0,-4 1 4128 0 0,5-2-3176 0 0,1-1 0 0 0,-1 0 0 0 0,0 1 0 0 0,0-1 0 0 0,0 0 0 0 0,1 0 0 0 0,-1 1 1 0 0,0-1-1 0 0,1 0 0 0 0,-1 0 0 0 0,0 0 0 0 0,1 0 0 0 0,-1 0 0 0 0,0-1 0 0 0,1 0-581 0 0,1 4-138 0 0,4 7-613 0 0,-5-9 223 0 0,0 0-126 0 0,2 1-529 0 0,7 5-2104 0 0,-7-5-900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2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12 10135 0 0,'0'0'231'0'0,"0"0"29"0"0,0 0 19 0 0,0 0 105 0 0,0 0 410 0 0,-10 0 2393 0 0,5 0-3079 0 0,5 0-55 0 0,-1 0 0 0 0,0 0 0 0 0,1 0 0 0 0,-1 0 0 0 0,1-1 0 0 0,-1 1 0 0 0,1 0 0 0 0,-1 0 0 0 0,1 0 0 0 0,-1 0 0 0 0,1-1 0 0 0,-1 1 0 0 0,1 0 0 0 0,-1 0 0 0 0,1-1 0 0 0,0 1 0 0 0,-1-1-1 0 0,-11-6 1064 0 0,11 6-745 0 0,1 1 117 0 0,0 0 21 0 0,0 0-66 0 0,-1 2-294 0 0,-17 41-144 0 0,2 1 0 0 0,-14 54 0 0 0,14-41-4 0 0,-28 76 663 0 0,-10 39-665 0 0,43-120 780 0 0,10-51-338 0 0,5-9-204 0 0,3-7 779 0 0,7-24-1 0 0,-9 24-1033 0 0,0 1 0 0 0,8-16-1 0 0,-1 11 19 0 0,0 1 0 0 0,1 0 0 0 0,1 1 0 0 0,1 0 0 0 0,0 1 0 0 0,1 1 0 0 0,1 0 0 0 0,0 1 0 0 0,1 1 0 0 0,20-11 0 0 0,-35 22 0 0 0,11-4 0 0 0,0 4 0 0 0,-11 2 0 0 0,-3 0 0 0 0,1 0 0 0 0,-1 0 0 0 0,0 0 0 0 0,1 0 0 0 0,-1 0 0 0 0,1 0 0 0 0,-1 0 0 0 0,1 0 0 0 0,-1 0 0 0 0,0 0 0 0 0,1 0 0 0 0,-1 0 0 0 0,1 0 0 0 0,-1 0 0 0 0,0 1 0 0 0,1-1 0 0 0,-1 0 0 0 0,0 0 0 0 0,1 0 0 0 0,-1 1 0 0 0,1-1 0 0 0,-1 0 0 0 0,0 0 0 0 0,0 1 0 0 0,1-1 0 0 0,-1 0 0 0 0,0 0 0 0 0,1 1 0 0 0,-1-1 0 0 0,0 0 0 0 0,0 1 0 0 0,0-1 0 0 0,1 1 0 0 0,-1-1 0 0 0,0 0 0 0 0,0 1 0 0 0,0-1 0 0 0,0 1 0 0 0,0-1 0 0 0,0 0 0 0 0,0 1 0 0 0,1 0 0 0 0,0 1 0 0 0,0-1 0 0 0,-1 0 0 0 0,1-1 0 0 0,-1 1 0 0 0,0 0 0 0 0,1 0 0 0 0,-1 0 0 0 0,0-1 0 0 0,0 1 0 0 0,1 0 0 0 0,-1 0 0 0 0,0 0 0 0 0,0 0 0 0 0,0 0 0 0 0,0-1 0 0 0,0 1 0 0 0,0 0 0 0 0,0 0 0 0 0,0 0 0 0 0,-1 0 0 0 0,1 5 0 0 0,-1 0 0 0 0,0 0 0 0 0,0 0 0 0 0,-1 0 0 0 0,0 0 0 0 0,0-1 0 0 0,-4 9 0 0 0,-21 35 0 0 0,22-43 0 0 0,1 0 0 0 0,-1-1 0 0 0,0 1 0 0 0,-1-1 0 0 0,-5 4 0 0 0,-3 3 0 0 0,3-2 0 0 0,-1-1 0 0 0,0 0 0 0 0,-15 8 0 0 0,21-14 0 0 0,2-7 0 0 0,4 4 0 0 0,0-1 0 0 0,0 0 0 0 0,0 1 0 0 0,0-1 0 0 0,-1 0 0 0 0,1 0 0 0 0,0 1 0 0 0,1-1 0 0 0,-1 0 0 0 0,0 0 0 0 0,0 1 0 0 0,0-1 0 0 0,0 0 0 0 0,1 1 0 0 0,-1-1 0 0 0,0 0 0 0 0,0 1 0 0 0,1-1 0 0 0,0-1 0 0 0,3-8 0 0 0,0 2 0 0 0,2 2 0 0 0,1 3 0 0 0,1 8 0 0 0,-3 0 0 0 0,-2 0 0 0 0,1 0 0 0 0,-1 0 0 0 0,1 1 0 0 0,-1 0 0 0 0,-1-1 0 0 0,1 1 0 0 0,-1 0 0 0 0,2 12 0 0 0,8 16 0 0 0,-2-13 0 0 0,-5-10 0 0 0,15 24 0 0 0,-19-34 0 0 0,0 1 0 0 0,0-1 0 0 0,1 0 0 0 0,-1 1 0 0 0,0-1 0 0 0,0 0 0 0 0,1 0 0 0 0,-1 0 0 0 0,0 0 0 0 0,1 0 0 0 0,-1 0 0 0 0,1 0 0 0 0,0 0 0 0 0,-1-1 0 0 0,1 1 0 0 0,-1-1 0 0 0,1 1 0 0 0,0-1 0 0 0,1 1 0 0 0,7-3 0 0 0,-1-3 0 0 0,-1 0 0 0 0,0-1 0 0 0,0 1 0 0 0,0-2 0 0 0,-1 1 0 0 0,0-1 0 0 0,12-14 0 0 0,3-3 0 0 0,109-131 0 0 0,-121 142 0 0 0,-13 22 227 0 0,0-1 0 0 0,1 1 0 0 0,0 0-1 0 0,1 0 1 0 0,0 0 0 0 0,0 0 0 0 0,1 12 0 0 0,0-19-352 0 0,0 0-1 0 0,1-1 1 0 0,-1 1 0 0 0,0 0-1 0 0,1-1 1 0 0,-1 1 0 0 0,1-1 0 0 0,0 1-1 0 0,-1-1 1 0 0,1 1 0 0 0,0-1 0 0 0,2 3-1 0 0,2 5 60 0 0,-4-8 403 0 0,-1-1 138 0 0,0 0 33 0 0,0 0-65 0 0,9-22-278 0 0,-4 10-165 0 0,-1 0 0 0 0,0-1 0 0 0,2-19 0 0 0,-2 15 0 0 0,-2 14 0 0 0,-1-1 0 0 0,-1 1 0 0 0,1 0 0 0 0,0-1 0 0 0,-1 1 0 0 0,0 0 0 0 0,0-1 0 0 0,0 1 0 0 0,0-6 0 0 0,-1 2 0 0 0,0 0 0 0 0,0 0 0 0 0,1 0 0 0 0,0 0 0 0 0,1 0 0 0 0,0 0 0 0 0,0 0 0 0 0,0 0 0 0 0,1 0 0 0 0,0 0 0 0 0,0 0 0 0 0,1 0 0 0 0,-1 1 0 0 0,6-8 0 0 0,7-16 0 0 0,-14 25 0 0 0,1 0 0 0 0,1 0 0 0 0,-1 0 0 0 0,1 1 0 0 0,0-1 0 0 0,0 1 0 0 0,0 0 0 0 0,7-7 0 0 0,1-3 0 0 0,-8 11 0 0 0,6-8 0 0 0,-8 10 0 0 0,-1 1 0 0 0,1-1 0 0 0,-1 1 0 0 0,1-1 0 0 0,-1 1 0 0 0,0-1 0 0 0,1 0 0 0 0,-1 1 0 0 0,0-1 0 0 0,0 1 0 0 0,1-1 0 0 0,-1 0 0 0 0,0 1 0 0 0,0-1 0 0 0,0 0 0 0 0,0 1 0 0 0,1-1 0 0 0,-1 0 0 0 0,0 1 0 0 0,0-1 0 0 0,0 0 0 0 0,-1 1 0 0 0,1-1 0 0 0,0 0 0 0 0,0 1 0 0 0,-1-2 0 0 0,0-3 0 0 0,-1-6 0 0 0,-1 0 0 0 0,0 5 0 0 0,1-1 0 0 0,2 11 0 0 0,1 0 0 0 0,-1 0 0 0 0,0-1 0 0 0,0 1 0 0 0,0 0 0 0 0,-1 0 0 0 0,1 0 0 0 0,-2 3 0 0 0,-11 39 0 0 0,-1 3 0 0 0,-13 97 0 0 0,24-130 0 0 0,0-8 0 0 0,2 0 0 0 0,-1 0 0 0 0,1 0 0 0 0,0 1 0 0 0,1-1 0 0 0,0 0 0 0 0,0 1 0 0 0,3 11 0 0 0,3 18 0 0 0,-1-6 0 0 0,-3-30 0 0 0,2-6 0 0 0,3-11 0 0 0,-5 13 0 0 0,22-51 0 0 0,-10 22 0 0 0,19-30 0 0 0,-27 50 0 0 0,3-4 0 0 0,23-28 0 0 0,-28 38 0 0 0,0 1 0 0 0,0 0 0 0 0,1-1 0 0 0,0 2 0 0 0,0-1 0 0 0,0 1 0 0 0,0 0 0 0 0,1 0 0 0 0,9-4 0 0 0,-7 4 0 0 0,-6 2 0 0 0,1 0 0 0 0,0 0 0 0 0,0 0 0 0 0,0 0 0 0 0,-1 1 0 0 0,1-1 0 0 0,0 1 0 0 0,0 0 0 0 0,0-1 0 0 0,0 2 0 0 0,0-1 0 0 0,0 0 0 0 0,0 0 0 0 0,0 1 0 0 0,0 0 0 0 0,0-1 0 0 0,-1 1 0 0 0,1 0 0 0 0,3 2 0 0 0,0-1 0 0 0,1 1 0 0 0,4 4 0 0 0,-1 1 0 0 0,-10-3 0 0 0,0-4 0 0 0,0 0 0 0 0,1 0 0 0 0,-1-1 0 0 0,0 1 0 0 0,0 0 0 0 0,0 1 0 0 0,0-1 0 0 0,0 0 0 0 0,0 0 0 0 0,0 0 0 0 0,0 0 0 0 0,-1 0 0 0 0,1-1 0 0 0,0 1 0 0 0,0 0 0 0 0,-1 0 0 0 0,1 0 0 0 0,-1 0 0 0 0,1 0 0 0 0,-1 0 0 0 0,1 0 0 0 0,-1 0 0 0 0,1-1 0 0 0,-1 1 0 0 0,0 0 0 0 0,0 0 0 0 0,-2 2 0 0 0,-6 9 0 0 0,-1-1 0 0 0,-1 0 0 0 0,0-1 0 0 0,-15 12 0 0 0,-51 30 0 0 0,68-46 0 0 0,-1-1 0 0 0,6-6 0 0 0,3 1 0 0 0,1 0 0 0 0,0 0 0 0 0,0 0 0 0 0,0 0 0 0 0,-1-1 0 0 0,1 1 0 0 0,0 0 0 0 0,0 0 0 0 0,0 0 0 0 0,0 0 0 0 0,0 0 0 0 0,0 0 0 0 0,-1 0 0 0 0,1 0 0 0 0,0 0 0 0 0,0 0 0 0 0,0 0 0 0 0,0 0 0 0 0,0 0 0 0 0,0-1 0 0 0,0 1 0 0 0,0 0 0 0 0,-1 0 0 0 0,1 0 0 0 0,0 0 0 0 0,0 0 0 0 0,0 0 0 0 0,0 0 0 0 0,0-1 0 0 0,0 1 0 0 0,0 0 0 0 0,0 0 0 0 0,0 0 0 0 0,0 0 0 0 0,0 0 0 0 0,0-1 0 0 0,0 1 0 0 0,0 0 0 0 0,0 0 0 0 0,0 0 0 0 0,0 0 0 0 0,0 0 0 0 0,0-1 0 0 0,0 1 0 0 0,0 0 0 0 0,0 0 0 0 0,0 0 0 0 0,0 0 0 0 0,0 0 0 0 0,0 0 0 0 0,0-1 0 0 0,1 1 0 0 0,-1 0 0 0 0,0 0 0 0 0,0 0 0 0 0,0 0 0 0 0,0 0 0 0 0,0 0 0 0 0,0 0 0 0 0,0 0 0 0 0,0 0 0 0 0,1-1 0 0 0,-1 1 0 0 0,0 0 0 0 0,0 0 0 0 0,0 0 0 0 0,1 0 0 0 0,-1 0 0 0 0,0-1 0 0 0,0 1 0 0 0,1 0 0 0 0,-1 0 0 0 0,0-1 0 0 0,0 1 0 0 0,1 0 0 0 0,-1 0 0 0 0,0-1 0 0 0,0 1 0 0 0,1 0 0 0 0,-1 0 0 0 0,0 0 0 0 0,1 0 0 0 0,-1 0 0 0 0,0 0 0 0 0,1-1 0 0 0,-1 1 0 0 0,0 0 0 0 0,1 0 0 0 0,-1 0 0 0 0,0 0 0 0 0,1 0 0 0 0,-1 0 0 0 0,0 0 0 0 0,1 0 0 0 0,-1 0 0 0 0,0 1 0 0 0,1-1 0 0 0,-1 0 0 0 0,0 0 0 0 0,1 0 0 0 0,-1 0 0 0 0,0 0 0 0 0,1 1 0 0 0,-1-1 0 0 0,1 0 0 0 0,7 8 0 0 0,-8-7 0 0 0,2 2 0 0 0,0 0 0 0 0,0 1 0 0 0,0-1 0 0 0,-1 1 0 0 0,1 0 0 0 0,-1 0 0 0 0,0-1 0 0 0,0 1 0 0 0,0 0 0 0 0,0 0 0 0 0,-1 6 0 0 0,4 11 0 0 0,-4-20 0 0 0,0 1 0 0 0,0-1 0 0 0,0 0 0 0 0,1 1 0 0 0,-1-1 0 0 0,1 0 0 0 0,-1 1 0 0 0,1-1 0 0 0,-1 0 0 0 0,1 1 0 0 0,0-1 0 0 0,0 0 0 0 0,0 0 0 0 0,-1 0 0 0 0,1 0 0 0 0,0 0 0 0 0,2 2 0 0 0,0 0 0 0 0,-1-1 0 0 0,0 0 0 0 0,0 0 0 0 0,0-1 0 0 0,0 1 0 0 0,0 0 0 0 0,0-1 0 0 0,1 0 0 0 0,-1 1 0 0 0,1-1 0 0 0,-1 0 0 0 0,0 0 0 0 0,1 0 0 0 0,0 0 0 0 0,-1-1 0 0 0,1 1 0 0 0,4 0 0 0 0,-2-2 0 0 0,-1 1 0 0 0,1 0 0 0 0,-1-1 0 0 0,1 0 0 0 0,-1 0 0 0 0,1 0 0 0 0,-1 0 0 0 0,0-1 0 0 0,6-2 0 0 0,1-3 0 0 0,1 1 0 0 0,-1-2 0 0 0,0 0 0 0 0,-1 0 0 0 0,18-19 0 0 0,1-6 0 0 0,-1 0 0 0 0,-2-2 0 0 0,29-51 0 0 0,-55 86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0,0-1 0 0 0,0 1 0 0 0,0 0 0 0 0,0 0 0 0 0,0 0 0 0 0,0 0 0 0 0,0 0 0 0 0,0 0 0 0 0,0 0 0 0 0,0 0 0 0 0,0 0 0 0 0,0 0 0 0 0,0 0 0 0 0,0 0 0 0 0,0 0 0 0 0,0 8 0 0 0,-5 11 0 0 0,-25 105 0 0 0,-18 148 0 0 0,47-264 0 0 0,-31 236-64 0 0,30-219-147 0 0,1-11-2920 0 0,-2-34-1020 0 0,-1-7-468 0 0,1-2-213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4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8287 0 0,'0'0'382'0'0,"0"0"-8"0"0,0 0-102 0 0,0 0 463 0 0,0 0 234 0 0,0 0 45 0 0,-1-1 8 0 0,-1-5-372 0 0,2 4-199 0 0,-1-1 1 0 0,0 0 0 0 0,0 1-1 0 0,0-1 1 0 0,0 0 0 0 0,0 1-1 0 0,-3-4 1 0 0,-1 0-616 0 0,4 5-871 0 0,9 8-2559 0 0,-7-6-1180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4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10135 0 0,'0'0'464'0'0,"0"0"-9"0"0,0 0-223 0 0,0 0 156 0 0,0 0 100 0 0,0 0 21 0 0,-1-1-66 0 0,-4-7-294 0 0,2-2-133 0 0,5 0-217 0 0,0 7-55 0 0,2-3-3489 0 0,-4 6 2211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4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6447 0 0,'0'0'298'0'0,"0"0"-10"0"0,0 0-50 0 0,0 0 493 0 0,0 0 238 0 0,0 0 45 0 0,0 0-61 0 0,0 0-288 0 0,-2 1-121 0 0,1 1-348 0 0,0-1-1 0 0,-1 1 1 0 0,1-1-1 0 0,0 1 1 0 0,0-1-1 0 0,0 1 1 0 0,0 0-1 0 0,1 0 1 0 0,-1 0-1 0 0,0-1 0 0 0,1 1 1 0 0,-1 0-1 0 0,1 0 1 0 0,0 0-1 0 0,-1 0 1 0 0,1 0-1 0 0,0 0 1 0 0,0 0-1 0 0,0 0 1 0 0,1 3-1 0 0,-1 30 928 0 0,-1-21-1123 0 0,-3 10 443 0 0,4-22 45 0 0,0-2 21 0 0,0 0-66 0 0,1 1-294 0 0,6 2-61 0 0,-7-3-51 0 0,1 0 1 0 0,0 0-1 0 0,-1 0 0 0 0,1 0 0 0 0,0 0 1 0 0,-1 0-1 0 0,1 0 0 0 0,0 0 0 0 0,-1-1 1 0 0,1 1-1 0 0,0 0 0 0 0,-1 0 0 0 0,1-1 1 0 0,-1 1-1 0 0,1 0 0 0 0,0-1 0 0 0,-1 1 1 0 0,1-1-1 0 0,0 0 0 0 0,0 0 77 0 0,4-1-13 0 0,-1-1 1 0 0,1 0 0 0 0,-1-1-1 0 0,0 1 1 0 0,0-1-1 0 0,0 0 1 0 0,0 0-1 0 0,-1 0 1 0 0,1 0 0 0 0,4-10-1 0 0,-1 3-101 0 0,-2 3-201 0 0,-4 7-850 0 0,-1 1-385 0 0,0 0-1000 0 0,0 0-3704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4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8287 0 0,'-1'2'382'0'0,"1"1"-231"0"0,-1-1-114 0 0,0 1 0 0 0,1-1 0 0 0,-1 0 0 0 0,0 0-1 0 0,0 0 1 0 0,0 0 0 0 0,0 0 0 0 0,-1 0 0 0 0,1-1-1 0 0,0 1 1 0 0,-4 3 0 0 0,-1 3 328 0 0,5-7 122 0 0,1-1 22 0 0,0 0 71 0 0,0 0 286 0 0,-2 2 124 0 0,0 1-548 0 0,1-1 40 0 0,-1 0 1 0 0,1 0-1 0 0,-1 1 0 0 0,1-1 0 0 0,0 0 0 0 0,0 1 0 0 0,-1 2 0 0 0,-1 6-199 0 0,1 0 1 0 0,1 0-1 0 0,-1 0 1 0 0,2 0 0 0 0,0 0-1 0 0,1 12 1 0 0,0 7-204 0 0,1 122-57 0 0,-2 121-2010 0 0,-2-207-373 0 0,2-38-1657 0 0,0-25 3394 0 0,0 15-3901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4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26 233 6447 0 0,'1'-2'54'0'0,"0"0"-1"0"0,0 0 1 0 0,-1-1 0 0 0,1 1-1 0 0,-1-1 1 0 0,1 1-1 0 0,-1 0 1 0 0,0-1-1 0 0,0 1 1 0 0,0-1-1 0 0,0 1 1 0 0,0-1-1 0 0,-1-3 1 0 0,0-1-132 0 0,-9-82 2944 0 0,7 70-2106 0 0,2 15-683 0 0,0 1 0 0 0,1-1 0 0 0,-1 1 0 0 0,1-1 0 0 0,0-4 0 0 0,0 3 437 0 0,-1 1 0 0 0,1-1 0 0 0,-1 1 0 0 0,0 0 0 0 0,0-1 0 0 0,-2-4 0 0 0,-2-7 64 0 0,4 14-191 0 0,1 2 101 0 0,0 0 21 0 0,0 0-66 0 0,0 0-222 0 0,0 0 166 0 0,0 0 101 0 0,0 0 21 0 0,0 0-66 0 0,1 2-294 0 0,1 4-124 0 0,0-1 0 0 0,-1 0 1 0 0,1 1-1 0 0,-1 0 0 0 0,0-1 0 0 0,-1 1 0 0 0,0 0 0 0 0,0-1 0 0 0,-1 9 1 0 0,0 9 1178 0 0,1 1-857 0 0,-1-9-779 0 0,1-1 0 0 0,3 24 0 0 0,-2-16 1156 0 0,-1-19-622 0 0,0 1 0 0 0,0-1 0 0 0,0 1 1 0 0,1-1-1 0 0,-1 0 0 0 0,1 1 0 0 0,2 4 0 0 0,8 43-86 0 0,-10-47-16 0 0,0 0 0 0 0,-1 1 0 0 0,1-1 0 0 0,-1 1 0 0 0,0-1 0 0 0,0 0 0 0 0,-1 1 0 0 0,-1 7 0 0 0,1-7 0 0 0,1 0 0 0 0,-1 1 0 0 0,1-1 0 0 0,0 0 0 0 0,1 8 0 0 0,0-6 0 0 0,-1 0 0 0 0,1 0 0 0 0,-2 10 0 0 0,2 31 0 0 0,-1-46 0 0 0,0 1 0 0 0,1 0 0 0 0,-1 0 0 0 0,1 0 0 0 0,0-1 0 0 0,0 1 0 0 0,0 0 0 0 0,0-1 0 0 0,0 1 0 0 0,0-1 0 0 0,1 1 0 0 0,1 2 0 0 0,4 6 0 0 0,-5-1 0 0 0,0 0 0 0 0,-1 0 0 0 0,0-1 0 0 0,0 1 0 0 0,-1 0 0 0 0,0 0 0 0 0,-3 17 0 0 0,0 30 0 0 0,6-33 0 0 0,0 0 0 0 0,8 31 0 0 0,-6-35 0 0 0,4 0 0 0 0,-2-1 4 0 0,-2-5 19 0 0,-1 1 0 0 0,5 24-1 0 0,-1 11 966 0 0,2 53 0 0 0,-6-78-988 0 0,-2-13 0 0 0,0-1 0 0 0,0 15 0 0 0,1 48 0 0 0,6 77 0 0 0,-7-88 0 0 0,-2-47 0 0 0,0 1 0 0 0,5 28 0 0 0,-5-44 0 0 0,20 113 0 0 0,-18-92 0 0 0,0 0 0 0 0,-2-1 0 0 0,-2 30 0 0 0,-1 16 0 0 0,-2 9 0 0 0,-3-9 0 0 0,4 1 0 0 0,5 104 0 0 0,2-144 0 0 0,-1-17 0 0 0,-1 0 0 0 0,-1 15 0 0 0,1-13 0 0 0,-4-65-4021 0 0,2 28-3142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4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6447 0 0,'0'0'142'0'0,"0"0"22"0"0,0 0 13 0 0,0 0 55 0 0,0 0 181 0 0,0 0 78 0 0,0 0 18 0 0,0 0 3 0 0,0 0 0 0 0,0 0 0 0 0,0 0 0 0 0,0 0 0 0 0,0 0 0 0 0,0 0 0 0 0,0 0 0 0 0,0 0 0 0 0,0 0 0 0 0,0 0 0 0 0,0 0 0 0 0,0 0-69 0 0,0-1-341 0 0,0 1 1 0 0,0 0-1 0 0,1-1 1 0 0,-1 1-1 0 0,0-1 0 0 0,0 1 1 0 0,0 0-1 0 0,0-1 1 0 0,0 1-1 0 0,0-1 0 0 0,0 1 1 0 0,0-1-1 0 0,0 1 1 0 0,0 0-1 0 0,0-1 0 0 0,0 1 1 0 0,0-1-1 0 0,-1 1 1 0 0,1-1-1 0 0,-7-3 47 0 0,-3 1-133 0 0,0 2-16 0 0,0 3 72 0 0,9-2 299 0 0,1 0 117 0 0,0 0 21 0 0,-2 2-66 0 0,-3 2-222 0 0,4-3 166 0 0,1-1 101 0 0,0 0 21 0 0,0 0-66 0 0,0 2-294 0 0,1 15-131 0 0,0-12-20 0 0,5 13 2 0 0,3 9 0 0 0,-1 0 0 0 0,-5-14 0 0 0,1 0 0 0 0,-2 1 0 0 0,0 11 302 0 0,-4-17 487 0 0,0 0 3 0 0,4-8-643 0 0,4-1-147 0 0,0 1-1 0 0,0-1 1 0 0,1 0-1 0 0,-1 0 1 0 0,0-1-1 0 0,0 0 1 0 0,0 0 0 0 0,0-1-1 0 0,7-3 1 0 0,-12 5-2 0 0,42-22 0 0 0,-35 19-64 0 0,-7 3-36 0 0,0 0-1 0 0,-1 0 1 0 0,1 0 0 0 0,0 0-1 0 0,-1 0 1 0 0,1 0 0 0 0,0 0-1 0 0,-1 0 1 0 0,1 0 0 0 0,-1 0-1 0 0,0 0 1 0 0,1 0 0 0 0,-1 0-1 0 0,0 0 1 0 0,0 0 0 0 0,0 0-1 0 0,0-1 1 0 0,0 1 0 0 0,0 0-1 0 0,0 0 1 0 0,0 0 0 0 0,0 0-1 0 0,0 0 1 0 0,-1-2 0 0 0,1-12-1476 0 0,0-10-3981 0 0,-1 23 3510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4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8287 0 0,'0'0'191'0'0,"0"0"26"0"0,0 0 9 0 0,-2 0-34 0 0,-14 0-78 0 0,15 0 274 0 0,-9 5 2156 0 0,-9 14 2064 0 0,17-17-4096 0 0,0 12 512 0 0,0-2-799 0 0,2 0 0 0 0,-1 0 0 0 0,2 0-1 0 0,1 13 1 0 0,0 17 214 0 0,-3 116 1212 0 0,3 162-1761 0 0,17-150-3078 0 0,-15-153 191 0 0,-4-17 1462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1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12 350 6447 0 0,'0'0'142'0'0,"0"0"22"0"0,0 0 13 0 0,-1 1-20 0 0,-4 6 18 0 0,3-6 561 0 0,2-1 237 0 0,0 0 41 0 0,0 0-61 0 0,0 0-288 0 0,0 0-121 0 0,0 0-28 0 0,-1 4 185 0 0,-1 2-290 0 0,3-4 5221 0 0,0-2-5631 0 0,0 0 0 0 0,1 0 0 0 0,-1 0 0 0 0,0 0 0 0 0,0 0 0 0 0,1 0 0 0 0,-1 0 0 0 0,0 0 0 0 0,1 0 0 0 0,-1-1 0 0 0,0 1 0 0 0,0 0 1 0 0,1-1-1 0 0,1 0 0 0 0,0-1-1 0 0,9-3 0 0 0,-9 3 0 0 0,-2 1 0 0 0,1 1 0 0 0,-1-1 0 0 0,0 1 0 0 0,0-1 0 0 0,1 1 0 0 0,-1-1 0 0 0,0 0 0 0 0,0 0 0 0 0,0 1 0 0 0,0-1 0 0 0,0 0 0 0 0,0 0 0 0 0,0 0 0 0 0,1-2 0 0 0,11-15 0 0 0,1 2 0 0 0,-6 7 0 0 0,0-1 0 0 0,6-10 0 0 0,3-4-7 0 0,7-12 457 0 0,42-102 1155 0 0,-43 88-1605 0 0,-21 40 0 0 0,-2 9 0 0 0,-2-4 0 0 0,-11-2 0 0 0,2 6 0 0 0,8 1 0 0 0,-2 2 0 0 0,-10 5 0 0 0,-4 4 0 0 0,16-7 0 0 0,-5 5 0 0 0,1 3 0 0 0,1 1 0 0 0,4 2 0 0 0,2-14 0 0 0,0 0 0 0 0,1 0 0 0 0,-1 0 0 0 0,0 0 0 0 0,1 0 0 0 0,-1 0 0 0 0,0 0 0 0 0,1-1 0 0 0,-1 1 0 0 0,1 0 0 0 0,1 1 0 0 0,9 6 0 0 0,-9-7 0 0 0,1 0 0 0 0,-1 0 0 0 0,1-1 0 0 0,0 1 0 0 0,0-1 0 0 0,-1 0 0 0 0,1 0 0 0 0,0 0 0 0 0,0 0 0 0 0,0 0 0 0 0,-1 0 0 0 0,1-1 0 0 0,0 1 0 0 0,-1-1 0 0 0,4-1 0 0 0,14-2 0 0 0,-9 2 0 0 0,-1 2 0 0 0,-1 4 0 0 0,-8-3 98 0 0,0 0 0 0 0,1 0 0 0 0,-1 1-1 0 0,0-1 1 0 0,0 0 0 0 0,0 0 0 0 0,0 0-1 0 0,-1 1 1 0 0,1-1 0 0 0,0 1 0 0 0,-1-1 0 0 0,1 0-1 0 0,-1 1 1 0 0,1-1 0 0 0,-1 1 0 0 0,1-1 0 0 0,-1 1-1 0 0,0 0 1 0 0,0-1 0 0 0,0 3 0 0 0,0 4-117 0 0,-1-1 1 0 0,0 0 0 0 0,-2 9 0 0 0,2-11 85 0 0,-4 15-67 0 0,2-16 0 0 0,0 0 0 0 0,2-3 0 0 0,-74 147 0 0 0,64-121 0 0 0,2 0 0 0 0,1 0 0 0 0,1 1 0 0 0,-5 39 0 0 0,11-64 0 0 0,0 2 0 0 0,4 12 0 0 0,-2-10 0 0 0,0-3 0 0 0,0-1 0 0 0,0 0 0 0 0,0 1 0 0 0,0-1 0 0 0,1 0 0 0 0,-1 0 0 0 0,1 0 0 0 0,2 4 0 0 0,-2-4 0 0 0,0 0 0 0 0,-1 1 0 0 0,1-1 0 0 0,0 0 0 0 0,0 0 0 0 0,1 0 0 0 0,-1-1 0 0 0,0 1 0 0 0,1 0 0 0 0,3 2 0 0 0,2 1 0 0 0,-6-4 0 0 0,-1-1 0 0 0,1 1 0 0 0,-1-1 0 0 0,1 1 0 0 0,-1-1 0 0 0,1 0 0 0 0,0 1 0 0 0,0-1 0 0 0,0 0 0 0 0,0 0 0 0 0,0 0 0 0 0,3 0 0 0 0,1 1 0 0 0,10 3 0 0 0,-12-6 0 0 0,0 0 0 0 0,-1 2 0 0 0,1 0 0 0 0,12-3 0 0 0,-12 1 0 0 0,0-1 0 0 0,0 1 0 0 0,0-1 0 0 0,0 0 0 0 0,0 0 0 0 0,-1 0 0 0 0,1 0 0 0 0,-1-1 0 0 0,1 0 0 0 0,5-5 0 0 0,3-5 0 0 0,15-20 0 0 0,-17 19 0 0 0,7-10 0 0 0,-1-2 0 0 0,-1 0 0 0 0,-2-1 0 0 0,15-39 0 0 0,-5 11 0 0 0,-4 15 0 0 0,-9 21 0 0 0,-2 0 0 0 0,0 0 0 0 0,6-22 0 0 0,12-42-3 0 0,-10 35 78 0 0,-15 47 296 0 0,-1 1 117 0 0,0 0 21 0 0,0 0-66 0 0,-5 13-278 0 0,-1 4-165 0 0,1 1 0 0 0,1 0 0 0 0,-4 29 0 0 0,1 57 0 0 0,2-19 0 0 0,5-71 0 0 0,0 0 0 0 0,1-1 0 0 0,2 17 0 0 0,1 0 0 0 0,-4-20 0 0 0,0-6 0 0 0,1 1 0 0 0,-1-1 0 0 0,1 0 0 0 0,0 1 0 0 0,0-1 0 0 0,3 6 0 0 0,1 2 0 0 0,-5-11 0 0 0,1-1 0 0 0,-1 0 0 0 0,1 1 0 0 0,-1-1 0 0 0,1 0 0 0 0,-1 1 0 0 0,1-1 0 0 0,-1 0 0 0 0,1 0 0 0 0,-1 1 0 0 0,1-1 0 0 0,-1 0 0 0 0,1 0 0 0 0,-1 0 0 0 0,1 0 0 0 0,0 0 0 0 0,-1 0 0 0 0,2 0 0 0 0,9-5 0 0 0,-8 3 0 0 0,0 0 0 0 0,-1 0 0 0 0,1-1 0 0 0,0 1 0 0 0,-1-1 0 0 0,0 0 0 0 0,0 0 0 0 0,0 0 0 0 0,0 0 0 0 0,0 0 0 0 0,0 0 0 0 0,-1-1 0 0 0,0 1 0 0 0,1-1 0 0 0,-1 1 0 0 0,-1 0 0 0 0,1-1 0 0 0,0 0 0 0 0,-1 1 0 0 0,0-1 0 0 0,0-3 0 0 0,0 3 0 0 0,0 0 0 0 0,1 1 0 0 0,-1-1 0 0 0,1 1 0 0 0,-1-1 0 0 0,1 1 0 0 0,0-1 0 0 0,1 1 0 0 0,1-6 0 0 0,20-28 0 0 0,-12 20 0 0 0,-7 10 0 0 0,-1 1 0 0 0,1 0 0 0 0,-1 1 0 0 0,1-1 0 0 0,0 1 0 0 0,0 0 0 0 0,1 0 0 0 0,0 0 0 0 0,0 1 0 0 0,0 0 0 0 0,0 0 0 0 0,0 0 0 0 0,1 0 0 0 0,0 1 0 0 0,10-5 0 0 0,-4 5 0 0 0,0 5 0 0 0,2 4 0 0 0,-11-1 0 0 0,-2-3 0 0 0,0 1 0 0 0,1 0 0 0 0,-1-1 0 0 0,0 1 0 0 0,0 0 0 0 0,0 0 0 0 0,0 0 0 0 0,0 0 0 0 0,0 0 0 0 0,-1 0 0 0 0,1 0 0 0 0,-1 1 0 0 0,0-1 0 0 0,0 0 0 0 0,0 0 0 0 0,-1 0 0 0 0,0 4 0 0 0,-2 5 0 0 0,0 0 0 0 0,-9 20 0 0 0,8-23 0 0 0,4-7 0 0 0,-1 0 0 0 0,0 0 0 0 0,1-1 0 0 0,-1 1 0 0 0,0 0 0 0 0,0-1 0 0 0,0 1 0 0 0,0 0 0 0 0,0-1 0 0 0,0 1 0 0 0,0-1 0 0 0,-1 0 0 0 0,1 1 0 0 0,-3 1 0 0 0,-1 1 0 0 0,2-1 0 0 0,-12 9 0 0 0,7-7 0 0 0,-2-2 0 0 0,0-5 0 0 0,4 0 0 0 0,-1-3 0 0 0,-9-12 0 0 0,22 26 0 0 0,-3-3 0 0 0,0 0 0 0 0,0 0 0 0 0,-1 0 0 0 0,1 0 0 0 0,-2 1 0 0 0,1-1 0 0 0,-1 1 0 0 0,1 0 0 0 0,-2-1 0 0 0,1 11 0 0 0,-2 3 0 0 0,3-15 0 0 0,0-1 0 0 0,-1 0 0 0 0,0 0 0 0 0,0 0 0 0 0,0 0 0 0 0,1 0 0 0 0,0 0 0 0 0,-1 0 0 0 0,1 0 0 0 0,5 5 0 0 0,1-1 0 0 0,-5-7-20 0 0,-1-1-1 0 0,0 1 1 0 0,1-1-1 0 0,-1 1 1 0 0,1-1-1 0 0,-1 0 1 0 0,0 0-1 0 0,1 0 1 0 0,-1 0-1 0 0,1 0 1 0 0,-1 0-1 0 0,1-1 1 0 0,-1 1-1 0 0,0-1 1 0 0,1 0-1 0 0,-1 1 1 0 0,0-1-1 0 0,0 0 1 0 0,1-1-1 0 0,2-1 1 0 0,4-2-24 0 0,-2-1 0 0 0,1 1 0 0 0,13-14-1 0 0,-1-2 121 0 0,-1-1 0 0 0,-2-1 0 0 0,0 0 0 0 0,-2-2 0 0 0,0 1-1 0 0,-2-2 1 0 0,16-39 0 0 0,-29 65-76 0 0,0 0 0 0 0,0-1 0 0 0,0 1 0 0 0,0 0 0 0 0,0 0 0 0 0,0 0 0 0 0,0 0 0 0 0,0 0 0 0 0,0 0 0 0 0,0 0 0 0 0,0-1 0 0 0,0 1 0 0 0,0 0 0 0 0,0 0 0 0 0,0 0 0 0 0,0 0 0 0 0,0 0 0 0 0,0 0 0 0 0,1 0 0 0 0,-1 0 0 0 0,0 0 0 0 0,0-1 0 0 0,0 1 0 0 0,0 0 0 0 0,0 0 0 0 0,0 0 0 0 0,0 0 0 0 0,0 0 0 0 0,0 0 0 0 0,1 0 0 0 0,-1 0 0 0 0,0 0 0 0 0,0 0 0 0 0,0 0 0 0 0,0 0 0 0 0,0 0 0 0 0,0 0 0 0 0,1 0 0 0 0,-1 0 0 0 0,0 0 0 0 0,0 0 0 0 0,0 0 0 0 0,0 0 0 0 0,0 0 0 0 0,0 0 0 0 0,0 0 0 0 0,1 0 0 0 0,-1 0 0 0 0,0 0 0 0 0,0 0 0 0 0,0 0 0 0 0,0 0 0 0 0,0 1 0 0 0,0-1 0 0 0,6 9 0 0 0,1 12 0 0 0,-6-21 0 0 0,0 3 0 0 0,0 0 0 0 0,-1 0 0 0 0,1 0 0 0 0,0 0 0 0 0,-1 0 0 0 0,1 6 0 0 0,-1-7 0 0 0,0 0 0 0 0,0 0 0 0 0,1 0 0 0 0,-1 0 0 0 0,1 0 0 0 0,0 0 0 0 0,-1-1 0 0 0,1 1 0 0 0,0 0 0 0 0,0 0 0 0 0,3 3 0 0 0,3 7 0 0 0,6 2 0 0 0,-8-12 0 0 0,-1 0 0 0 0,15 9 0 0 0,-14-10 0 0 0,0-1 0 0 0,18 6 0 0 0,-3 0 0 0 0,-7 1 0 0 0,-1 2 0 0 0,-4 1 0 0 0,-6 2 0 0 0,-2-8 0 0 0,-8 15 0 0 0,6-15 0 0 0,0-1 0 0 0,0 1 0 0 0,-1 0 0 0 0,1-1 0 0 0,-1 1 0 0 0,-4 3 0 0 0,-1-1 0 0 0,-1-3 0 0 0,0-6-64 0 0,8 3 7 0 0,0-1 0 0 0,0 0 0 0 0,1 1 0 0 0,-1-1 0 0 0,0 1 0 0 0,1-1 0 0 0,-1 0 0 0 0,1 1 0 0 0,-1-1 0 0 0,1 0 0 0 0,-1 0 0 0 0,1 1 0 0 0,-1-1 0 0 0,1 0 0 0 0,0 0 0 0 0,-1 0 0 0 0,1 1-1 0 0,0-1 1 0 0,0 0 0 0 0,-1-1 0 0 0,0-17-6785 0 0,3 7-678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1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13823 0 0,'0'0'315'0'0,"0"0"45"0"0,0 0 21 0 0,0 0-49 0 0,3-1-220 0 0,27-12 1841 0 0,14-4 1626 0 0,-40 16-3490 0 0,0 0-1 0 0,1 1 1 0 0,-1 0-1 0 0,0 0 1 0 0,1 0-1 0 0,5 1 1 0 0,15 1-93 0 0,-9-2 4 0 0,0 1 0 0 0,30 5 0 0 0,6 1 0 0 0,-19-6 0 0 0,1 0 0 0 0,63-9 0 0 0,-84 7 0 0 0,0 0 0 0 0,1 1 0 0 0,24 4 0 0 0,-35-4 0 0 0,0 0 0 0 0,0 0 0 0 0,0 1 0 0 0,0-1 0 0 0,0 1 0 0 0,0 0 0 0 0,0 0 0 0 0,4 2 0 0 0,2 0 0 0 0,1 1 0 0 0,-9-4-12 0 0,-1 1 0 0 0,0-1 0 0 0,1 0 0 0 0,-1 0 0 0 0,0 0 0 0 0,1 1 0 0 0,-1-1 0 0 0,1 0 0 0 0,-1 0 0 0 0,0 0 0 0 0,1 0 0 0 0,-1 0 0 0 0,1 0 0 0 0,-1 0 0 0 0,0 0 0 0 0,1 0-1 0 0,-1 0 1 0 0,1 0 0 0 0,-1 0 0 0 0,0 0 0 0 0,1 0 0 0 0,-1 0 0 0 0,0 0 0 0 0,1 0 0 0 0,-1-1 0 0 0,1 1 0 0 0,-1 0 0 0 0,0 0 0 0 0,1 0 0 0 0,-1-1 0 0 0,0 1 0 0 0,1 0 0 0 0,-1 0 0 0 0,0-1 0 0 0,0 1 0 0 0,1 0 0 0 0,-1-1 0 0 0,0 1 0 0 0,0 0 0 0 0,0-1 0 0 0,1 1-1 0 0,-1 0 1 0 0,0-1 0 0 0,0 1 0 0 0,0-1 0 0 0,0 0 0 0 0,3-17-1786 0 0,-3 17 1474 0 0,1-11-1190 0 0,0-1-20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1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15663 0 0,'0'0'719'0'0,"0"0"-20"0"0,-2 1-374 0 0,-5 0 153 0 0,0 1 0 0 0,1 0 1 0 0,-1 0-1 0 0,-6 4 0 0 0,12-6-436 0 0,-1 1 470 0 0,0-1-382 0 0,0 1-1 0 0,0 0 1 0 0,0 0-1 0 0,0 0 1 0 0,0 0 0 0 0,0 1-1 0 0,-2 1 1 0 0,0 0-63 0 0,-6 3-51 0 0,2-2-968 0 0,7-3-4002 0 0,1-1-1732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2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15663 0 0,'0'0'356'0'0,"0"0"50"0"0,0 0 20 0 0,0 0-42 0 0,-6-5 17 0 0,3 2 2314 0 0,3 3-2755 0 0,0 0 0 0 0,0 0 0 0 0,0 0 0 0 0,0-1-1 0 0,-1 1 1 0 0,1 0 0 0 0,0 0 0 0 0,0 0 0 0 0,0 0 0 0 0,0 0 0 0 0,0-1-1 0 0,0 1 1 0 0,-1 0 0 0 0,1 0 0 0 0,0 0 0 0 0,0-1 0 0 0,0 1-1 0 0,0 0 1 0 0,0 0 0 0 0,0 0 0 0 0,0-1 0 0 0,0 1 0 0 0,0 0 0 0 0,0 0-1 0 0,0 0 1 0 0,0-1 0 0 0,0 1 0 0 0,0 0 0 0 0,0 0 0 0 0,0-1 0 0 0,0 1-1 0 0,0 0 1 0 0,0 0 0 0 0,1 0 0 0 0,-1 0 0 0 0,0-1 0 0 0,0 1-1 0 0,0 0 1 0 0,0 0 0 0 0,0 0 0 0 0,0 0 0 0 0,1-1 0 0 0,-1 1 0 0 0,0 0-1 0 0,0 0 1 0 0,0 0 0 0 0,0 0 0 0 0,1 0 0 0 0,-1 0 0 0 0,0-1-1 0 0,0 1 1 0 0,0 0 0 0 0,1 0 0 0 0,-1 0 0 0 0,0 0 0 0 0,0 0 0 0 0,0 0-1 0 0,1 0 1 0 0,-1 0 0 0 0,0 0 0 0 0,0 0 0 0 0,1 0 0 0 0,-1 0-196 0 0,2-1-6247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1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39 192 10135 0 0,'0'0'231'0'0,"0"-2"29"0"0,0-5-151 0 0,0 0 0 0 0,0-1 1 0 0,0 1-1 0 0,1 0 0 0 0,3-13 0 0 0,-2 12 169 0 0,0-1 0 0 0,-1 0 0 0 0,0 1 0 0 0,0-10 0 0 0,-1 4 1118 0 0,2-22 1 0 0,0 13 930 0 0,-3 21-1684 0 0,1 1-532 0 0,0 1-1 0 0,0 0 1 0 0,0 0-1 0 0,0-1 1 0 0,0 1-1 0 0,0 0 1 0 0,0 0-1 0 0,0 0 0 0 0,-1-1 1 0 0,1 1-1 0 0,0 0 1 0 0,0 0-1 0 0,0 0 1 0 0,0 0-1 0 0,0-1 1 0 0,0 1-1 0 0,-1 0 1 0 0,1 0-1 0 0,0 0 1 0 0,0 0-1 0 0,0 0 0 0 0,0-1 1 0 0,0 1-1 0 0,-1 0 1 0 0,1 0-1 0 0,0 0 1 0 0,-1 0-1 0 0,1-1-35 0 0,-1 1 0 0 0,0 0-1 0 0,0 0 1 0 0,1 0 0 0 0,-1 0 0 0 0,0 0-1 0 0,0-1 1 0 0,1 1 0 0 0,-1 0 0 0 0,0 1-1 0 0,0-1 1 0 0,1 0 0 0 0,-1 0 0 0 0,0 0-1 0 0,0 0 1 0 0,1 1 0 0 0,-1-1 0 0 0,0 0-1 0 0,1 0 1 0 0,-1 1 0 0 0,0-1 0 0 0,1 1-1 0 0,-1-1 1 0 0,0 1 0 0 0,-1 1-45 0 0,1-1-1 0 0,0 1 1 0 0,0-1-1 0 0,0 1 1 0 0,0 0-1 0 0,0-1 1 0 0,0 1 0 0 0,1 0-1 0 0,-2 3 1 0 0,0 2-65 0 0,1 0 1 0 0,0 1-1 0 0,0-1 1 0 0,0 10-1 0 0,4 69 35 0 0,-3-69 0 0 0,0 1 0 0 0,-5 30 0 0 0,0 4 0 0 0,-2 8 0 0 0,6-47 0 0 0,1-12 0 0 0,0-1 0 0 0,0 1 0 0 0,0-1 0 0 0,0 1 0 0 0,0-1 0 0 0,0 1 0 0 0,0-1 0 0 0,1 0 0 0 0,-1 1 0 0 0,0-1 0 0 0,0 1 0 0 0,0-1 0 0 0,0 1 0 0 0,1-1 0 0 0,-1 0 0 0 0,0 1 0 0 0,0-1 0 0 0,1 0 0 0 0,-1 1 0 0 0,1 0 0 0 0,0-1 0 0 0,0-1 0 0 0,0 1 0 0 0,0 0 0 0 0,0 0 0 0 0,0-1 0 0 0,0 1 0 0 0,0 0 0 0 0,0-1 0 0 0,0 1 0 0 0,-1-1 0 0 0,1 0 0 0 0,0 1 0 0 0,0-1 0 0 0,0 1 0 0 0,-1-1 0 0 0,1 0 0 0 0,0 0 0 0 0,-1 1 0 0 0,1-1 0 0 0,0 0 0 0 0,-1 0 0 0 0,1 0 0 0 0,-1 0 0 0 0,1 0 0 0 0,-1-1 0 0 0,14-28 0 0 0,-3 0-221 0 0,-5 17-875 0 0,-1 0 1 0 0,-1 0-1 0 0,0-1 1 0 0,-1 1-1 0 0,2-21 1 0 0,-3 18-3277 0 0,1 2-990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1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6447 0 0,'0'0'142'0'0,"0"0"22"0"0,0 0 13 0 0,-2 1 55 0 0,-5 2 181 0 0,5-2 78 0 0,2-1 18 0 0,-1 0-66 0 0,-5 3-222 0 0,5-3 166 0 0,-3 3 673 0 0,2-2-818 0 0,1-1 1 0 0,-1 1-1 0 0,1-1 0 0 0,-1 1 1 0 0,1 0-1 0 0,-1 0 0 0 0,1 0 0 0 0,0 0 1 0 0,0 0-1 0 0,-2 1 0 0 0,2-1 129 0 0,1-1 117 0 0,-1 0-461 0 0,1 0 1 0 0,0 0-1 0 0,0 0 1 0 0,0 0-1 0 0,-1 0 1 0 0,1 0-1 0 0,0 0 1 0 0,0 0-1 0 0,0 1 1 0 0,-1-1-1 0 0,1 0 1 0 0,0 0-1 0 0,0 0 1 0 0,0 0-1 0 0,-1 0 1 0 0,1 0-1 0 0,0 0 1 0 0,0 0-1 0 0,0 1 1 0 0,0-1-1 0 0,-1 0 1 0 0,1 0-1 0 0,0 0 1 0 0,0 0-1 0 0,0 0 1 0 0,0 1-1 0 0,0-1 1 0 0,-1 0-1 0 0,-10 13 277 0 0,5-7-216 0 0,5-5 283 0 0,1-1 117 0 0,0 0 21 0 0,0 0-66 0 0,0 0-222 0 0,0 0 166 0 0,0 0 101 0 0,0 0 21 0 0,0 0-66 0 0,0 0-222 0 0,0 0 166 0 0,0 0 101 0 0,2-1 21 0 0,24-7 99 0 0,-3-1-608 0 0,-17 6 0 0 0,-1 0 0 0 0,1 1 0 0 0,0 0 0 0 0,-1 0 0 0 0,1 0 0 0 0,11-1 0 0 0,23-1 0 0 0,-2-1 0 0 0,-26 5 0 0 0,-4 3 72 0 0,-6-2 299 0 0,-2-1 117 0 0,0 0 21 0 0,0 0-134 0 0,0 0-577 0 0,0 0-248 0 0,0 0-50 0 0,0 0 59 0 0,0 0 219 0 0,0 0-164 0 0,0 0-102 0 0,0 0-22 0 0,0 0-206 0 0,0 0-857 0 0,0 0-379 0 0,0 0-80 0 0,0 0-15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1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8287 0 0,'0'0'382'0'0,"0"0"-8"0"0,0 0-102 0 0,0 0 463 0 0,0 0 234 0 0,0 0 45 0 0,0 0 8 0 0,0 0 2 0 0,0 0 0 0 0,0 0 0 0 0,0 0-69 0 0,0 0-290 0 0,0 0-121 0 0,0 0-28 0 0,0 0-4 0 0,0 0 0 0 0,0 0 0 0 0,0 0 0 0 0,0 0 0 0 0,0 0 0 0 0,0 0 0 0 0,2-1 0 0 0,8-3-68 0 0,2 4-289 0 0,13 7-138 0 0,-21-6-17 0 0,17 3 0 0 0,13 1 0 0 0,-21-4 0 0 0,-9-5 0 0 0,-3 3 0 0 0,8-6 0 0 0,-1 2-201 0 0,-6 4-850 0 0,-2 1-385 0 0,0 0-78 0 0,0 0-20 0 0,0 0-2 0 0,0 0 0 0 0,0 0-648 0 0,0 0-2592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1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10135 0 0,'0'0'464'0'0,"0"0"-9"0"0,2 0-295 0 0,59-9 6801 0 0,-56 8-6514 0 0,-1 1-1 0 0,1 0 0 0 0,-1 0 0 0 0,0 0 1 0 0,1 1-1 0 0,6 1 0 0 0,0 0-291 0 0,0 1-138 0 0,1-1-17 0 0,-1 0 0 0 0,29 13-2829 0 0,-38-14 1838 0 0,-2-1-983 0 0,0 0-3824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1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93 469 10135 0 0,'0'0'464'0'0,"1"-2"-9"0"0,6-22-565 0 0,-3 14 772 0 0,-1-1 1 0 0,0 0-1 0 0,-1 1 1 0 0,0-2-1 0 0,0 1 0 0 0,-1 0 1 0 0,-1-16-1 0 0,-4-18 779 0 0,2 18-384 0 0,0 0 0 0 0,-13-49 0 0 0,10 57-418 0 0,2 1 0 0 0,-2-26 0 0 0,0 1 91 0 0,4 40-734 0 0,0 0 0 0 0,0 0 0 0 0,0-1 0 0 0,0 1 0 0 0,0 0 0 0 0,-3-4 0 0 0,-3-6 980 0 0,7 12-467 0 0,0 1-66 0 0,-3 0-294 0 0,-6 3-133 0 0,0 12-16 0 0,2-2 0 0 0,4-9 0 0 0,0 0 0 0 0,0 1 0 0 0,1-1 0 0 0,-1 0 0 0 0,1 1 0 0 0,0 0 0 0 0,1-1 0 0 0,-1 1 0 0 0,1 0 0 0 0,0 0 0 0 0,0 0 0 0 0,0 8 0 0 0,0 2 0 0 0,-2 19 0 0 0,1 0 0 0 0,3 35 0 0 0,1-32 0 0 0,-1-21 0 0 0,0-1 0 0 0,1 0 0 0 0,5 23 0 0 0,0-9 0 0 0,7 58 0 0 0,-13-84 17 0 0,-1 0-1 0 0,1-1 1 0 0,0 1-1 0 0,0 0 1 0 0,0-1 0 0 0,0 1-1 0 0,0-1 1 0 0,0 1-1 0 0,1-1 1 0 0,-1 0-1 0 0,1 0 1 0 0,0 0-1 0 0,0 1 1 0 0,0-2 0 0 0,0 1-1 0 0,0 0 1 0 0,0 0-1 0 0,0-1 1 0 0,0 1-1 0 0,1-1 1 0 0,-1 1 0 0 0,1-1-1 0 0,-1 0 1 0 0,1 0-1 0 0,-1 0 1 0 0,1-1-1 0 0,0 1 1 0 0,-1 0 0 0 0,1-1-1 0 0,0 0 1 0 0,-1 0-1 0 0,1 0 1 0 0,0 0-1 0 0,0 0 1 0 0,-1 0-1 0 0,1-1 1 0 0,0 1 0 0 0,-1-1-1 0 0,4-1 1 0 0,5-2-507 0 0,-2 0 0 0 0,1 0 0 0 0,0-1 1 0 0,-1-1-1 0 0,0 1 0 0 0,0-2 0 0 0,-1 1 0 0 0,1-1 0 0 0,-2 0 1 0 0,10-11-1 0 0,-3 0-1034 0 0,0 1-11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1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52 412 15663 0 0,'0'0'356'0'0,"0"0"50"0"0,0 0 20 0 0,0 0-42 0 0,0-3-250 0 0,2-29 1476 0 0,-2-35 0 0 0,-1-6 1263 0 0,3 5-2242 0 0,3-57 843 0 0,-4 117-1474 0 0,0 6 0 0 0,-1-1 0 0 0,1 1 0 0 0,-1-1 0 0 0,0 1 0 0 0,0-1 0 0 0,0 1 0 0 0,0-1 0 0 0,-1 1 0 0 0,1-1 0 0 0,-1-2 0 0 0,1 5 0 0 0,0 0 0 0 0,0 0 0 0 0,0-1 0 0 0,0 1 0 0 0,0 0 0 0 0,0 0 0 0 0,0 0 0 0 0,0-1 0 0 0,0 1 0 0 0,0 0 0 0 0,0 0 0 0 0,0 0 0 0 0,-1 0 0 0 0,1-1 0 0 0,0 1 0 0 0,0 0 0 0 0,0 0 0 0 0,0 0 0 0 0,0 0 0 0 0,0-1 0 0 0,0 1 0 0 0,-1 0 0 0 0,1 0 0 0 0,0 0 0 0 0,0 0 0 0 0,0 0 0 0 0,0-1 0 0 0,-1 1 0 0 0,1 0 0 0 0,0 0 0 0 0,0 0 0 0 0,0 0 0 0 0,0 0 0 0 0,-1 0 0 0 0,0 1 0 0 0,0-1 0 0 0,0 1 0 0 0,0 0 0 0 0,0 0 0 0 0,0 0 0 0 0,0 0 0 0 0,1 0 0 0 0,-1 0 0 0 0,0 0 0 0 0,0 0 0 0 0,1 0 0 0 0,-1 0 0 0 0,1 0 0 0 0,-1 0 0 0 0,1 0 0 0 0,-1 2 0 0 0,-7 23 0 0 0,-4 36 0 0 0,2 0 0 0 0,-3 106 0 0 0,12-148-304 0 0,1 1-1 0 0,1-1 1 0 0,0 1-1 0 0,2-1 1 0 0,9 38-1 0 0,-5-43 156 0 0,2-3 133 0 0,1-4 16 0 0,-7-7 0 0 0,-1 0 0 0 0,1-1 0 0 0,0 1 0 0 0,-1-1 0 0 0,1 1 0 0 0,0-1 0 0 0,0 0 0 0 0,-1 0 0 0 0,1 0 0 0 0,0-1 0 0 0,0 1 0 0 0,-1-1 0 0 0,1 1 0 0 0,0-1 0 0 0,-1 0 0 0 0,1 0 0 0 0,-1 0 0 0 0,1 0 0 0 0,-1 0 0 0 0,1-1 0 0 0,3-3 0 0 0,5-3 0 0 0,-1 0 0 0 0,0-1 0 0 0,10-11 0 0 0,-18 18 0 0 0,62-70 0 0 0,-55 61 0 0 0,-1-1 0 0 0,0 0 0 0 0,0 0 0 0 0,8-22 0 0 0,-15 30 0 0 0,0 0 1 0 0,0 0-1 0 0,0 0 0 0 0,1-8 0 0 0,-1 2 63 0 0,-1 8 274 0 0,0 2-311 0 0,0 0-1 0 0,0 0 1 0 0,1 0 0 0 0,-1 0-1 0 0,0 0 1 0 0,0 0-1 0 0,0-1 1 0 0,0 1-1 0 0,1 0 1 0 0,-1 0-1 0 0,0 0 1 0 0,0 0-1 0 0,0 0 1 0 0,0 0-1 0 0,0-1 1 0 0,0 1-1 0 0,1 0 1 0 0,-1 0-1 0 0,0 0 1 0 0,0 0-1 0 0,0-1 1 0 0,0 1-1 0 0,0 0 1 0 0,0 0-1 0 0,0 0 1 0 0,0-1-1 0 0,0 1 1 0 0,0 0-1 0 0,0 0 1 0 0,0 0-1 0 0,0-1 1 0 0,0 1-1 0 0,0 0 1 0 0,0 0-1 0 0,0 0 1 0 0,0-1-1 0 0,0 1 1 0 0,0 0-1 0 0,0 0 1 0 0,-1-1-1 0 0,2 2 422 0 0,2 5-349 0 0,-3-6-98 0 0,1 1 0 0 0,-1 0 0 0 0,1-1 0 0 0,-1 1 0 0 0,1-1 0 0 0,0 1 0 0 0,-1-1 0 0 0,1 1 0 0 0,0-1 0 0 0,-1 1 0 0 0,1-1 0 0 0,0 0 0 0 0,-1 1 0 0 0,2-1 0 0 0,1 1-36 0 0,-1-1 0 0 0,1 1 0 0 0,0-1-1 0 0,0 0 1 0 0,0 0 0 0 0,-1 0 0 0 0,1 0 0 0 0,0 0 0 0 0,0-1 0 0 0,0 1-1 0 0,-1-1 1 0 0,5-1 0 0 0,34-15-599 0 0,-22 8 633 0 0,-13 7-44 0 0,1-1 0 0 0,-1-1-1 0 0,1 1 1 0 0,-1-1-1 0 0,7-5 1 0 0,-12 7-328 0 0,-1 2 576 0 0,0 0 248 0 0,1 1-428 0 0,0-1 0 0 0,0 0 0 0 0,0 0 0 0 0,-1 0-1 0 0,1 1 1 0 0,0-1 0 0 0,0 1 0 0 0,0-1 0 0 0,-1 0-1 0 0,1 1 1 0 0,0-1 0 0 0,-1 1 0 0 0,1 0-1 0 0,0-1 1 0 0,-1 1 0 0 0,1-1 0 0 0,-1 1 0 0 0,1 0-1 0 0,-1-1 1 0 0,1 1 0 0 0,-1 0 0 0 0,1 0 0 0 0,-1 0-1 0 0,0-1 1 0 0,1 1 0 0 0,-1 0 0 0 0,0 0-1 0 0,0 0 1 0 0,0 0 0 0 0,0 1 0 0 0,2 26 409 0 0,-8 17-431 0 0,4-32 0 0 0,0 0 0 0 0,0 15 0 0 0,2-19 6 0 0,-3 32-76 0 0,3-39-5 0 0,0-1 0 0 0,1 1 0 0 0,-1-1 0 0 0,0 1 0 0 0,1-1 0 0 0,-1 1-1 0 0,1-1 1 0 0,0 1 0 0 0,0-1 0 0 0,-1 0 0 0 0,1 1 0 0 0,0-1 0 0 0,0 0 0 0 0,2 2 0 0 0,-2-2-119 0 0,1 1-318 0 0,-2-2 0 0 0,2 0 216 0 0,1 0 0 0 0,0-1 0 0 0,-1 1 0 0 0,1-1 0 0 0,-1 0-1 0 0,1 0 1 0 0,-1 0 0 0 0,0 0 0 0 0,1 0 0 0 0,-1-1 0 0 0,0 1 0 0 0,0-1 0 0 0,1 1 0 0 0,-2-1-1 0 0,1 0 1 0 0,0 0 0 0 0,0 0 0 0 0,0 0 0 0 0,-1 0 0 0 0,1 0 0 0 0,-1 0 0 0 0,2-5 0 0 0,3-4-5846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1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13823 0 0,'0'0'608'0'0,"0"0"128"0"0,-9 8-584 0 0,9-8-152 0 0,-13 8 0 0 0,13-8 0 0 0,-8 11 440 0 0,8-11 56 0 0,-10 4 16 0 0,10-4 0 0 0,0 0-416 0 0,0 0-96 0 0,0 0 0 0 0,0 0 0 0 0,0 0-800 0 0,13 7-176 0 0,5-6-40 0 0,-3 1-8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1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15663 0 0,'0'0'356'0'0,"2"-2"50"0"0,12-12 69 0 0,0 0 0 0 0,-1-1 1 0 0,-1-1-1 0 0,-1 0 0 0 0,0 0 1 0 0,-1-1-1 0 0,-1 0 0 0 0,0-1 1 0 0,10-33-1 0 0,-5 14 350 0 0,-8 21-337 0 0,1-2-1 0 0,-2 1 0 0 0,-1 0 0 0 0,5-34 0 0 0,-4-53 641 0 0,-5 97-1133 0 0,0 4 12 0 0,0 0 1 0 0,0-1 0 0 0,0 1 0 0 0,-1 0-1 0 0,1 0 1 0 0,-1 0 0 0 0,0 0 0 0 0,0 0-1 0 0,-2-3 1 0 0,1-3 363 0 0,1 7 117 0 0,1 2 21 0 0,-2 0-66 0 0,2-1-437 0 0,-1 1 1 0 0,0 0 0 0 0,0-1 0 0 0,1 1-1 0 0,-1 0 1 0 0,0 0 0 0 0,0 0-1 0 0,1 0 1 0 0,-1 0 0 0 0,0 0 0 0 0,0 0-1 0 0,0 0 1 0 0,1 0 0 0 0,-1 0 0 0 0,0 1-1 0 0,0-1 1 0 0,1 0 0 0 0,-1 0-1 0 0,0 1 1 0 0,0-1 0 0 0,1 0 0 0 0,-1 1-1 0 0,0-1 1 0 0,0 2 0 0 0,-1 0-10 0 0,-1 0 3 0 0,-1 0 0 0 0,2 1 0 0 0,-1-1 0 0 0,0 1 0 0 0,0 0 0 0 0,1 0 0 0 0,0 0 0 0 0,-1 0 0 0 0,1 0 0 0 0,0 0 0 0 0,1 1 0 0 0,-1-1 0 0 0,1 1 0 0 0,-1 0 0 0 0,1-1 0 0 0,-1 7 0 0 0,-5 11 0 0 0,-8 18-249 0 0,2 0 0 0 0,2 1 0 0 0,1 0 0 0 0,2 1 0 0 0,2 0 0 0 0,2 0 0 0 0,2 60 0 0 0,2-88 249 0 0,1 0 0 0 0,1 1 0 0 0,4 13 0 0 0,-5-21 0 0 0,1 1 0 0 0,0-1 0 0 0,1 0 0 0 0,-1 0 0 0 0,1 0 0 0 0,1 0 0 0 0,-1-1 0 0 0,6 7 0 0 0,-7-9-62 0 0,0-1-1 0 0,0 0 1 0 0,1 0 0 0 0,-1 0-1 0 0,1 0 1 0 0,0 0 0 0 0,0-1-1 0 0,-1 1 1 0 0,1-1 0 0 0,0 0-1 0 0,0 0 1 0 0,0 0 0 0 0,1 0-1 0 0,-1 0 1 0 0,0-1 0 0 0,0 1-1 0 0,0-1 1 0 0,0 0 0 0 0,1 0-1 0 0,-1 0 1 0 0,0 0 0 0 0,0-1-1 0 0,0 1 1 0 0,1-1 0 0 0,-1 0-1 0 0,0 0 1 0 0,4-2-1 0 0,2-1-250 0 0,0 0-1 0 0,0-1 0 0 0,-1 1 0 0 0,0-2 0 0 0,0 1 0 0 0,0-1 0 0 0,13-14 0 0 0,-3 1-1221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2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31 8287 0 0,'0'0'191'0'0,"0"0"26"0"0,0 0 9 0 0,-2-1 42 0 0,-1-3 746 0 0,-1-2 5743 0 0,4-3-496 0 0,0-2-6128 0 0,-4 50 31 0 0,-1-5-164 0 0,0 36 1 0 0,4-55-1 0 0,0 1 0 0 0,-2-1 0 0 0,-8 30 0 0 0,2-9 0 0 0,3-11 0 0 0,1-5 0 0 0,-2 20 0 0 0,5-30 0 0 0,-10 31 0 0 0,11-29 0 0 0,1-12 0 0 0,0 1 0 0 0,0-1 0 0 0,0 0 0 0 0,0 1 0 0 0,0-1 0 0 0,1 1 0 0 0,-1-1 0 0 0,0 0 0 0 0,0 1 0 0 0,0-1 0 0 0,1 0 0 0 0,-1 1 0 0 0,0-1 0 0 0,0 0 0 0 0,1 0 0 0 0,-1 1 0 0 0,0-1 0 0 0,1 0 0 0 0,-1 0 0 0 0,0 1 0 0 0,1-1 0 0 0,-1 0 0 0 0,1 0 0 0 0,0 0-15 0 0,0 0 0 0 0,0 0 0 0 0,0 0 0 0 0,0 0-1 0 0,-1 0 1 0 0,1-1 0 0 0,0 1 0 0 0,0 0 0 0 0,0-1 0 0 0,0 1 0 0 0,0-1-1 0 0,-1 1 1 0 0,1 0 0 0 0,0-1 0 0 0,0 0 0 0 0,-1 1 0 0 0,1-1 0 0 0,-1 1 0 0 0,1-1-1 0 0,0 0 1 0 0,-1 0 0 0 0,1 1 0 0 0,-1-1 0 0 0,1 0 0 0 0,0-1 0 0 0,11-27-1235 0 0,-9 21 793 0 0,19-40-5100 0 0,-12 28 3510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2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8287 0 0,'0'0'191'0'0,"-1"2"26"0"0,1-2-216 0 0,-5 7 277 0 0,-14 9-25 0 0,12-9 135 0 0,6-5 110 0 0,1-2 12 0 0,-2 1 70 0 0,-9 8 1866 0 0,11-9-2346 0 0,0 0 1 0 0,0 0-1 0 0,0 0 0 0 0,0 0 1 0 0,1 0-1 0 0,-1 0 0 0 0,0 0 1 0 0,0 1-1 0 0,0-1 0 0 0,0 0 0 0 0,0 0 1 0 0,0 0-1 0 0,0 0 0 0 0,0 0 1 0 0,0 0-1 0 0,1 0 0 0 0,-1 0 1 0 0,0 0-1 0 0,0 0 0 0 0,0 0 1 0 0,0 1-1 0 0,0-1 0 0 0,0 0 0 0 0,1 0 1 0 0,-1 0-1 0 0,0 0 0 0 0,0 0 1 0 0,0 0-1 0 0,0 0 0 0 0,0 0 1 0 0,0 0-1 0 0,1 0 0 0 0,-1 0 1 0 0,0 0-1 0 0,0 0 0 0 0,0-1 0 0 0,0 1 1 0 0,0 0-1 0 0,0 0 0 0 0,1 0 1 0 0,-1 0-1 0 0,0 0 0 0 0,0 0 1 0 0,0 0-1 0 0,0 0 0 0 0,0 0 1 0 0,0 0-1 0 0,0-1 0 0 0,48-14 6903 0 0,-38 11-7003 0 0,0 1 0 0 0,1 0 0 0 0,-1 0 0 0 0,19-2 0 0 0,0 2 0 0 0,-23 3 0 0 0,30 3 0 0 0,-7 2 0 0 0,3 2 0 0 0,-19-5-133 0 0,-10-1-563 0 0,-3-1-258 0 0,0 0-56 0 0,0 0-149 0 0,-2 1-573 0 0,-23 10-2289 0 0,12-4 1974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2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13823 0 0,'0'0'315'0'0,"2"-1"45"0"0,9-3-148 0 0,0 0 0 0 0,-1 0 0 0 0,0-1 0 0 0,0-1 0 0 0,-1 0 0 0 0,1 0 0 0 0,13-12 0 0 0,-11 6 600 0 0,-1 0 0 0 0,1 0 0 0 0,-2-1 1 0 0,0-1-1 0 0,-1 0 0 0 0,13-24 0 0 0,18-37 900 0 0,-37 69-1586 0 0,-4 5 118 0 0,-8 8 428 0 0,-13 19 262 0 0,-1 7-934 0 0,-24 50 0 0 0,41-72 0 0 0,0 2 0 0 0,-4 13 0 0 0,9-22 0 0 0,-1 0 0 0 0,1 1 0 0 0,1-1 0 0 0,-1 0 0 0 0,1 1 0 0 0,-1-1 0 0 0,1 0 0 0 0,0 1 0 0 0,1-1 0 0 0,0 6 0 0 0,3 3 0 0 0,3 1 0 0 0,-5-11 0 0 0,1 0 0 0 0,-1 0 0 0 0,1 0 0 0 0,0-1 0 0 0,4 4 0 0 0,9 5 0 0 0,-10-10 0 0 0,-2-1 0 0 0,4 1-188 0 0,-1 0 0 0 0,0-1 0 0 0,0 1-1 0 0,1-1 1 0 0,-1-1 0 0 0,0 0 0 0 0,1 0 0 0 0,8-2-1 0 0,6-4-1051 0 0,27-11 0 0 0,-48 18 1212 0 0,15-7-1506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2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0-126 0 0,0 0 204 0 0,0 0 111 0 0,0 0 22 0 0,0 0 3 0 0,0 0 0 0 0,0 0 0 0 0,0 0 0 0 0,0 0-69 0 0,0 2-294 0 0,0 8-61 0 0,0-8 283 0 0,0-2 117 0 0,0 0 21 0 0,0 0 3 0 0,0 0 0 0 0,0 0 0 0 0,0 0 0 0 0,0 0 0 0 0,0 0 0 0 0,0 0 0 0 0,0 0 0 0 0,0 0-69 0 0,1 2-294 0 0,4 4-61 0 0,-3-5 10 0 0,0 0 0 0 0,-1-1-1 0 0,1 1 1 0 0,0 0 0 0 0,0-1 0 0 0,-1 1 0 0 0,1-1-1 0 0,0 0 1 0 0,0 1 0 0 0,0-1 0 0 0,0 0 0 0 0,0 0-1 0 0,0 0 1 0 0,-1 0 0 0 0,3-1 0 0 0,0 1 148 0 0,0-1-219 0 0,0 1 0 0 0,-1-1 1 0 0,1 1-1 0 0,0-1 0 0 0,5-2 0 0 0,12-2-25 0 0,-3 3-2 0 0,0 2 0 0 0,-1 0 0 0 0,1 1 0 0 0,18 3 0 0 0,-31-3 0 0 0,0-1 0 0 0,-1 1 0 0 0,1 0 0 0 0,-1 1 0 0 0,1-1 0 0 0,-1 1 0 0 0,0 0 0 0 0,6 3 0 0 0,3 2 0 0 0,2-1 0 0 0,3 3-129 0 0,-14-5-174 0 0,2 4-141 0 0,-5-7 402 0 0,10 8-1397 0 0,-7 0-4184 0 0,-4-9-861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2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0,'0'0'298'0'0,"0"0"-10"0"0,0 0 20 0 0,0 0 780 0 0,0 0 356 0 0,0 0 76 0 0,0 0-123 0 0,0 0-574 0 0,0 0-250 0 0,0 0-49 0 0,0 0 59 0 0,0 0 287 0 0,0 0 122 0 0,0 2 28 0 0,1 0-648 0 0,-1 0-130 0 0,0 0 1 0 0,0 0-1 0 0,0-1 0 0 0,1 1 0 0 0,-1 0 0 0 0,1-1 1 0 0,-1 1-1 0 0,1 0 0 0 0,-1-1 0 0 0,1 1 1 0 0,2 2-1 0 0,36 41 1443 0 0,-22-27-1609 0 0,0 1 0 0 0,-2 0 0 0 0,0 2 0 0 0,17 32 0 0 0,-25-40-76 0 0,1 2 0 0 0,-1 1 0 0 0,-1 0 0 0 0,6 23 0 0 0,-7-26 0 0 0,-1-8-114 0 0,-3-7 28 0 0,-1-6-91 0 0,0 8 153 0 0,-8-61-11967 0 0,8 58 10455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2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10135 0 0,'0'0'464'0'0,"0"0"-9"0"0,0 0-155 0 0,0 0 443 0 0,0 0 227 0 0,0 0 44 0 0,0 0-61 0 0,0 0-288 0 0,0 0-121 0 0,0 0-28 0 0,0 0-4 0 0,0 0 0 0 0,0 0 0 0 0,0 0 0 0 0,0 0 0 0 0,0 0 0 0 0,0 0 0 0 0,0 0 0 0 0,0 0-68 0 0,0 0-217 0 0,-2 1 161 0 0,-41 39 1660 0 0,24-16-1594 0 0,9-12-71 0 0,0 1 1 0 0,-14 25 0 0 0,-58 139-384 0 0,80-173 0 0 0,-17 37 12 0 0,9-23-37 0 0,2 0-1 0 0,-12 38 1 0 0,19-54-312 0 0,1-2-138 0 0,0 0-33 0 0,0 0-4 0 0,14-14-648 0 0,-3 4 784 0 0,4-10-1246 0 0,-2 0 1 0 0,17-32-1 0 0,-14 20 87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2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13823 0 0,'0'0'315'0'0,"0"0"45"0"0,0 0 21 0 0,0 0-49 0 0,-1 1-220 0 0,-10 16 759 0 0,10-15 98 0 0,1-2 45 0 0,-9 11 175 0 0,7-9-1093 0 0,0 0 1 0 0,0 1 0 0 0,1-1-1 0 0,-1 0 1 0 0,1 1 0 0 0,-1-1-1 0 0,1 1 1 0 0,0 0-1 0 0,0-1 1 0 0,0 1 0 0 0,-1 4-1 0 0,1-1 242 0 0,0-4 174 0 0,0 8 512 0 0,-8 71 96 0 0,5-9-1120 0 0,0-27 0 0 0,3 70 0 0 0,2-94 0 0 0,-1-15 0 0 0,0 0 0 0 0,0 1 0 0 0,1-1 0 0 0,0 0 0 0 0,0 0 0 0 0,0-1 0 0 0,1 1 0 0 0,0 0 0 0 0,0 0 0 0 0,6 10 0 0 0,0-6 0 0 0,3-9-64 0 0,-9-1-48 0 0,0 0 0 0 0,0 0 0 0 0,0-1 0 0 0,0 1 0 0 0,0-1 0 0 0,0 1 0 0 0,0-1 0 0 0,0 0 0 0 0,-1 0 0 0 0,1 0 0 0 0,0 0-1 0 0,-1 0 1 0 0,1 0 0 0 0,0 0 0 0 0,-1-1 0 0 0,1 1 0 0 0,-1 0 0 0 0,2-3 0 0 0,2-3-1281 0 0,0 0 0 0 0,-1 0 0 0 0,5-8 0 0 0,-6 9-938 0 0,3-7-3469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2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11975 0 0,'0'0'267'0'0,"0"0"42"0"0,0 0 17 0 0,0 0-28 0 0,0 0-126 0 0,0 0 204 0 0,0 0 111 0 0,0 0 22 0 0,0 0 3 0 0,0 0 0 0 0,0 0 0 0 0,0 0 0 0 0,0 0 0 0 0,0 0 0 0 0,0 0 0 0 0,0 0 0 0 0,0 0-69 0 0,-1 2-294 0 0,-2 4 88 0 0,0 0 0 0 0,1 1-1 0 0,-2 7 1 0 0,4-11-127 0 0,-1 0 0 0 0,0-1 0 0 0,0 1 0 0 0,0-1 0 0 0,0 0 0 0 0,-1 1 0 0 0,1-1 0 0 0,-1 0 1 0 0,-1 3-1 0 0,-5 6-94 0 0,-6 16 523 0 0,3-6-287 0 0,0 1-1 0 0,1 0 1 0 0,1 1-1 0 0,1 0 1 0 0,-5 25-1 0 0,12-42-251 0 0,0 0 0 0 0,0 0 0 0 0,1 1 0 0 0,0-1 0 0 0,0 0 0 0 0,1 0 0 0 0,-1 0 0 0 0,1 0 0 0 0,0 0 0 0 0,1 0 0 0 0,0 0 0 0 0,2 5 0 0 0,-2-7 0 0 0,0 1 0 0 0,0-1 0 0 0,0 0 0 0 0,1 0 0 0 0,-1-1 0 0 0,5 5 0 0 0,-3-3 0 0 0,11 9 0 0 0,-11-12 0 0 0,1-1 0 0 0,0 3 0 0 0,11 3 0 0 0,-12-7 0 0 0,-1 0 0 0 0,1 0 0 0 0,0 0 0 0 0,-1 0 0 0 0,1-1 0 0 0,6-1 0 0 0,-3 0 114 0 0,0-1 0 0 0,0 1-1 0 0,0-1 1 0 0,0-1 0 0 0,0 0 0 0 0,-1 0 0 0 0,1 0-1 0 0,8-8 1 0 0,-6 4 91 0 0,0 0 0 0 0,-1-1 0 0 0,0 0-1 0 0,12-17 1 0 0,-14 17-205 0 0,0-1 0 0 0,-1 1 0 0 0,0-1 0 0 0,5-19 0 0 0,-8 24 0 0 0,-1 0 0 0 0,0 1 0 0 0,0-1 0 0 0,-1 0 0 0 0,0 0 0 0 0,1 0 0 0 0,-1 0 0 0 0,-1 0 0 0 0,1 0 0 0 0,-1 0 0 0 0,0 0 0 0 0,-3-8 0 0 0,2 6 96 0 0,-1 0 0 0 0,1 0 0 0 0,-2 0 0 0 0,1 0 0 0 0,-1 1 0 0 0,0-1 0 0 0,0 1 0 0 0,-1 0 0 0 0,0 0 0 0 0,0 0 0 0 0,0 1 0 0 0,-1 0 0 0 0,0 0 0 0 0,-9-6 0 0 0,1 2 93 0 0,2 3-105 0 0,1 0 0 0 0,-1 0-1 0 0,0 1 1 0 0,-13-3 0 0 0,16 4-217 0 0,7 3-563 0 0,2 1-258 0 0,0 0-56 0 0,-6-1-836 0 0,4 1 103 0 0,-1-1-2988 0 0,3 1 2172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2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0,'0'0'630'0'0,"0"0"-13"0"0,0 0-320 0 0,0 0 105 0 0,0 0 87 0 0,0 0 20 0 0,0 0 3 0 0,0 0 0 0 0,0 0 0 0 0,2 2 0 0 0,27 63 3831 0 0,-15-39-4004 0 0,0 0 1 0 0,-2 2-1 0 0,11 36 0 0 0,15 90 713 0 0,-31-117-1052 0 0,-2 2 0 0 0,0 54 0 0 0,-5-82-115 0 0,-1 0-1 0 0,-1 0 1 0 0,0-1 0 0 0,0 1-1 0 0,-1-1 1 0 0,0 1 0 0 0,-1-1-1 0 0,0 0 1 0 0,-1 0 0 0 0,0-1-1 0 0,-11 16 1 0 0,15-23-533 0 0,1-2-572 0 0,0 0-253 0 0,0 0-687 0 0,-2-1-2683 0 0,-4-6-1149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2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15663 0 0,'0'0'356'0'0,"0"0"50"0"0,0 0 20 0 0,0 0-42 0 0,0 0-112 0 0,0 0 463 0 0,0 0 234 0 0,0 0 45 0 0,0 0-61 0 0,3 1-288 0 0,-1 0-545 0 0,1-1-1 0 0,-1 1 1 0 0,1 0 0 0 0,-1-1-1 0 0,1 0 1 0 0,-1 1-1 0 0,1-1 1 0 0,-1 0 0 0 0,5-1-1 0 0,29-7 1638 0 0,7-2-986 0 0,25 3-771 0 0,-65 7 0 0 0,6-2 0 0 0,0 1 0 0 0,0 1 0 0 0,11 0 0 0 0,-18 0 0 0 0,10 1-201 0 0,-10-1-850 0 0,-2 0-385 0 0,0 0-806 0 0,-1 2-3078 0 0,-6 6-1318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15663 0 0,'0'0'356'0'0,"0"0"50"0"0,0 0 20 0 0,0 0-42 0 0,2-2-250 0 0,3-3 32 0 0,0 0 1 0 0,1 0 0 0 0,7-5 0 0 0,-3 3 1287 0 0,1 1 0 0 0,0 0 0 0 0,12-5 0 0 0,27-3 244 0 0,-46 14-1578 0 0,1-1 1 0 0,-1 1-1 0 0,0 0 1 0 0,1 0 0 0 0,-1 1-1 0 0,0-1 1 0 0,0 1-1 0 0,0 0 1 0 0,1 0-1 0 0,-1 0 1 0 0,0 1-1 0 0,0-1 1 0 0,0 1-1 0 0,-1 0 1 0 0,1 0 0 0 0,5 4-1 0 0,25 21-505 0 0,-32-25-90 0 0,-1-1-33 0 0,5 7-4 0 0,-5-6 0 0 0,-1-2 0 0 0,0 0-1001 0 0,2 1-4206 0 0,9 4-1801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2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94 6447 0 0,'0'0'142'0'0,"0"0"22"0"0,0 0 13 0 0,0 0 123 0 0,0 0 468 0 0,1-3 205 0 0,-1-7 564 0 0,-1-17 5273 0 0,2-6-4289 0 0,0 31-2009 0 0,-1 2 0 0 0,0 0 0 0 0,0 0 0 0 0,-1-2 0 0 0,2 0-337 0 0,-5-12 842 0 0,3 13-646 0 0,1 1 117 0 0,0 0 21 0 0,0 0-66 0 0,-7 31-276 0 0,3-16-169 0 0,-20 157 2 0 0,8-44 0 0 0,-9-8 0 0 0,21-107 0 0 0,2-2-64 0 0,1-9-273 0 0,1-2-138 0 0,0 0-33 0 0,2-1 65 0 0,5-7 294 0 0,-4 6-123 0 0,-1 0 0 0 0,0 0 0 0 0,0 0 1 0 0,0-1-1 0 0,-1 1 0 0 0,1-1 0 0 0,-1 0 0 0 0,1 1 0 0 0,-1-1 0 0 0,0 0 0 0 0,0 0 0 0 0,2-5 0 0 0,-2 0-1523 0 0,3-5-5027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2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57 341 10135 0 0,'0'0'231'0'0,"0"0"29"0"0,0 0 19 0 0,-3 0-41 0 0,1 0-188 0 0,-3-1-42 0 0,-8-8-18 0 0,-1-6 902 0 0,12 13 86 0 0,1 2-747 0 0,0-1 0 0 0,0 1 0 0 0,0-1 0 0 0,0 1 0 0 0,0-1 1 0 0,0 0-1 0 0,1 0 0 0 0,-1 1 0 0 0,0-1 0 0 0,0 0 0 0 0,0 0 1 0 0,1 0-1 0 0,-1 0 0 0 0,0 0 0 0 0,0-2 0 0 0,0 0 63 0 0,1 1-161 0 0,-1 0 1 0 0,1 0-1 0 0,-1 0 0 0 0,1 0 0 0 0,0 0 1 0 0,0 0-1 0 0,0 0 0 0 0,0 0 1 0 0,0 0-1 0 0,0 0 0 0 0,1 0 1 0 0,-1-1-1 0 0,0 1 0 0 0,1 0 1 0 0,0 1-1 0 0,1-4 0 0 0,11-10 1094 0 0,-1 0 0 0 0,14-23 0 0 0,-1 2-708 0 0,-14 22-226 0 0,0 0-1 0 0,1 1 1 0 0,0 0-1 0 0,2 1 1 0 0,-1 0 0 0 0,16-10-1 0 0,-11 7-292 0 0,-12 9 0 0 0,1 0 0 0 0,-1 1 0 0 0,10-6 0 0 0,-14 10 93 0 0,0-1 0 0 0,0 1 0 0 0,1-1 0 0 0,-1 1 1 0 0,1 0-1 0 0,-1 0 0 0 0,1 0 0 0 0,0 0 0 0 0,-1 1 0 0 0,1-1 0 0 0,0 1 0 0 0,0-1 0 0 0,-1 1 0 0 0,1 0 0 0 0,0 0 1 0 0,0 0-1 0 0,-1 1 0 0 0,1-1 0 0 0,0 1 0 0 0,-1-1 0 0 0,4 2 0 0 0,-3-2-93 0 0,2 1 0 0 0,9 10 0 0 0,-4 0 0 0 0,-4-3 0 0 0,-1 1 0 0 0,0 0 0 0 0,0 0 0 0 0,-1 1 0 0 0,0-1 0 0 0,-1 1 0 0 0,0 0 0 0 0,-1 0 0 0 0,0 0 0 0 0,0 0 0 0 0,-1 1 0 0 0,0 19 0 0 0,-2-17 0 0 0,0-1 0 0 0,-1 0 0 0 0,0 0 0 0 0,-1 0 0 0 0,-1-1 0 0 0,1 1 0 0 0,-2-1 0 0 0,0 0 0 0 0,0 0 0 0 0,-12 17 0 0 0,7-11 0 0 0,5-9 0 0 0,0 0 0 0 0,0-1 0 0 0,-1 1 0 0 0,-7 6 0 0 0,3-5 0 0 0,-1-3 0 0 0,-2-3 0 0 0,-7-1 14 0 0,13-5-31 0 0,4 1-44 0 0,1 2-29 0 0,1-1 0 0 0,-1 0 0 0 0,1 0 0 0 0,0 0 1 0 0,-1 0-1 0 0,1 0 0 0 0,0 0 0 0 0,0-1 0 0 0,0 1 0 0 0,0 0 0 0 0,0-1 0 0 0,0 1 0 0 0,0-1 0 0 0,0 1 1 0 0,1-1-1 0 0,-1 1 0 0 0,1-1 0 0 0,-1 1 0 0 0,1-1 0 0 0,-1-2 0 0 0,0 0-157 0 0,1 0 1 0 0,-1-1-1 0 0,1 1 0 0 0,0-1 1 0 0,1-7-1 0 0,0 7-326 0 0,0 1 0 0 0,0 0 0 0 0,1 0-1 0 0,0 0 1 0 0,0 0 0 0 0,0 0 0 0 0,0 0 0 0 0,1 1 0 0 0,0-1-1 0 0,-1 1 1 0 0,1-1 0 0 0,0 1 0 0 0,1 0 0 0 0,-1 0 0 0 0,0 1-1 0 0,7-5 1 0 0,0 0-4883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3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5 590 8951 0 0,'0'0'407'0'0,"0"0"-6"0"0,0 1-102 0 0,-4 6 518 0 0,4-6 257 0 0,0-1 50 0 0,0 0-44 0 0,0 0-228 0 0,0 0-99 0 0,0-14 700 0 0,1 0-1008 0 0,1 0-1 0 0,1 0 1 0 0,0 1-1 0 0,1 0 1 0 0,0-1-1 0 0,1 1 0 0 0,9-16 1 0 0,54-84 488 0 0,-37 66-541 0 0,10-18-180 0 0,3 2-1 0 0,57-61 0 0 0,-55 77 399 0 0,-44 45-427 0 0,-2 2 1 0 0,0 0-13 0 0,0 0-55 0 0,0 0-20 0 0,0 0-7 0 0,-2 1-77 0 0,1 0 0 0 0,-1 0-1 0 0,0 0 1 0 0,1 0 0 0 0,-1 0-1 0 0,1 1 1 0 0,0-1 0 0 0,-1 0 0 0 0,1 1-1 0 0,0-1 1 0 0,-2 3 0 0 0,-1 0-1 0 0,-19 19-230 0 0,-32 24 0 0 0,26-24 129 0 0,12-5 90 0 0,9-9 0 0 0,7-8 0 0 0,1-1 0 0 0,0 1 0 0 0,-1-1 0 0 0,1 1 0 0 0,0 0 0 0 0,-1-1 0 0 0,1 1 0 0 0,0-1 0 0 0,0 1 0 0 0,0 0 0 0 0,-1-1 0 0 0,1 1 0 0 0,0 0 0 0 0,0-1 0 0 0,0 1 0 0 0,0 1 0 0 0,1 2 0 0 0,1 0 0 0 0,-1 0 0 0 0,1 1 0 0 0,0-1 0 0 0,3 5 0 0 0,5 2 13 0 0,-1-6 55 0 0,0 0-1 0 0,14 5 1 0 0,5 3 116 0 0,-12-6-18 0 0,30 10 0 0 0,-34-13-125 0 0,-1 0-1 0 0,1 0 0 0 0,-1 1 0 0 0,1 1 0 0 0,11 7 0 0 0,-13-3 14 0 0,24 44 34 0 0,-34-54-79 0 0,0 1 0 0 0,0 0 1 0 0,0-1-1 0 0,1 1 0 0 0,-1-1 0 0 0,0 1 1 0 0,0 0-1 0 0,0-1 0 0 0,0 1 0 0 0,0 0 1 0 0,0-1-1 0 0,-1 1 0 0 0,1 0 1 0 0,0-1-1 0 0,0 1 0 0 0,0-1 0 0 0,0 1 1 0 0,-1 0-1 0 0,1-1 0 0 0,-1 1 0 0 0,0 5 107 0 0,0-2 13 0 0,0 1-1 0 0,0-1 1 0 0,0 1-1 0 0,-4 7 1 0 0,4-11-105 0 0,-1 1 0 0 0,1 0 0 0 0,-1 0 0 0 0,1-1 0 0 0,-1 1 1 0 0,0-1-1 0 0,1 1 0 0 0,-1-1 0 0 0,0 0 0 0 0,0 1 0 0 0,-3 0 0 0 0,-4 2 2 0 0,0-1 0 0 0,-1 0 0 0 0,1-1-1 0 0,-1 0 1 0 0,0 0 0 0 0,0-1-1 0 0,1-1 1 0 0,-1 1 0 0 0,0-1-1 0 0,-11-2 1 0 0,18 2-30 0 0,3 0-1 0 0,-1 0 0 0 0,0 0-1 0 0,0 0 1 0 0,0 0 0 0 0,0 0 0 0 0,1 0 0 0 0,-1 0 0 0 0,0-1 0 0 0,0 1 0 0 0,0 0 0 0 0,1-1 0 0 0,-1 1 0 0 0,0 0 0 0 0,0-1 0 0 0,1 1 0 0 0,-1-1 0 0 0,0 1 0 0 0,1-1 0 0 0,-1 1-1 0 0,0-2 1 0 0,-1 1-160 0 0,-8-5-340 0 0,10 5 433 0 0,0 0-1 0 0,0 0 1 0 0,0 0 0 0 0,0 0 0 0 0,0 0 0 0 0,0 0-1 0 0,1 0 1 0 0,-1-1 0 0 0,0 1 0 0 0,1 0 0 0 0,-1 0-1 0 0,1 0 1 0 0,-1 1 0 0 0,1-1 0 0 0,-1 0 0 0 0,1 0-1 0 0,0 0 1 0 0,-1 0 0 0 0,1 0 0 0 0,0 1 0 0 0,0-1-1 0 0,-1 0 1 0 0,1 1 0 0 0,2-2 0 0 0,25-20-3269 0 0,-28 21 3195 0 0,19-11-1861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3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152 383 10135 0 0,'0'0'231'0'0,"0"0"29"0"0,0 0 19 0 0,1-2 105 0 0,-1 2-601 0 0,4-8 2332 0 0,-3-3 6065 0 0,-1 11-8128 0 0,-1 1-1 0 0,1-1 1 0 0,-1 1-1 0 0,1-1 1 0 0,0 0-1 0 0,-1 1 1 0 0,1-1-1 0 0,-1 0 1 0 0,1 0-1 0 0,-1 1 1 0 0,1-1-1 0 0,-1 0 1 0 0,1 0-1 0 0,-1 0 1 0 0,0 0-1 0 0,1 1 1 0 0,-1-1-1 0 0,1 0 1 0 0,-1 0-1 0 0,-13 5 899 0 0,2 5-926 0 0,1 0-1 0 0,1 1 0 0 0,0 0 1 0 0,1 1-1 0 0,0 1 0 0 0,0-1 1 0 0,-7 16-1 0 0,5-3-28 0 0,1 1 0 0 0,-11 40 0 0 0,15-44 5 0 0,7-16 0 0 0,0 0 0 0 0,-1 12 0 0 0,4-2 0 0 0,2-3 0 0 0,2-4 0 0 0,-7-8 0 0 0,1-1 0 0 0,-1 1 0 0 0,0 0 0 0 0,1-1 0 0 0,-1 1 0 0 0,1-1 0 0 0,-1 0 0 0 0,1 1 0 0 0,-1-1 0 0 0,1 0 0 0 0,-1 0 0 0 0,1 0 0 0 0,-1 0 0 0 0,1 0 0 0 0,-1-1 0 0 0,1 1 0 0 0,-1 0 0 0 0,1-1 0 0 0,-1 1 0 0 0,1-1 0 0 0,-1 1 0 0 0,0-1 0 0 0,1 0 0 0 0,-1 1 0 0 0,2-3 0 0 0,5-2 0 0 0,0 0 0 0 0,13-13 0 0 0,-16 13 0 0 0,16-16 0 0 0,32-41 0 0 0,-42 48 0 0 0,-5 6-14 0 0,0 0 0 0 0,-1 0 0 0 0,0 0 0 0 0,0-1 0 0 0,-1 1 0 0 0,0-1 0 0 0,-1 0 0 0 0,5-19 0 0 0,-7 22 118 0 0,0 0 1 0 0,0 0-1 0 0,-1 0 1 0 0,0 0-1 0 0,0 0 0 0 0,0-1 1 0 0,-1 1-1 0 0,0 0 1 0 0,0 0-1 0 0,0 0 0 0 0,-1 0 1 0 0,0 0-1 0 0,0 1 1 0 0,-5-10-1 0 0,5 12 339 0 0,-6-3-294 0 0,-2 0-133 0 0,-2 6-16 0 0,0 6 0 0 0,-4 5 0 0 0,13-6 0 0 0,1-1 0 0 0,-6 9 0 0 0,4 0 0 0 0,7 1 0 0 0,4-4 0 0 0,-4-8 0 0 0,-1 0 0 0 0,1-1 0 0 0,0 0 0 0 0,0 1 0 0 0,-1-1 0 0 0,1 0 0 0 0,0-1 0 0 0,0 1 0 0 0,0 0 0 0 0,0-1 0 0 0,0 0 0 0 0,6 1 0 0 0,4-2 0 0 0,23-3 0 0 0,-10 0 0 0 0,2 1 0 0 0,-18 1 0 0 0,1 1 0 0 0,-1 0 0 0 0,17 2 0 0 0,-12 2 0 0 0,-14-1 0 0 0,1 0 0 0 0,0-1 0 0 0,-1 1 0 0 0,0 0 0 0 0,1 0 0 0 0,-1 0 0 0 0,0 0 0 0 0,0 0 0 0 0,0 0 0 0 0,1 3 0 0 0,8 27 0 0 0,-7-20 0 0 0,-1-5 0 0 0,3 17 0 0 0,-7 17 0 0 0,-3-1 0 0 0,5-35 0 0 0,-1-3 0 0 0,1 0 0 0 0,0 0 0 0 0,-1 0 0 0 0,1 0 0 0 0,-1 0 0 0 0,0-1 0 0 0,1 1 0 0 0,-1 0 0 0 0,0 0 0 0 0,0 0 0 0 0,0-1 0 0 0,0 1 0 0 0,-3 2 0 0 0,-4 5 0 0 0,7-9 0 0 0,1 0 0 0 0,-1 0 0 0 0,0 1 0 0 0,1-1 0 0 0,-1 0 0 0 0,1 0 0 0 0,-1 0 0 0 0,0 0 0 0 0,1 0 0 0 0,-1 0 0 0 0,0 0 0 0 0,1 0 0 0 0,-1 0 0 0 0,0 0 0 0 0,0 0 0 0 0,0 0 0 0 0,1-1 0 0 0,-1 1 0 0 0,1 0 0 0 0,-1 0 0 0 0,1 0 0 0 0,-1-1 0 0 0,1 1 0 0 0,0 0 0 0 0,-1-1 0 0 0,1 1 0 0 0,-1-1 0 0 0,1 1 0 0 0,0 0 0 0 0,0-1 0 0 0,-1 1 0 0 0,1-1 0 0 0,0 1 0 0 0,-1-1 0 0 0,1-1 0 0 0,-1 0 0 0 0,1-1 0 0 0,-1 1 0 0 0,1 0 0 0 0,0 0 0 0 0,-1-1 0 0 0,1 1 0 0 0,1 0 0 0 0,-1 0 0 0 0,0-1 0 0 0,0 1 0 0 0,1 0 0 0 0,0-3 0 0 0,14-31 0 0 0,-6 15 0 0 0,5-23 0 0 0,-11 31 0 0 0,1 0 0 0 0,0 1 0 0 0,1 0 0 0 0,7-14 0 0 0,-6 16 0 0 0,0 0 0 0 0,0 0 0 0 0,1 1 0 0 0,0 0 0 0 0,1 1 0 0 0,0-1 0 0 0,0 1 0 0 0,1 1 0 0 0,15-11 0 0 0,-13 14 0 0 0,-8 4 0 0 0,-1 0 0 0 0,0 0 0 0 0,1 1 0 0 0,-1-1 0 0 0,0 1 0 0 0,0 0 0 0 0,1 0 0 0 0,2 1 0 0 0,-4-2 0 0 0,0 1 0 0 0,0-1 0 0 0,0 0 0 0 0,0 1 0 0 0,0-1 0 0 0,0 1 0 0 0,0-1 0 0 0,0 1 0 0 0,0-1 0 0 0,0 1 0 0 0,0 0 0 0 0,0-1 0 0 0,-1 1 0 0 0,1 0 0 0 0,0 0 0 0 0,0 0 0 0 0,-1 0 0 0 0,1 0 0 0 0,-1 0 0 0 0,2 1 0 0 0,-1 2 0 0 0,5 4-484 0 0,-1 0 0 0 0,1-1 0 0 0,1 0 0 0 0,-1 0 0 0 0,1 0 0 0 0,1-1 0 0 0,-1 0 0 0 0,1 0 0 0 0,16 9 0 0 0,-14-11 8 0 0,-1 1 0 0 0,2-2 0 0 0,12 4 0 0 0,-19-6 360 0 0,1 0 0 0 0,-1-1 0 0 0,0 1 0 0 0,0-1 0 0 0,0 0 0 0 0,0 0 0 0 0,0-1 0 0 0,1 1 0 0 0,-1-1 0 0 0,0 0 0 0 0,7-2 0 0 0,3-3 771 0 0,-1-1 0 0 0,17-11-1 0 0,-27 17-401 0 0,-1-1 9 0 0,0 1-1 0 0,0-1 0 0 0,0 1 1 0 0,0-1-1 0 0,0 0 1 0 0,0 1-1 0 0,0-1 1 0 0,-1 0-1 0 0,1 0 1 0 0,-1 0-1 0 0,0-1 0 0 0,1 1 1 0 0,-1 0-1 0 0,1-4 1 0 0,-1 4 120 0 0,-1 2 114 0 0,0 0 15 0 0,0-2-68 0 0,0-5-222 0 0,-13 12 654 0 0,8-3-813 0 0,0 1 0 0 0,0 1 1 0 0,1-1-1 0 0,-1 1 1 0 0,1 0-1 0 0,-1 0 0 0 0,-4 6 1 0 0,-23 36 425 0 0,11-15-358 0 0,-25 42-130 0 0,42-66-80 0 0,0 0 1 0 0,1 0-1 0 0,0 0 1 0 0,0 1-1 0 0,0-1 0 0 0,1 1 1 0 0,0-1-1 0 0,1 1 0 0 0,0 0 1 0 0,-1 9-1 0 0,2-15-428 0 0,2-1 65 0 0,7 6 294 0 0,-4-6 148 0 0,-1-1-1 0 0,1-1 1 0 0,0 1-1 0 0,-1-1 1 0 0,1 0-1 0 0,-1 0 1 0 0,1 0-1 0 0,-1 0 1 0 0,1-1 0 0 0,7-4-1 0 0,22-17 2 0 0,53-47 0 0 0,-79 64 0 0 0,32-31 0 0 0,59-70 0 0 0,-90 96 0 0 0,-1-1 0 0 0,-1-1 0 0 0,0 1 0 0 0,6-16 0 0 0,12-22 0 0 0,-19 39 95 0 0,0-1 0 0 0,-1 0 0 0 0,-1 0 0 0 0,5-20 0 0 0,8-52 692 0 0,-14 65-665 0 0,-3 19-109 0 0,2-12 198 0 0,1-23 1 0 0,-3 33-202 0 0,0 0-1 0 0,0-1 1 0 0,0 1-1 0 0,-1 0 1 0 0,1 0-1 0 0,0 0 1 0 0,-1-1 0 0 0,1 1-1 0 0,-1 0 1 0 0,0 0-1 0 0,0 0 1 0 0,0 0-1 0 0,0 0 1 0 0,0 0-1 0 0,0 0 1 0 0,0 1 0 0 0,-3-4-1 0 0,3 4-9 0 0,1 1 0 0 0,-1-1 0 0 0,0 1 0 0 0,1-1 0 0 0,-1 1 0 0 0,0 0 0 0 0,1-1 0 0 0,-1 1 0 0 0,0 0 0 0 0,1-1 0 0 0,-1 1 0 0 0,0 0 0 0 0,1 0 0 0 0,-1 0 0 0 0,0 0 0 0 0,0 0 0 0 0,1 0 0 0 0,-1 0 0 0 0,0 0 0 0 0,1 0 0 0 0,-1 0 0 0 0,0 0 0 0 0,0 0 0 0 0,1 0 0 0 0,-1 1 0 0 0,0-1 0 0 0,1 0 0 0 0,-1 1 0 0 0,0-1 0 0 0,1 0 0 0 0,-1 1 0 0 0,1-1 0 0 0,-1 1 0 0 0,0-1 0 0 0,0 1 0 0 0,0 0 0 0 0,-3 2 0 0 0,1 0 0 0 0,0-1 0 0 0,0 1 0 0 0,0 1 0 0 0,0-1 0 0 0,0 0 0 0 0,1 0 0 0 0,0 1 0 0 0,-4 5 0 0 0,-13 38 0 0 0,11-23 0 0 0,-6 12 0 0 0,2 0 0 0 0,2 1 0 0 0,1 0 0 0 0,2 1 0 0 0,2 0 0 0 0,-1 65 0 0 0,6-96 0 0 0,1 0 0 0 0,0 0 0 0 0,0 0 0 0 0,0 0 0 0 0,1 0 0 0 0,0-1 0 0 0,1 1 0 0 0,-1 0 0 0 0,5 6 0 0 0,2-1 0 0 0,3-5 0 0 0,-7-6 0 0 0,0-1 0 0 0,0 0 0 0 0,0 0 0 0 0,0 0 0 0 0,0-1 0 0 0,0 1 0 0 0,8-3 0 0 0,34-12 0 0 0,-47 15 0 0 0,12-5-4 0 0,0-1 1 0 0,-1 0-1 0 0,0-1 0 0 0,0 0 1 0 0,-1-1-1 0 0,14-14 0 0 0,22-14 14 0 0,-42 33-6 0 0,1-1 0 0 0,-1 1 0 0 0,0-1-1 0 0,5-6 1 0 0,14-14-7 0 0,-15 15 3 0 0,-8 9 0 0 0,0 0 0 0 0,0 0 0 0 0,0 0 0 0 0,0 0 0 0 0,0 0 0 0 0,0 0 0 0 0,0 0 0 0 0,0-1 0 0 0,0 1 0 0 0,0 0 0 0 0,0 0 0 0 0,1 0 0 0 0,-1 0 0 0 0,0 0 0 0 0,0 0 0 0 0,0 0 0 0 0,0 0 0 0 0,0 0 0 0 0,0 0 0 0 0,0 0 0 0 0,0 0 0 0 0,0 0 0 0 0,0 0 0 0 0,0-1 0 0 0,0 1 0 0 0,0 0 0 0 0,1 0 0 0 0,-1 0 0 0 0,0 0 0 0 0,0 0 0 0 0,0 0 0 0 0,0 0 0 0 0,0 0 0 0 0,0 0 0 0 0,0 0 0 0 0,0 0 0 0 0,0 0 0 0 0,1 0 0 0 0,-1 0 0 0 0,0 0 0 0 0,0 0 0 0 0,0 0 0 0 0,0 0 0 0 0,0 0 0 0 0,0 0 0 0 0,0 1 0 0 0,0-1 0 0 0,0 0 0 0 0,0 0 0 0 0,1 0 0 0 0,-1 0 0 0 0,0 0 0 0 0,0 0 0 0 0,0 0 0 0 0,0 0 0 0 0,0 0 0 0 0,0 0 0 0 0,0 8 0 0 0,-2 9 0 0 0,-24 100 0 0 0,23-103 0 0 0,0 0 0 0 0,3-1 0 0 0,1-12 0 0 0,-1-1 0 0 0,0 0 0 0 0,0 1 0 0 0,1-1 0 0 0,-1 1 0 0 0,0-1 0 0 0,0 0 0 0 0,1 1 0 0 0,-1-1 0 0 0,0 0 0 0 0,1 1 0 0 0,-1-1 0 0 0,1 0 0 0 0,-1 1 0 0 0,0-1 0 0 0,1 0 0 0 0,-1 0 0 0 0,1 1 0 0 0,-1-1 0 0 0,1 0 0 0 0,0 0 0 0 0,1 0 0 0 0,1 1 0 0 0,-1-1 0 0 0,0 0 0 0 0,1-1 0 0 0,-1 1 0 0 0,0 0 0 0 0,1-1 0 0 0,-1 1 0 0 0,0-1 0 0 0,0 0 0 0 0,0 0 0 0 0,1 1 0 0 0,-1-1 0 0 0,0-1 0 0 0,0 1 0 0 0,0 0 0 0 0,2-2 0 0 0,5-5 0 0 0,-1 0 0 0 0,11-11 0 0 0,-2 1 0 0 0,21-20 0 0 0,-24 23 0 0 0,0 0 0 0 0,1 1 0 0 0,24-17 0 0 0,-23 23 0 0 0,-10 9 0 0 0,-4 0 0 0 0,9 3 0 0 0,-1 2 0 0 0,-8-4 0 0 0,2 2 0 0 0,0 16 0 0 0,-3 1-110 0 0,0 0 0 0 0,-1-1 0 0 0,-5 37 0 0 0,0 16-326 0 0,5-70-72 0 0,0-3 65 0 0,0 0-51 0 0,0 0-1314 0 0,15-5-2368 0 0,-10 3 3413 0 0,11-7-1793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3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11975 0 0,'0'0'547'0'0,"0"0"-11"0"0,0 0-203 0 0,0 0 419 0 0,0 0 220 0 0,-1 2 42 0 0,-4 4-243 0 0,0 1 0 0 0,-1-1-1 0 0,0 1 1 0 0,0-2 0 0 0,0 1 0 0 0,-12 7 0 0 0,1 1 95 0 0,-11 9-432 0 0,11-11 23 0 0,0 2 0 0 0,2 0 0 0 0,0 0 0 0 0,0 2 0 0 0,-19 26 0 0 0,25-19-457 0 0,8-19 0 0 0,0 0 0 0 0,-1 0 0 0 0,1 0 0 0 0,-4 6 0 0 0,-8 9 153 0 0,0-1 423 0 0,2 1 1 0 0,-16 33 0 0 0,23-41-565 0 0,1-1-1 0 0,0 1 1 0 0,0-1 0 0 0,1 1 0 0 0,1 0 0 0 0,0 0-1 0 0,0 0 1 0 0,1 0 0 0 0,0 0 0 0 0,1 0 0 0 0,0 0-1 0 0,1-1 1 0 0,3 12 0 0 0,-2-10-12 0 0,-1-1 0 0 0,1-1 0 0 0,0 1 0 0 0,0-1 0 0 0,9 17 0 0 0,-8-19 0 0 0,0-1 0 0 0,0 0 0 0 0,0 0 0 0 0,1-1 0 0 0,0 1 0 0 0,1-1 0 0 0,0 0 0 0 0,-1-1 0 0 0,11 8 0 0 0,10 5 0 0 0,-23-15 0 0 0,19 8 0 0 0,-8-6 0 0 0,0-3 0 0 0,-2-5 0 0 0,-5-7-133 0 0,-4-15-4741 0 0,-1 5 1585 0 0,2 9 1753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3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6447 0 0,'0'0'142'0'0,"0"0"22"0"0,0 0 13 0 0,0 0 55 0 0,0 0 181 0 0,0 0 78 0 0,0 0 18 0 0,0 0 3 0 0,0 0 0 0 0,0 0 0 0 0,0 0 0 0 0,1-2 0 0 0,3-6 0 0 0,-3 6 0 0 0,-1 2 0 0 0,0 0 0 0 0,0 0 0 0 0,0-1 0 0 0,-1-7 0 0 0,1 6 0 0 0,0 2 0 0 0,0 0 0 0 0,0 0 0 0 0,0 0 0 0 0,0 0 0 0 0,0 0 0 0 0,0 0 0 0 0,0 0 0 0 0,0 0 0 0 0,0 0 0 0 0,0 0 0 0 0,0 0-69 0 0,0 0-222 0 0,0 0 166 0 0,0 0 101 0 0,0 0 21 0 0,0 0-66 0 0,-1 13-278 0 0,1 6-165 0 0,2-13 0 0 0,0-2 0 0 0,11 25 0 0 0,11 23 0 0 0,41 64 0 0 0,-22-60 0 0 0,-19-25 0 0 0,-15-22 0 0 0,-1-3 72 0 0,-7-5-12 0 0,-1 0 0 0 0,0-1-1 0 0,1 1 1 0 0,-1 0 0 0 0,0 0 0 0 0,0-1-1 0 0,1 1 1 0 0,-1 0 0 0 0,0 0-1 0 0,0-1 1 0 0,0 1 0 0 0,0 0 0 0 0,0 0-1 0 0,0 0 1 0 0,0-1 0 0 0,0 1 0 0 0,0 0-1 0 0,-1 0 1 0 0,1-1 0 0 0,0 1-1 0 0,0 0 1 0 0,-1 1 0 0 0,-7 14-163 0 0,8-16-77 0 0,-1 2-320 0 0,1-2 58 0 0,0 1 293 0 0,-1 9 133 0 0,-1 3 16 0 0,0-1 0 0 0,5 0 0 0 0,-2-8-4 0 0,10 9-64 0 0,-9-11-303 0 0,-2-2-117 0 0,0 0-21 0 0,0 0-139 0 0,6-12-2045 0 0,-6 2 1169 0 0,0 8-11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3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11975 0 0,'0'0'267'0'0,"0"0"42"0"0,0 0 17 0 0,0 0-28 0 0,0 0-58 0 0,0 0 491 0 0,0 0 238 0 0,0 0 45 0 0,0 0-61 0 0,0 0-288 0 0,0 0-121 0 0,0 0-28 0 0,0 0-4 0 0,-2 0 0 0 0,0 1-420 0 0,0-1 0 0 0,1 1-1 0 0,-1-1 1 0 0,0 1-1 0 0,1 0 1 0 0,-1-1 0 0 0,0 1-1 0 0,1 0 1 0 0,-1 0 0 0 0,1 0-1 0 0,-1 1 1 0 0,1-1 0 0 0,0 0-1 0 0,-2 2 1 0 0,-16 23 1314 0 0,16-20-1184 0 0,0-1 1 0 0,-1 0-1 0 0,-7 8 1 0 0,1-3-221 0 0,1-1 0 0 0,-1 1 0 0 0,2 1 0 0 0,0 0 1 0 0,0 0-1 0 0,1 1 0 0 0,-8 17 0 0 0,4-8-2 0 0,-1 0 0 0 0,-21 26 0 0 0,-8 14 0 0 0,-10 16-5 0 0,23-38 82 0 0,27-37 294 0 0,-1 1 360 0 0,-12 6 79 0 0,13-8-1147 0 0,1-1-138 0 0,0 0-33 0 0,1-3 468 0 0,0 1-1 0 0,0 0 1 0 0,0 0-1 0 0,0 0 0 0 0,0-1 1 0 0,0 1-1 0 0,1 0 1 0 0,0 0-1 0 0,-1 1 1 0 0,1-1-1 0 0,0 0 1 0 0,0 1-1 0 0,2-3 1 0 0,2-1-1 0 0,-3 2-42 0 0,0 0-1 0 0,-1-1 1 0 0,1 1-1 0 0,-1-1 1 0 0,3-6 0 0 0,9-13-1505 0 0,3-2-2629 0 0,-11 15 2682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3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 10135 0 0,'0'0'464'0'0,"0"0"-9"0"0,0 0-155 0 0,0 0 443 0 0,0 0 227 0 0,0 0 44 0 0,2-1-61 0 0,1-3 975 0 0,-4 5 2580 0 0,-9 10-870 0 0,-1 3-5227 0 0,-53 67 1589 0 0,62-78 0 0 0,-10 15 0 0 0,4-5 0 0 0,-4 8 0 0 0,5-4 3 0 0,7-14 20 0 0,0 0 23 0 0,0-1 325 0 0,0-2 117 0 0,0 0 21 0 0,0 0-66 0 0,1 2-294 0 0,4 8-133 0 0,4-1-16 0 0,-6-7 0 0 0,7 2 0 0 0,16-4 0 0 0,-19-1 0 0 0,0 0 0 0 0,0 0 0 0 0,0 0 0 0 0,0-1 0 0 0,0 0 0 0 0,9-4 0 0 0,-10 4 0 0 0,6-1 0 0 0,7 2 15 0 0,-15 0-29 0 0,8-4-51 0 0,-10 4-272 0 0,-2 1-138 0 0,0 0-33 0 0,0 0-140 0 0,0 0-572 0 0,0 0-253 0 0,0 0-1108 0 0,0 0-4241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3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11975 0 0,'0'0'547'0'0,"0"0"-11"0"0,2 0-344 0 0,24-2 3498 0 0,-1 0-1 0 0,30-8 1 0 0,-53 10-2803 0 0,0-1-583 0 0,8-1-271 0 0,-1 1-162 0 0,-8 1-551 0 0,2 1-38 0 0,-1-1 1 0 0,0-1 0 0 0,1 1 0 0 0,-1 0-1 0 0,1 0 1 0 0,-1-1 0 0 0,4-1-1 0 0,-4 2 526 0 0,8-6-1340 0 0,0-2-4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3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64 13823 0 0,'0'0'315'0'0,"0"0"45"0"0,0 0 21 0 0,-2-2-49 0 0,-3-8-149 0 0,5 10-121 0 0,-1 0 1 0 0,1-1-1 0 0,-1 1 0 0 0,1-1 1 0 0,-1 1-1 0 0,1 0 1 0 0,-1 0-1 0 0,1-1 0 0 0,-1 1 1 0 0,0 0-1 0 0,1 0 0 0 0,-1-1 1 0 0,1 1-1 0 0,-1 0 1 0 0,1 0-1 0 0,-1 0 0 0 0,0 0 1 0 0,1 0-1 0 0,-1 0 0 0 0,0 0 1 0 0,1 0-1 0 0,-1 0 0 0 0,1 0 1 0 0,-1 1-1 0 0,0-1 1 0 0,1 0-1 0 0,-1 0 0 0 0,0 1 1 0 0,-17 6 2061 0 0,-23 23 436 0 0,39-29-2048 0 0,1 0-424 0 0,0-1 0 0 0,-1 1-1 0 0,1-1 1 0 0,0 1 0 0 0,-1 0 0 0 0,1-1-1 0 0,0 1 1 0 0,0 0 0 0 0,0 0 0 0 0,0 0-1 0 0,0 0 1 0 0,-2 2 0 0 0,-11 14-109 0 0,7-7 21 0 0,-3 8 0 0 0,8-14 0 0 0,-1 0 0 0 0,1 1 0 0 0,0-1 0 0 0,0 1 0 0 0,0-1 0 0 0,1 1 0 0 0,-1 0 0 0 0,0 6 0 0 0,1 7 3 0 0,3-13 21 0 0,0-2 21 0 0,-1 17 637 0 0,0-7 180 0 0,11 14-430 0 0,-5-16-432 0 0,1 0 0 0 0,0-1 0 0 0,0 0 0 0 0,1 0 0 0 0,13 11 0 0 0,-19-19 48 0 0,0 0 0 0 0,-1 0 0 0 0,1-1 0 0 0,0 1 0 0 0,0 0 1 0 0,1-1-1 0 0,-1 0 0 0 0,0 0 0 0 0,0 0 0 0 0,1 0 0 0 0,-1-1 0 0 0,1 1 0 0 0,-1-1 0 0 0,0 0 0 0 0,1 0 0 0 0,-1 0 0 0 0,5-1 0 0 0,-3 1 37 0 0,0-1 0 0 0,-1 0 0 0 0,1 0 0 0 0,0-1-1 0 0,-1 1 1 0 0,1-1 0 0 0,-1 0 0 0 0,0 0-1 0 0,0-1 1 0 0,1 1 0 0 0,6-7 0 0 0,-5 4-78 0 0,0-1 0 0 0,0-1-1 0 0,-1 1 1 0 0,0-1 0 0 0,0 0 0 0 0,0 0 0 0 0,-1 0 0 0 0,0 0 0 0 0,0-1 0 0 0,-1 0 0 0 0,0 0-1 0 0,0 0 1 0 0,-1 0 0 0 0,0 0 0 0 0,-1 0 0 0 0,0-1 0 0 0,0 1 0 0 0,0-1 0 0 0,-1 1 0 0 0,-1-1-1 0 0,1 1 1 0 0,-1 0 0 0 0,-2-9 0 0 0,-4-11 598 0 0,0 0 0 0 0,-11-26 0 0 0,17 51-738 0 0,-1 0 0 0 0,0 0 0 0 0,1 0 1 0 0,-1 0-1 0 0,0 1 0 0 0,0-1 0 0 0,-1 1 1 0 0,1-1-1 0 0,0 1 0 0 0,-1 0 0 0 0,-4-3 0 0 0,6 4 128 0 0,1 1-1 0 0,-1-1 0 0 0,0 1 0 0 0,0-1 0 0 0,0 1 0 0 0,1-1 0 0 0,-1 1 0 0 0,0 0 1 0 0,0 0-1 0 0,0-1 0 0 0,0 1 0 0 0,0 0 0 0 0,1 0 0 0 0,-1 0 0 0 0,0 0 1 0 0,-1 0-1 0 0,1 0-382 0 0,0 0 0 0 0,0 1 0 0 0,0-1 1 0 0,0 0-1 0 0,1 1 0 0 0,-1-1 0 0 0,0 1 0 0 0,0-1 0 0 0,1 1 1 0 0,-1-1-1 0 0,0 1 0 0 0,1 0 0 0 0,-1-1 0 0 0,0 2 1 0 0,0-1-688 0 0,-1 1-6771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3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0,1 2-81 0 0,17 34 6558 0 0,-17-34-5854 0 0,0 0-290 0 0,31 60 1011 0 0,-16-24-1147 0 0,14 36 974 0 0,-2-1-1483 0 0,4 16-24 0 0,-18-44 4 0 0,11 45 0 0 0,-18-60 0 0 0,-3-13 0 0 0,5 32 0 0 0,-9-43 0 0 0,1 0 0 0 0,-1 0 0 0 0,-1 0 0 0 0,1 0 0 0 0,-1 0 0 0 0,0 0 0 0 0,-1-1 0 0 0,1 1 0 0 0,-4 7 0 0 0,0-2-7 0 0,0 0 0 0 0,-1 0 0 0 0,0-1 0 0 0,-1 1 0 0 0,0-2-1 0 0,-1 1 1 0 0,0-1 0 0 0,-11 10 0 0 0,19-19-78 0 0,-1 1 1 0 0,1-1-1 0 0,0 0 1 0 0,0 1-1 0 0,-1-1 0 0 0,1 1 1 0 0,-1-1-1 0 0,1 0 1 0 0,0 0-1 0 0,-1 1 0 0 0,1-1 1 0 0,-1 0-1 0 0,1 0 1 0 0,0 1-1 0 0,-1-1 0 0 0,1 0 1 0 0,-1 0-1 0 0,1 0 1 0 0,-1 0-1 0 0,1 0 0 0 0,-1 0 1 0 0,1 0-1 0 0,-1 0 1 0 0,1 0-1 0 0,-1 0 0 0 0,1 0 1 0 0,-1 0-1 0 0,1 0 1 0 0,-1 0-1 0 0,1 0 0 0 0,-1 0 1 0 0,1-1-1 0 0,0 1 1 0 0,-1 0-1 0 0,1 0 0 0 0,-1 0 1 0 0,1-1-1 0 0,0 1 1 0 0,-1 0-1 0 0,1-1 0 0 0,-1 1 1 0 0,1 0-1 0 0,0-1 1 0 0,0 1-1 0 0,-1 0 0 0 0,1-2 1 0 0,-1 1-120 0 0,0 0 1 0 0,1-1 0 0 0,-1 1-1 0 0,1-1 1 0 0,0 1-1 0 0,0 0 1 0 0,-1-1 0 0 0,1 1-1 0 0,0-1 1 0 0,0 1-1 0 0,0-1 1 0 0,0 1 0 0 0,1-3-1 0 0,8-18-1686 0 0,1 10-3524 0 0,-1 4-386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3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13823 0 0,'-2'2'315'0'0,"-5"6"-21"0"0,0 0-1 0 0,-1-1 1 0 0,0 1 0 0 0,-1-2-1 0 0,0 1 1 0 0,-10 5 0 0 0,18-11 675 0 0,1-1 45 0 0,0 0 8 0 0,-1 6 1258 0 0,0 0 1385 0 0,2-6-3641 0 0,0 1 0 0 0,-1-1 0 0 0,1 0-1 0 0,0 0 1 0 0,-1 0 0 0 0,1 0 0 0 0,-1 0 0 0 0,1 0 0 0 0,0 0 0 0 0,-1 0 0 0 0,1 0-1 0 0,0 0 1 0 0,-1 0 0 0 0,1 0 0 0 0,0 0 0 0 0,0-1 0 0 0,15-4 211 0 0,23-9 0 0 0,-14 3 752 0 0,-16 7-649 0 0,-6 2-300 0 0,0 0 1 0 0,0 1 0 0 0,1-1-1 0 0,-1 1 1 0 0,1 0-1 0 0,3-1 1 0 0,19-5-39 0 0,-2 1-64 0 0,-22 6-273 0 0,-2 0-138 0 0,0 0-33 0 0,0 0-140 0 0,0 0-572 0 0,0 0-253 0 0,-1 2-779 0 0,-3 8-3069 0 0,-1 2-1317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3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13823 0 0,'0'0'630'0'0,"0"0"-13"0"0,3 1-393 0 0,5 0 147 0 0,1 0-1 0 0,-1-1 1 0 0,1 0 0 0 0,-1 0 0 0 0,1 0-1 0 0,-1-1 1 0 0,1-1 0 0 0,-1 0 0 0 0,0 0-1 0 0,0 0 1 0 0,1-1 0 0 0,-2 0 0 0 0,1-1-1 0 0,12-7 1 0 0,74-36 2293 0 0,-76 37-4000 0 0,-6 2-1153 0 0,1 3-3391 0 0,-13 5 3833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3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11975 0 0,'0'0'267'0'0,"0"0"42"0"0,0 0 17 0 0,0 0-28 0 0,0 0-58 0 0,-2 0 491 0 0,-5 0 175 0 0,5 0-432 0 0,-1 0 0 0 0,1 0 0 0 0,0 0 1 0 0,-1 1-1 0 0,1-1 0 0 0,-1 1 0 0 0,1-1 0 0 0,-3 2 0 0 0,1-1-74 0 0,2 0-297 0 0,1-1 0 0 0,-1 1 0 0 0,1 0 1 0 0,-1 0-1 0 0,1 0 0 0 0,0 0 0 0 0,0 0 0 0 0,-1 0 0 0 0,1 0 0 0 0,0 0 0 0 0,0 0 0 0 0,0 0 0 0 0,0 1 0 0 0,0-1 0 0 0,1 0 0 0 0,-3 4 0 0 0,0 1 153 0 0,-1 1 0 0 0,1 0 0 0 0,0 0 0 0 0,0 0 0 0 0,1 0 0 0 0,0 1 0 0 0,-1 12 0 0 0,1-9-9 0 0,0 1-1 0 0,1-1 1 0 0,1 0 0 0 0,0 1 0 0 0,3 19-1 0 0,0 9 322 0 0,-3-36-568 0 0,-6 171 0 0 0,5-162 0 0 0,4 12 0 0 0,-4-15-133 0 0,1-8-563 0 0,0-2-258 0 0,0 0-56 0 0,0 0-81 0 0,0 0-286 0 0,-4-9-1658 0 0,3 7 1499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3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233 152 13823 0 0,'2'-1'315'0'0,"2"-1"-177"0"0,-1 0 0 0 0,0 0 1 0 0,0-1-1 0 0,0 1 0 0 0,5-5 0 0 0,-4 1 67 0 0,0 1-1 0 0,-1 0 1 0 0,1-1-1 0 0,-1 1 1 0 0,4-10-1 0 0,1-4 1779 0 0,-8 17-1030 0 0,2-10 256 0 0,-2 8-753 0 0,-1 0-1 0 0,1 0 1 0 0,-1 0-1 0 0,1 0 1 0 0,-1 0-1 0 0,0 0 1 0 0,-1 1 0 0 0,-2-8-1 0 0,3 10 57 0 0,1 1-68 0 0,-2-1-289 0 0,-7-2-138 0 0,4 1-17 0 0,0 0-1 0 0,0 1 1 0 0,0-1 0 0 0,-1 1-1 0 0,-4 0 1 0 0,1 0 74 0 0,4 1 91 0 0,-1 0-1 0 0,1 0 1 0 0,-1 1 0 0 0,1 0-1 0 0,-1 0 1 0 0,1 1 0 0 0,0 0-1 0 0,0-1 1 0 0,-1 2 0 0 0,2-1-1 0 0,-9 5 1 0 0,9-4-165 0 0,0 0 0 0 0,0 0 0 0 0,1 0 0 0 0,-1 0 0 0 0,1 0 0 0 0,-3 5 0 0 0,-13 11 0 0 0,9-10 0 0 0,1 1 0 0 0,1-1 0 0 0,0 2 0 0 0,0-1 0 0 0,1 1 0 0 0,-8 15 0 0 0,5-8 0 0 0,1 0 0 0 0,-12 38 0 0 0,19-52 0 0 0,1 10 0 0 0,11 16 0 0 0,-9-29 0 0 0,-1 1 0 0 0,1 0 0 0 0,0 0 0 0 0,0-1 0 0 0,1 1 0 0 0,-1-1 0 0 0,0 1 0 0 0,0-1 0 0 0,1 1 0 0 0,-1-1 0 0 0,1 0 0 0 0,-1 1 0 0 0,3 0 0 0 0,11 5 0 0 0,-9-5-97 0 0,-1-1-1 0 0,1 0 1 0 0,0-1-1 0 0,0 1 1 0 0,0-1 0 0 0,0 0-1 0 0,0-1 1 0 0,7 0-1 0 0,-3-1-72 0 0,0 0 0 0 0,0-1 0 0 0,18-7 0 0 0,-13 4 343 0 0,-1-2 0 0 0,0 0 0 0 0,-1-1 0 0 0,0 0 0 0 0,0-1 0 0 0,-1-1 0 0 0,0 0 0 0 0,13-16 0 0 0,-14 16-173 0 0,-8 9 0 0 0,-1 0 0 0 0,1 0 0 0 0,-1-1 0 0 0,0 1 0 0 0,0-1 0 0 0,0 1 0 0 0,0-1 0 0 0,-1 0 0 0 0,1 0 0 0 0,-1 0 0 0 0,1 0 0 0 0,0-4 0 0 0,-1 5 0 0 0,-2 2 0 0 0,-4 8 0 0 0,-6 14 0 0 0,8-10-299 0 0,1 0 1 0 0,0 1-1 0 0,1-1 0 0 0,0 0 1 0 0,1 1-1 0 0,0-1 0 0 0,1 1 1 0 0,4 18-1 0 0,-4-27-165 0 0,0 0-972 0 0,0-1-4788 0 0,-1-3-1044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3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24 296 13823 0 0,'-2'0'630'0'0,"-6"-2"-13"0"0,0-2-393 0 0,7 2-156 0 0,0 0 0 0 0,0 0 0 0 0,1 0 0 0 0,-1-1 0 0 0,0 1 0 0 0,1 0 0 0 0,0 0 0 0 0,0-1 0 0 0,0 1 0 0 0,0-3 0 0 0,2-26 1237 0 0,0 15-279 0 0,2 0 0 0 0,0 0 0 0 0,0 0-1 0 0,2 0 1 0 0,14-29 0 0 0,-17 39-1019 0 0,4-5 4 0 0,7-1-12 0 0,-11 8 204 0 0,1 0 0 0 0,-1 0 1 0 0,1 1-1 0 0,0 0 0 0 0,8-6 0 0 0,-3 3 461 0 0,-3 0-528 0 0,1 1 0 0 0,-1 1 0 0 0,1-1 0 0 0,0 1 0 0 0,12-6 0 0 0,-11 7 653 0 0,-4 1-725 0 0,0 1 0 0 0,0 0-1 0 0,0 0 1 0 0,0 0 0 0 0,0 0 0 0 0,1 1-1 0 0,-1-1 1 0 0,6 2 0 0 0,0-2-30 0 0,-1 1-34 0 0,-1 1 0 0 0,1-1 0 0 0,0 1 0 0 0,-1 1 0 0 0,1 0 0 0 0,14 5 0 0 0,-6 0 0 0 0,1 0 0 0 0,16 11 0 0 0,-27-13 0 0 0,1 1 0 0 0,-1 0 0 0 0,0 0 0 0 0,0 1 0 0 0,7 10 0 0 0,-3-5 0 0 0,-5-2 0 0 0,-5-7 0 0 0,-1 1 0 0 0,0-1 0 0 0,0 0 0 0 0,0 1 0 0 0,0-1 0 0 0,0 0 0 0 0,-1 1 0 0 0,1-1 0 0 0,-1 0 0 0 0,0 0 0 0 0,0 0 0 0 0,0 0 0 0 0,0 0 0 0 0,-1 0 0 0 0,1 0 0 0 0,-1 0 0 0 0,0 0 0 0 0,-2 3 0 0 0,-6 6 0 0 0,0-1 0 0 0,-20 17 0 0 0,18-16 0 0 0,-3 1 0 0 0,0-2 0 0 0,-23 14 0 0 0,9-6 0 0 0,7-5-150 0 0,-29 13-1 0 0,41-22 51 0 0,1-1-1506 0 0,10-7-2123 0 0,12-10-2862 0 0,-9 8 6986 0 0,9-7-6199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3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 10135 0 0,'0'0'231'0'0,"0"0"29"0"0,0 0 19 0 0,2 0 105 0 0,6-1 410 0 0,-7 1 184 0 0,-1 0 40 0 0,0 0-63 0 0,0 0-290 0 0,0 0-121 0 0,0 0-28 0 0,0 0 66 0 0,0 0 288 0 0,0 0 122 0 0,-1 2 28 0 0,-4 6-380 0 0,-1 1 1 0 0,0-1-1 0 0,0 0 0 0 0,-1-1 1 0 0,0 0-1 0 0,-12 10 0 0 0,-7 7 205 0 0,12-10-829 0 0,10-11-16 0 0,0 1 0 0 0,0 0 0 0 0,0 0 0 0 0,0 0 1 0 0,1 1-1 0 0,0-1 0 0 0,0 1 0 0 0,0 0 0 0 0,-3 7 0 0 0,-7 16 499 0 0,9-21-268 0 0,1 0-1 0 0,0 0 1 0 0,0 0 0 0 0,1 0-1 0 0,-3 10 1 0 0,-3 26-90 0 0,3-23-129 0 0,-2 31 0 0 0,4-23-12 0 0,1-21 0 0 0,1 0 0 0 0,1 0 0 0 0,-1 0 0 0 0,2 14 0 0 0,16 79 0 0 0,-15-90 0 0 0,0-1 0 0 0,1 0 0 0 0,-1 0 0 0 0,2 0 0 0 0,-1 0 0 0 0,1 0 0 0 0,1 0 0 0 0,0-1 0 0 0,0 0 0 0 0,0 0 0 0 0,1 0 0 0 0,0-1 0 0 0,1 0 0 0 0,-1 0 0 0 0,1-1 0 0 0,1 0 0 0 0,-1 0 0 0 0,10 6 0 0 0,-4-6 0 0 0,0-2 0 0 0,-11-4-88 0 0,0-1 0 0 0,0 1 0 0 0,0 0 0 0 0,0-1-1 0 0,0 1 1 0 0,0-1 0 0 0,0 0 0 0 0,0 1 0 0 0,0-1 0 0 0,-1 0 0 0 0,1 0 0 0 0,0 0 0 0 0,-1-1-1 0 0,1 1 1 0 0,0 0 0 0 0,-1-1 0 0 0,0 1 0 0 0,1-1 0 0 0,1-2 0 0 0,2-4-585 0 0,0 1 0 0 0,-1-1 0 0 0,5-11 0 0 0,-5 8 287 0 0,4-14-2890 0 0,-4 12-3888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3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10135 0 0,'0'0'231'0'0,"0"0"29"0"0,0 0 19 0 0,0 0 105 0 0,0 0 410 0 0,2-1 184 0 0,5 0 1042 0 0,0-1 0 0 0,-1 1 0 0 0,1 1 0 0 0,13 0 1 0 0,-10 0-1256 0 0,-10 0-253 0 0,2 1-411 0 0,0 0-1 0 0,0 0 1 0 0,0 0-1 0 0,-1 0 1 0 0,1 0 0 0 0,0 0-1 0 0,-1 1 1 0 0,1-1-1 0 0,-1 1 1 0 0,3 2 0 0 0,-4-4-97 0 0,7 9-2 0 0,0 0 1 0 0,0 1-1 0 0,-1 0 1 0 0,0 0-1 0 0,0 0 1 0 0,4 13-1 0 0,-9-21-2 0 0,16 34 542 0 0,-8-20-45 0 0,-2 0-1 0 0,9 24 1 0 0,19 61-481 0 0,-26-73-16 0 0,-6-21 0 0 0,0 1 0 0 0,0-1 0 0 0,1 14 0 0 0,-1-9 0 0 0,1-1 0 0 0,-1-4-64 0 0,-2-5-273 0 0,-1-2-138 0 0,0 0-33 0 0,2-5 83 0 0,0 0 0 0 0,-1 0 0 0 0,0 0 0 0 0,0-1-1 0 0,0 1 1 0 0,-1 0 0 0 0,1-9 0 0 0,3-23-4144 0 0,-1 20-2253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4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13823 0 0,'0'0'630'0'0,"0"0"-13"0"0,0 0-252 0 0,0 0 391 0 0,0 0 216 0 0,0 0 42 0 0,0 0-61 0 0,0 0-288 0 0,0 0-121 0 0,0 0-28 0 0,0 0-4 0 0,0 0 0 0 0,0 0 0 0 0,0 0 0 0 0,0 0-68 0 0,0 0-217 0 0,-2 1 161 0 0,-14 13 210 0 0,11-10-430 0 0,0 0 0 0 0,1 0 0 0 0,-1 0 0 0 0,1 1-1 0 0,-4 5 1 0 0,-17 29-168 0 0,-28 64 0 0 0,-31 61 0 0 0,56-120 0 0 0,23-35 0 0 0,-1-2-64 0 0,4-5-273 0 0,4-12-532 0 0,-2 9 764 0 0,0 0 1 0 0,0 1 0 0 0,0-1 0 0 0,0 0-1 0 0,0 0 1 0 0,0 0 0 0 0,0 0-1 0 0,0 1 1 0 0,0-1 0 0 0,1 0-1 0 0,-1 0 1 0 0,0 0 0 0 0,1 1 0 0 0,-1-1-1 0 0,0 0 1 0 0,1 0 0 0 0,-1 1-1 0 0,2-2 1 0 0,14-18-8372 0 0,-8 8 2484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4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17503 0 0,'0'0'399'0'0,"0"0"60"0"0,0 0 21 0 0,-1 1-59 0 0,-3 5-136 0 0,3-5 457 0 0,1-1 228 0 0,0 0 43 0 0,0 0-59 0 0,0 0-289 0 0,0 0-121 0 0,0 0-28 0 0,14-2 83 0 0,-7 2-583 0 0,16-8-15 0 0,-14 5-1 0 0,10-5 312 0 0,-12 4-50 0 0,-1 2 0 0 0,1-1 0 0 0,0 1-1 0 0,-1 0 1 0 0,14-2 0 0 0,-5 4-113 0 0,-3 0-197 0 0,-9 0-289 0 0,-3 0-138 0 0,0 0-33 0 0,0 0 65 0 0,0 0 17 0 0,0 0-1028 0 0,0 0-473 0 0,0 0-689 0 0,0 0-2507 0 0,0 0-1064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4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11975 0 0,'0'0'547'0'0,"0"0"-11"0"0,2 1-135 0 0,4 7 705 0 0,-4-6 344 0 0,-2-2 72 0 0,3 0-57 0 0,1 0-933 0 0,1 0 0 0 0,0 0 1 0 0,-1 0-1 0 0,1-1 0 0 0,-1 1 0 0 0,9-4 1 0 0,-1 1 172 0 0,1 1 1 0 0,-1 0-1 0 0,16-1 1 0 0,-13 2-689 0 0,25-4 914 0 0,-36 5-757 0 0,21-5 753 0 0,-22 5-1142 0 0,0-1 1 0 0,-1 0-1 0 0,1 0 0 0 0,-1 0 0 0 0,1 0 1 0 0,-1 0-1 0 0,0-1 0 0 0,1 1 0 0 0,-1-1 1 0 0,0 0-1 0 0,0 1 0 0 0,0-1 0 0 0,0 0 1 0 0,0 0-1 0 0,-1 0 0 0 0,3-4 1 0 0,-2 3-1225 0 0,0-1 0 0 0,0 1 1 0 0,0-1-1 0 0,-1 0 0 0 0,3-7 1 0 0,-4 9-5200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4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58 13823 0 0,'0'0'315'0'0,"0"0"45"0"0,0 0 21 0 0,0 0-49 0 0,2 0-220 0 0,8 0 39 0 0,-8 0 569 0 0,-2 0 249 0 0,0 0 45 0 0,0 0 8 0 0,0 0 2 0 0,0 0 0 0 0,0 0 0 0 0,0 0-137 0 0,0 0-509 0 0,0 0 38 0 0,0 0 80 0 0,0 0 15 0 0,0 0 1 0 0,0 0 0 0 0,-6 14 512 0 0,-3 4-904 0 0,0 0 0 0 0,-18 25-1 0 0,-9 16 63 0 0,32-51-171 0 0,0 1 0 0 0,1-1 0 0 0,0 1 1 0 0,0-1-1 0 0,-2 16 0 0 0,3-13-11 0 0,1-6 0 0 0,0-1 0 0 0,1 0 0 0 0,-1 0 0 0 0,1 1 0 0 0,0-1 0 0 0,0 0 0 0 0,1 1 0 0 0,0-1 0 0 0,-1 0 0 0 0,1 0 0 0 0,0 1 0 0 0,1-1 0 0 0,2 5 0 0 0,2 4 0 0 0,5-1 0 0 0,0-4 0 0 0,-6-6 0 0 0,0-1 0 0 0,-1 0 0 0 0,1 0 0 0 0,0 0 0 0 0,0 0 0 0 0,0-1 0 0 0,-1 0 0 0 0,1 0 0 0 0,0 0 0 0 0,0-1 0 0 0,0 1 0 0 0,0-1 0 0 0,-1 0 0 0 0,1 0 0 0 0,6-3 0 0 0,-3 0 0 0 0,0 1 0 0 0,0-1 0 0 0,0-1 0 0 0,0 1 0 0 0,-1-1 0 0 0,0-1 0 0 0,11-9 0 0 0,13-14 166 0 0,-21 21 25 0 0,0-1 1 0 0,0-1 0 0 0,-1 1-1 0 0,13-19 1 0 0,-20 24-154 0 0,0 1 0 0 0,0-1 0 0 0,0 0 0 0 0,-1 1-1 0 0,1-1 1 0 0,-1 0 0 0 0,0 0 0 0 0,0 0 0 0 0,-1 0 0 0 0,1 0 0 0 0,-1 0 0 0 0,0 0 0 0 0,0-1 0 0 0,0 1 0 0 0,0 0 0 0 0,-1 0 0 0 0,0 0 0 0 0,0 0 0 0 0,-2-6 0 0 0,-4-5-140 0 0,0 1 1 0 0,-2 0-1 0 0,1 0 1 0 0,-2 1-1 0 0,1 0 1 0 0,-15-13-1 0 0,20 22-97 0 0,0 0 0 0 0,0 1 0 0 0,-1-1 0 0 0,1 1 0 0 0,-1 0 0 0 0,0 1 0 0 0,-7-4 0 0 0,-16-10-1345 0 0,27 15 679 0 0,-6-1-346 0 0,3-1-676 0 0,2 3-3408 0 0,2 0-1787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4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0,'0'0'630'0'0,"0"0"-13"0"0,0 0-184 0 0,0 0 677 0 0,0 0 340 0 0,0 0 72 0 0,0 0-125 0 0,0 0-574 0 0,0 0-250 0 0,1 2-49 0 0,12 27 770 0 0,-3-5-840 0 0,1 0-1 0 0,1 0 0 0 0,16 23 1 0 0,25 34 758 0 0,-24-35-819 0 0,-11-19-97 0 0,22 47 0 0 0,-35-63-175 0 0,0 1 0 0 0,-1 0 0 0 0,0 1 1 0 0,-1-1-1 0 0,0 1 0 0 0,1 24 0 0 0,-3 3 31 0 0,-3 0 0 0 0,-1 0 0 0 0,-17 77 0 0 0,16-102-306 0 0,-1-1 0 0 0,0 0 1 0 0,-1 0-1 0 0,0 0 0 0 0,-2-1 0 0 0,1 0 1 0 0,-2 0-1 0 0,-10 13 0 0 0,16-23-289 0 0,-3 2 17 0 0,6-5 200 0 0,-1-1 1 0 0,1 1-1 0 0,0-1 1 0 0,-1 0 0 0 0,1 1-1 0 0,-1-1 1 0 0,1 1-1 0 0,0-1 1 0 0,-1 0 0 0 0,1 1-1 0 0,0-1 1 0 0,0 0-1 0 0,-1 1 1 0 0,1-2-1 0 0,0-11-1798 0 0,6-4-21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4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 8287 0 0,'0'0'191'0'0,"0"0"26"0"0,0 0 9 0 0,0 0 42 0 0,0 0 158 0 0,-15 5 3142 0 0,14-5-3245 0 0,1 0 1 0 0,0 0-1 0 0,0 0 0 0 0,-1 0 0 0 0,1 0 0 0 0,0-1 1 0 0,-1 1-1 0 0,1 0 0 0 0,0 0 0 0 0,0 0 0 0 0,-1 0 0 0 0,1 0 1 0 0,0 1-1 0 0,-1-1 0 0 0,1 0 0 0 0,0 0 0 0 0,-1 0 0 0 0,1 0 1 0 0,0 0-1 0 0,0 0 0 0 0,-1 0 0 0 0,1 0 0 0 0,0 1 0 0 0,0-1 1 0 0,-1 0-1 0 0,1 0 0 0 0,0 0 0 0 0,0 1 0 0 0,-1-1 1 0 0,9 5 1412 0 0,-4-3-1579 0 0,1-1 1 0 0,-1 0-1 0 0,0 1 0 0 0,8-1 1 0 0,3-1-131 0 0,-1-2-1 0 0,1 0 1 0 0,0-1 0 0 0,-1 0 0 0 0,19-8-1 0 0,-13 5-24 0 0,1 0-1 0 0,-1 1 0 0 0,28-3 0 0 0,-40 9-1 0 0,-1 2 0 0 0,-3 5 0 0 0,-2 4-141 0 0,-5-8-184 0 0,1 0-85 0 0,2-4-98 0 0,0 0-72 0 0,0 0-285 0 0,0 0-126 0 0,0 0-29 0 0,0 0-72 0 0,0 0-285 0 0,0 0-126 0 0,0 0-29 0 0,0 0-4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4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6447 0 0,'0'0'142'0'0,"0"0"22"0"0,0 0 13 0 0,2-1-20 0 0,12-7 18 0 0,-12 7 561 0 0,-2 1 237 0 0,0 0 41 0 0,0 0 8 0 0,0 0 2 0 0,0 0 0 0 0,0 0 0 0 0,0 0-69 0 0,0 0-290 0 0,0 0-121 0 0,0 0-28 0 0,0 0-72 0 0,0 0-217 0 0,0 0 161 0 0,0 0 100 0 0,11 2 2069 0 0,8-3-1965 0 0,-9 1-575 0 0,91 4 2030 0 0,-74 0-2047 0 0,-17-3 0 0 0,-2-1 0 0 0,-2-1-133 0 0,-4 0-66 0 0,-1 1 1 0 0,0-1-1 0 0,0 0 1 0 0,0 1-1 0 0,0-1 1 0 0,0 0-1 0 0,-1 1 1 0 0,1-1-1 0 0,0 0 1 0 0,0 0-1 0 0,0 0 1 0 0,-1 0-1 0 0,2-1 1 0 0,-1 0-911 0 0,0 1-6054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3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0 724 15663 0 0,'0'0'356'0'0,"0"0"50"0"0,0 0 20 0 0,0 0-42 0 0,2-2-250 0 0,3-10 975 0 0,1-1 1 0 0,-2-1-1 0 0,1 1 1 0 0,3-25-1 0 0,-4 17 131 0 0,9-23-1 0 0,5-1-1063 0 0,9-28 263 0 0,-26 71 49 0 0,-1 2 21 0 0,1-1-66 0 0,3-6-358 0 0,-3 6-406 0 0,-5 14-662 0 0,-69 247 375 0 0,71-253 608 0 0,0 0 0 0 0,1-1 0 0 0,0 0 0 0 0,0 0 0 0 0,1 9 0 0 0,1-3 0 0 0,0-12 0 0 0,-1 1 0 0 0,0-1 0 0 0,1 1 0 0 0,-1-1 0 0 0,1 1 0 0 0,-1-1 0 0 0,0 1 0 0 0,1-1 0 0 0,-1 1 0 0 0,1-1 0 0 0,-1 0 0 0 0,1 1 0 0 0,-1-1 0 0 0,1 0 0 0 0,0 1 0 0 0,0-1 0 0 0,1 0 0 0 0,0 0 0 0 0,1 1 0 0 0,-1-1 0 0 0,0-1 0 0 0,1 1 0 0 0,-1 0 0 0 0,0-1 0 0 0,1 1 0 0 0,-1-1 0 0 0,0 0 0 0 0,0 1 0 0 0,0-1 0 0 0,0 0 0 0 0,4-3 0 0 0,28-18 0 0 0,9-17 0 0 0,8-6 0 0 0,8-7 0 0 0,-21 17 0 0 0,-29 26 29 0 0,0-1-1 0 0,-1 1 1 0 0,9-14-1 0 0,-9 11 116 0 0,16-16-1 0 0,-24 27-101 0 0,1 1-1 0 0,-1 0 1 0 0,0 0-1 0 0,0 0 1 0 0,0-1-1 0 0,0 1 1 0 0,1 0-1 0 0,-1 0 0 0 0,0-1 1 0 0,0 1-1 0 0,0 0 1 0 0,0-1-1 0 0,0 1 1 0 0,0 0-1 0 0,0 0 0 0 0,0-1 1 0 0,0 1-1 0 0,0 0 1 0 0,0 0-1 0 0,0-1 1 0 0,0 1-1 0 0,0 0 1 0 0,0-1-1 0 0,0 1 0 0 0,0 0 1 0 0,0 0-1 0 0,0-1 1 0 0,0 1-1 0 0,0 0 1 0 0,0 0-1 0 0,-1-1 0 0 0,1 1 1 0 0,0 0-1 0 0,0 0 1 0 0,0-1-1 0 0,0 1 1 0 0,-1 0-1 0 0,-3 9-40 0 0,0 1 0 0 0,0-1 1 0 0,1 1-1 0 0,0 0 0 0 0,1 0 0 0 0,0 1 0 0 0,1-1 0 0 0,0 0 0 0 0,0 1 1 0 0,1-1-1 0 0,1 0 0 0 0,0 1 0 0 0,3 16 0 0 0,2-14-1 0 0,-5-12-46 0 0,1 1-1 0 0,0-1 1 0 0,-1 0-1 0 0,1 1 0 0 0,0-1 1 0 0,0 0-1 0 0,0 0 1 0 0,0-1-1 0 0,0 1 1 0 0,0 0-1 0 0,0-1 1 0 0,0 1-1 0 0,0-1 1 0 0,0 1-1 0 0,0-1 1 0 0,1 0-1 0 0,3 0 1 0 0,-1 0-119 0 0,1-1 0 0 0,0 0 0 0 0,-1 0 0 0 0,0 0 0 0 0,11-4 0 0 0,6-4 126 0 0,-1-1-1 0 0,0-2 0 0 0,33-22 1 0 0,50-53 32 0 0,-92 74 70 0 0,0 0-1 0 0,0 0 0 0 0,-2-1 1 0 0,0-1-1 0 0,0 0 1 0 0,-2 0-1 0 0,1-1 1 0 0,10-30-1 0 0,-3-7 348 0 0,16-80 0 0 0,-32 133-408 0 0,17-118 606 0 0,-15 112-608 0 0,-1 4 0 0 0,-1 0 0 0 0,0 0 0 0 0,1 0 0 0 0,-1 0 0 0 0,0 0 0 0 0,0-1 0 0 0,0 1 0 0 0,-1 0 0 0 0,0-4 0 0 0,-1 4 76 0 0,-2 6 117 0 0,-6 9 330 0 0,8-10-384 0 0,-3 6-60 0 0,-1 1 0 0 0,1 0 0 0 0,1 0 0 0 0,0 0 0 0 0,-5 21 0 0 0,-8 58-1454 0 0,13-63 1417 0 0,-9 46-174 0 0,-7 59 369 0 0,18-112-637 0 0,1 1-1 0 0,1 0 0 0 0,1 0 0 0 0,6 32 0 0 0,-3-38 252 0 0,-4-13 148 0 0,1 0 0 0 0,-1-1 0 0 0,1 1 0 0 0,-1 0-1 0 0,1-1 1 0 0,-1 1 0 0 0,1-1 0 0 0,-1 1 0 0 0,1-1 0 0 0,0 1 0 0 0,-1-1-1 0 0,1 1 1 0 0,1 0 0 0 0,8-2 1 0 0,-1-5 0 0 0,-6-4 0 0 0,-3 9 0 0 0,-1 0 0 0 0,1-1 0 0 0,0 1 0 0 0,0 0 0 0 0,0-1 0 0 0,0 1 0 0 0,1-1 0 0 0,-1 1 0 0 0,0 0 0 0 0,1-1 0 0 0,-1 1 0 0 0,1 0 0 0 0,-1 0 0 0 0,1-1 0 0 0,-1 1 0 0 0,1 0 0 0 0,0 0 0 0 0,0 0 0 0 0,-1 0 0 0 0,2-1 0 0 0,2-1 0 0 0,-1 0 0 0 0,0 0 0 0 0,1 0 0 0 0,5-3 0 0 0,0 1 0 0 0,90-65 0 0 0,-20 12 0 0 0,-14 10 0 0 0,-55 43 1976 0 0,-10 7-1975 0 0,0-1 1 0 0,0 1-1 0 0,0-1 0 0 0,0 1 1 0 0,0-1-1 0 0,0 1 0 0 0,0 0 1 0 0,0-1-1 0 0,-1 1 0 0 0,1-1 1 0 0,-1 1-1 0 0,1-1 1 0 0,-2 2-1 0 0,0 3-4 0 0,-7 20 3 0 0,-13 29 0 0 0,11-33 0 0 0,2 2 0 0 0,-7 26 0 0 0,14-42 0 0 0,1-1 0 0 0,0 1 0 0 0,0 0 0 0 0,0 0 0 0 0,1 0 0 0 0,0-1 0 0 0,1 1 0 0 0,0 0 0 0 0,0 0 0 0 0,5 14 0 0 0,1-2 0 0 0,-2-16 0 0 0,-1-1 0 0 0,7 9 0 0 0,2-5 0 0 0,-8-5 0 0 0,0-1 0 0 0,0 0 0 0 0,0 0 0 0 0,0-1 0 0 0,1 1 0 0 0,-1-1 0 0 0,0 0 0 0 0,0-1 0 0 0,0 1 0 0 0,0-1 0 0 0,0 0 0 0 0,8-3 0 0 0,-3 1 0 0 0,0-1 0 0 0,-1 0 0 0 0,1 0 0 0 0,-1-1 0 0 0,12-8 0 0 0,-15 8 0 0 0,0 0 0 0 0,0-1 0 0 0,-1 1 0 0 0,1-1 0 0 0,-1 0 0 0 0,0-1 0 0 0,-1 1 0 0 0,1-1 0 0 0,-1 0 0 0 0,-1 0 0 0 0,1 0 0 0 0,-1 0 0 0 0,-1-1 0 0 0,4-13 0 0 0,-2 5 0 0 0,-1 7 0 0 0,-1 0 0 0 0,-1 0 0 0 0,1-1 0 0 0,-1-16 0 0 0,1-38 0 0 0,-2 57 0 0 0,2 16 0 0 0,-1-5 0 0 0,1 1 0 0 0,-1-1 0 0 0,1 0 0 0 0,0 0 0 0 0,1 0 0 0 0,-1 0 0 0 0,1 0 0 0 0,-1 0 0 0 0,1-1 0 0 0,0 1 0 0 0,1-1 0 0 0,4 5 0 0 0,-1-4 0 0 0,-1 1 0 0 0,1-1 0 0 0,-1-1 0 0 0,1 1 0 0 0,0-1 0 0 0,1 0 0 0 0,6 1 0 0 0,2 0 0 0 0,0-1 0 0 0,-1 0 0 0 0,1-2 0 0 0,0 0 0 0 0,0 0 0 0 0,29-4 0 0 0,-21 0 111 0 0,-1-1-1 0 0,1-1 1 0 0,29-10 0 0 0,-23 7 1329 0 0,-29 8-1430 0 0,0 0 1 0 0,0 0 0 0 0,-1 0-1 0 0,1-1 1 0 0,0 1 0 0 0,0 0-1 0 0,0 0 1 0 0,0 0 0 0 0,0 1-1 0 0,-1-1 1 0 0,1 0 0 0 0,0 0-1 0 0,1 1 1 0 0,-2-1-10 0 0,0 1 0 0 0,0-1-1 0 0,1 0 1 0 0,-1 1 0 0 0,0-1-1 0 0,0 1 1 0 0,0-1 0 0 0,0 1 0 0 0,0-1-1 0 0,0 1 1 0 0,0-1 0 0 0,0 0-1 0 0,0 1 1 0 0,0-1 0 0 0,0 1 0 0 0,0-1-1 0 0,0 1 1 0 0,-1-1 0 0 0,1 1 0 0 0,0-1-1 0 0,0 1 1 0 0,-6 10-1 0 0,-14 14 0 0 0,-91 127 0 0 0,105-139-351 0 0,-1 0-1 0 0,-4 15 1 0 0,6-13 21 0 0,4-12-113 0 0,1-1 294 0 0,5 8 133 0 0,-4-9 16 0 0,0 0 0 0 0,1 0 0 0 0,-1-1 0 0 0,0 1 0 0 0,1-1 0 0 0,-1 1 0 0 0,1-1 0 0 0,-1 1 0 0 0,1-1 0 0 0,-1 0 0 0 0,1 0 0 0 0,-1 0 0 0 0,1 1 0 0 0,-1-1 0 0 0,1-1 0 0 0,-1 1 0 0 0,4-1 0 0 0,26-7 0 0 0,-8-2 0 0 0,-1 0 0 0 0,-1-2 0 0 0,0 0 0 0 0,0-1 0 0 0,-1-2 0 0 0,23-21 0 0 0,-31 23 0 0 0,0 0 0 0 0,-2 0 0 0 0,1-1 0 0 0,-2-1 0 0 0,14-27 0 0 0,-20 33 0 0 0,-7 3 64 0 0,2 5 273 0 0,0 2-273 0 0,0 0-1 0 0,0-1 0 0 0,0 1 0 0 0,0 0 1 0 0,0 0-1 0 0,0 1 0 0 0,0-1 0 0 0,0 0 1 0 0,0 1-1 0 0,1-1 0 0 0,-1 1 0 0 0,0-1 1 0 0,1 1-1 0 0,0 0 0 0 0,-1 0 0 0 0,1 0 0 0 0,-2 3 1 0 0,-2 3-522 0 0,1 1-1 0 0,-6 15 1 0 0,7-17 427 0 0,1 0-1 0 0,0 1 0 0 0,0-1 0 0 0,-1 12 1 0 0,3-16 30 0 0,0 1 1 0 0,0-1-1 0 0,0 0 1 0 0,0 0-1 0 0,1 0 1 0 0,-1 0-1 0 0,1 1 1 0 0,0-1-1 0 0,0 0 1 0 0,0 0 0 0 0,0-1-1 0 0,1 1 1 0 0,2 4-1 0 0,5 4 1 0 0,-6-9 0 0 0,0 1 0 0 0,0-1 0 0 0,0 0 0 0 0,1 0 0 0 0,-1 0 0 0 0,1-1 0 0 0,-1 1 0 0 0,1-1 0 0 0,0 0 0 0 0,-1 0 0 0 0,1 0 0 0 0,4 0 0 0 0,-1-1 0 0 0,0 0 0 0 0,1 0 0 0 0,-1 0 0 0 0,0-1 0 0 0,0 0 0 0 0,7-2 0 0 0,3-2 0 0 0,-1-1 0 0 0,1-1 0 0 0,-1 0 0 0 0,22-14 0 0 0,-16 8 0 0 0,-1-2 0 0 0,-1 0 0 0 0,0-1 0 0 0,32-34 0 0 0,-40 35 0 0 0,0 1 0 0 0,-1-2 0 0 0,0 0 0 0 0,-2 0 0 0 0,0 0 0 0 0,0-1 0 0 0,6-22 0 0 0,-2-1 494 0 0,-3 0 0 0 0,-1 0 0 0 0,5-73 0 0 0,-10 79-477 0 0,-2 19-17 0 0,0 0-1 0 0,-2 0 1 0 0,-1-29 0 0 0,-2 33 0 0 0,-3 5 0 0 0,5 6 0 0 0,-4-1 0 0 0,-8 8 0 0 0,8-2 0 0 0,-1 0 0 0 0,1 0 0 0 0,0 1 0 0 0,0 0 0 0 0,1 0 0 0 0,0 0 0 0 0,0 0 0 0 0,0 1 0 0 0,1-1 0 0 0,0 1 0 0 0,-3 9 0 0 0,-3 12 0 0 0,-7 45 0 0 0,13-57 0 0 0,-22 150 0 0 0,15-119-219 0 0,3 0 0 0 0,1 1 0 0 0,2 50 0 0 0,4-86-4 0 0,1-1 0 0 0,0 1-1 0 0,1 0 1 0 0,6 20 0 0 0,-2-21 223 0 0,-5-11 0 0 0,-1 1 0 0 0,1-1 0 0 0,0 1 0 0 0,-1-1 0 0 0,1 0 0 0 0,-1 1 0 0 0,1-1 0 0 0,0 0 0 0 0,-1 0 0 0 0,1 1 0 0 0,0-1 0 0 0,-1 0 0 0 0,1 0 0 0 0,0 0 0 0 0,0 0 0 0 0,0 0 0 0 0,1 0-145 0 0,0-1 0 0 0,0 1-1 0 0,0-1 1 0 0,0 1 0 0 0,0-1 0 0 0,0 0 0 0 0,0 1-1 0 0,0-1 1 0 0,-1 0 0 0 0,1-1 0 0 0,0 1 0 0 0,-1 0-1 0 0,1 0 1 0 0,-1-1 0 0 0,3-2 0 0 0,-1 1-412 0 0,0-1-1 0 0,0 1 1 0 0,-1-1 0 0 0,0 0 0 0 0,4-8-1 0 0,1-8-1487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5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75 227 6447 0 0,'0'0'142'0'0,"0"0"22"0"0,0 0 13 0 0,0 0 55 0 0,0 0 181 0 0,0 0 78 0 0,0 0 18 0 0,0 0 3 0 0,0 0 0 0 0,0 0 0 0 0,0 0 0 0 0,0 0 0 0 0,0 0 0 0 0,0 0 0 0 0,0 0 0 0 0,0 0 0 0 0,0 0 0 0 0,0 0 0 0 0,0 0 0 0 0,0-2-69 0 0,3-8-294 0 0,-4-2-61 0 0,-3-33 1960 0 0,4 43-1677 0 0,0 0 117 0 0,0-37 613 0 0,0 35-1129 0 0,0-4 292 0 0,0 0-1 0 0,-1 1 1 0 0,0-1 0 0 0,-3-15-1 0 0,-2-7 511 0 0,5 24-726 0 0,1 4 117 0 0,0 1 1 0 0,0-1-1 0 0,0 1 0 0 0,0-1 1 0 0,0 1-1 0 0,-1 0 0 0 0,1-1 1 0 0,0 1-1 0 0,-1 0 0 0 0,1-1 1 0 0,-2 0-1 0 0,-2-1-149 0 0,-2 12-16 0 0,4-4 0 0 0,-1 0 0 0 0,1 1 0 0 0,1-1 0 0 0,-1 1 0 0 0,1 0 0 0 0,0-1 0 0 0,-1 9 0 0 0,0 3 0 0 0,-4 46 0 0 0,-5 40 0 0 0,5-68 0 0 0,0 7 0 0 0,6-42 0 0 0,0 1 0 0 0,0-1 0 0 0,0 1 0 0 0,0-1 0 0 0,0 1 0 0 0,0-1 0 0 0,0 1 0 0 0,0-1 0 0 0,0 1 0 0 0,0-1 0 0 0,0 1 0 0 0,0-1 0 0 0,0 1 0 0 0,0-1 0 0 0,1 1 0 0 0,-1 0 0 0 0,1-1 0 0 0,-1 0 0 0 0,1 1 0 0 0,-1-1 0 0 0,1 0 0 0 0,-1 0 0 0 0,1 0 0 0 0,-1-1 0 0 0,1 1 0 0 0,-1 0 0 0 0,1 0 0 0 0,-1 0 0 0 0,1 0 0 0 0,-1 0 0 0 0,1-1 0 0 0,-1 1 0 0 0,1 0 0 0 0,-1 0 0 0 0,1-1 0 0 0,7-5-64 0 0,-6 4-186 0 0,0 1-1 0 0,-1-1 0 0 0,1 0 1 0 0,-1 0-1 0 0,1 0 0 0 0,-1 0 1 0 0,0 0-1 0 0,0 0 1 0 0,0 0-1 0 0,0 0 0 0 0,0 0 1 0 0,1-4-1 0 0,4-9-6523 0 0,-2 7 974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5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10135 0 0,'0'0'231'0'0,"0"0"29"0"0,0 0 19 0 0,0 0 105 0 0,0 0 410 0 0,0 0 184 0 0,0 0 40 0 0,0 0-63 0 0,0 0-290 0 0,0 0-121 0 0,0 0-28 0 0,0 0-72 0 0,1 1-289 0 0,0 6-66 0 0,-1-7-49 0 0,-1 1-1 0 0,1-1 1 0 0,0 1-1 0 0,0 0 1 0 0,0-1-1 0 0,0 1 1 0 0,-1-1-1 0 0,1 1 0 0 0,0-1 1 0 0,-1 1-1 0 0,1-1 1 0 0,0 1-1 0 0,-1-1 1 0 0,1 1-1 0 0,0-1 1 0 0,-1 0-1 0 0,0 1 1 0 0,-1 1 108 0 0,-31 51 2409 0 0,27-42-2344 0 0,1 0-1 0 0,-6 18 0 0 0,-6 14-241 0 0,-39 81 1062 0 0,34-71-694 0 0,-3 0-1 0 0,-32 51 0 0 0,-41 52-338 0 0,90-145 0 0 0,1-2 0 0 0,2 1 0 0 0,0-1 0 0 0,-5 5 0 0 0,-2-2 0 0 0,1 3 0 0 0,2 2 0 0 0,6-10 0 0 0,-13 15 0 0 0,10-15 0 0 0,-1-1-64 0 0,6-5-273 0 0,1-1-138 0 0,0 0-33 0 0,0-2 443 0 0,1 0 1 0 0,0-1-1 0 0,-1 1 0 0 0,1 0 0 0 0,0 0 0 0 0,0 0 0 0 0,0 0 1 0 0,3-3-1 0 0,1-2 40 0 0,21-43-1740 0 0,2-3-3546 0 0,-13 24 2755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5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27 8287 0 0,'0'0'382'0'0,"0"0"-8"0"0,0 0-102 0 0,5-6 1058 0 0,-3 3 2104 0 0,-1 1-3041 0 0,6-12 2561 0 0,-6 12-2571 0 0,-1 2 113 0 0,0 0 14 0 0,0 0 2 0 0,0 0 0 0 0,0 0 0 0 0,0 0 0 0 0,0 0-69 0 0,0 0-222 0 0,0 0 166 0 0,0 0 101 0 0,-1 2-360 0 0,1 0 1 0 0,0 1-1 0 0,-1-1 1 0 0,0 0-1 0 0,0 0 1 0 0,0-1-1 0 0,-2 5 0 0 0,1-2-54 0 0,-1 4-71 0 0,0 0-1 0 0,0 0 1 0 0,1 1 0 0 0,0-1-1 0 0,-1 12 1 0 0,-1 3-3 0 0,1-8 0 0 0,1 0 0 0 0,1 0 0 0 0,1 0 0 0 0,1 18 0 0 0,0-13 0 0 0,-3 27 0 0 0,-1-27 0 0 0,3-18 0 0 0,1 16 0 0 0,-1-8-64 0 0,0-8-273 0 0,0-2-138 0 0,0 0-33 0 0,0 0 66 0 0,0 0 152 0 0,0 0-451 0 0,0 0-230 0 0,0 0-42 0 0,0 0-78 0 0,0-2-286 0 0,7-35-1658 0 0,-6 32 1499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5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10135 0 0,'0'0'231'0'0,"0"0"29"0"0,0 0 19 0 0,0 0 105 0 0,0 0 410 0 0,0 0 184 0 0,0 0 40 0 0,0 0-63 0 0,0 0-290 0 0,0 0-121 0 0,0 0-28 0 0,0 0-72 0 0,0 0-217 0 0,0 0 161 0 0,0 0 100 0 0,0 0 21 0 0,0 0-66 0 0,-1 2-294 0 0,-2 3 71 0 0,0 1 1 0 0,1-1-1 0 0,0 1 0 0 0,-4 10 0 0 0,-1 5 727 0 0,0-6-956 0 0,-16 20-1 0 0,15-23 502 0 0,1 1-1 0 0,-7 13 1 0 0,9-19 84 0 0,2-3-594 0 0,-4 13 68 0 0,2 3-50 0 0,-6 13 0 0 0,9-29 0 0 0,1-2 0 0 0,0 0 0 0 0,1 0 0 0 0,-1 0 0 0 0,0 1 0 0 0,1-1 0 0 0,0 0 0 0 0,-1 0 0 0 0,1 1 0 0 0,0-1 0 0 0,0 0 0 0 0,1 5 0 0 0,1 5 0 0 0,5 1 0 0 0,-4-8 0 0 0,19 20 0 0 0,-18-20 0 0 0,0-1 0 0 0,0-1 0 0 0,0 0 0 0 0,0 0 0 0 0,0-1 0 0 0,7 4 0 0 0,-4-2 0 0 0,22 10 0 0 0,-13-13 0 0 0,-9-1 0 0 0,-2 0 0 0 0,0 0 1 0 0,0-1-1 0 0,0 1 0 0 0,0-1 0 0 0,0 0 0 0 0,6-2 0 0 0,7-1 442 0 0,-17 4-360 0 0,1 0 1 0 0,-1-1-1 0 0,0 1 1 0 0,1-1-1 0 0,-1 1 1 0 0,1-1-1 0 0,-1 1 0 0 0,0-1 1 0 0,1 0-1 0 0,-1 0 1 0 0,0 1-1 0 0,0-1 1 0 0,1-1-1 0 0,7-4 353 0 0,19-19-419 0 0,-21 16-16 0 0,-3-4 0 0 0,-3 11 76 0 0,-1-1 1 0 0,1 1-1 0 0,-1-1 0 0 0,1 0 1 0 0,-1 1-1 0 0,0-1 0 0 0,0 0 0 0 0,0 1 1 0 0,0-1-1 0 0,-1 0 0 0 0,1 1 1 0 0,-1-1-1 0 0,1 1 0 0 0,-3-5 0 0 0,0-1 220 0 0,2 6-269 0 0,0 0 1 0 0,0 0-1 0 0,0 0 0 0 0,0 0 1 0 0,-1 0-1 0 0,1 0 0 0 0,-1 0 1 0 0,1 0-1 0 0,-1 0 0 0 0,0 1 0 0 0,1-1 1 0 0,-1 0-1 0 0,0 1 0 0 0,0 0 1 0 0,0-1-1 0 0,0 1 0 0 0,-1 0 1 0 0,1 0-1 0 0,0 0 0 0 0,-3 0 1 0 0,-9-5 6 0 0,11 5-40 0 0,0 0 0 0 0,0 0 0 0 0,0 1 0 0 0,0-1 0 0 0,0 1-1 0 0,0 0 1 0 0,0 0 0 0 0,0 0 0 0 0,0 0 0 0 0,0 1 0 0 0,0-1 0 0 0,0 1 0 0 0,0 0 0 0 0,-4 1-1 0 0,-1 1-70 0 0,1 0 0 0 0,-1 0-1 0 0,-14 10 1 0 0,18-11-124 0 0,0 1 0 0 0,0 0 1 0 0,0 0-1 0 0,0 0 0 0 0,1 0 1 0 0,-1 0-1 0 0,1 1 0 0 0,0 0 1 0 0,-4 6-1 0 0,-4 7-308 0 0,0 0-1916 0 0,5-5-2385 0 0,1 4-2710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5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39 4607 0 0,'0'0'102'0'0,"0"0"20"0"0,0 0 6 0 0,0 0 51 0 0,0 0 213 0 0,0 0 96 0 0,0 0 21 0 0,0 0 71 0 0,0 0 286 0 0,0 0 124 0 0,0 0 30 0 0,0 0-65 0 0,0 0-290 0 0,0 0-121 0 0,0 0-28 0 0,0 0-4 0 0,0 0 0 0 0,0 0 0 0 0,0 0 0 0 0,0 0 0 0 0,0 0 0 0 0,0 0 0 0 0,0 0 0 0 0,0 0 0 0 0,0 0 0 0 0,0 0 0 0 0,0 0 0 0 0,-1-3-68 0 0,-1-7-289 0 0,2 9-125 0 0,0-1 0 0 0,0 1 0 0 0,0-1 0 0 0,0 1 0 0 0,0 0 0 0 0,0-1 0 0 0,1 1 0 0 0,-1-1 0 0 0,0 1 0 0 0,2-3 1 0 0,-2 3 586 0 0,0 1-108 0 0,0 0-66 0 0,-1-2-294 0 0,-1-3-133 0 0,-3 13-16 0 0,0 2 0 0 0,0 1 0 0 0,1 0 0 0 0,0 1 0 0 0,-4 21 0 0 0,-3 51 0 0 0,-2 8 0 0 0,-17 47 0 0 0,27-126 0 0 0,2-1 0 0 0,1-12-2 0 0,0 0 0 0 0,0 0 1 0 0,0 0-1 0 0,0 1 0 0 0,0-1 0 0 0,0 0 0 0 0,0 0 0 0 0,0 0 1 0 0,0 0-1 0 0,0 0 0 0 0,0 0 0 0 0,0 0 0 0 0,0 0 0 0 0,0 0 1 0 0,0 0-1 0 0,0 1 0 0 0,0-1 0 0 0,0 0 0 0 0,0 0 0 0 0,0 0 0 0 0,0 0 1 0 0,0 0-1 0 0,0 0 0 0 0,0 0 0 0 0,0 0 0 0 0,0 0 0 0 0,0 0 1 0 0,0 1-1 0 0,0-1 0 0 0,0 0 0 0 0,0 0 0 0 0,0 0 0 0 0,0 0 1 0 0,0 0-1 0 0,0 0 0 0 0,0 0 0 0 0,0 0 0 0 0,0 0 0 0 0,1 0 1 0 0,-1 0-1 0 0,0 0 0 0 0,0 0 0 0 0,0 1 0 0 0,0-1 0 0 0,0 0 0 0 0,0 0 1 0 0,0 0-1 0 0,0 0 0 0 0,0 0 0 0 0,0 0 0 0 0,0 0 0 0 0,1 0 1 0 0,-1 0-1 0 0,0 0 0 0 0,0 0 0 0 0,0 0 0 0 0,0 0 0 0 0,0 0 1 0 0,0 0-1 0 0,0 0 0 0 0,1 0 0 0 0,1-8-442 0 0,2-10-382 0 0,-3-27-3592 0 0,-2 25 2563 0 0,3-2-192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6:5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11975 0 0,'0'0'267'0'0,"0"0"42"0"0,0 0 17 0 0,0 0-28 0 0,0 0-126 0 0,0 0 204 0 0,1-1 111 0 0,3-3-158 0 0,-1 0 0 0 0,0 0 0 0 0,0 0 0 0 0,0 0-1 0 0,0 0 1 0 0,3-9 0 0 0,12-18 2221 0 0,-14 28-2385 0 0,-3 2-112 0 0,0 0-1 0 0,0 0 1 0 0,0 0-1 0 0,0 0 1 0 0,0 0-1 0 0,0-1 0 0 0,-1 1 1 0 0,1 0-1 0 0,0-1 1 0 0,-1 1-1 0 0,2-3 1 0 0,-1 2 266 0 0,0 1 1 0 0,0 0-1 0 0,1-1 1 0 0,-1 1 0 0 0,0 0-1 0 0,1 0 1 0 0,-1 0-1 0 0,1 0 1 0 0,2-1 0 0 0,-3 1-462 0 0,1 0 585 0 0,-1 0-294 0 0,6-3-61 0 0,-3 0 473 0 0,5 2 661 0 0,5-1-1029 0 0,-10 2-193 0 0,-1 0 0 0 0,1 1 0 0 0,0-1 0 0 0,0 1 0 0 0,0 0 0 0 0,5 0 0 0 0,17 1 0 0 0,-4 0 0 0 0,-1 1 0 0 0,-7 0 0 0 0,-2 2 72 0 0,2 2 787 0 0,-12-5-350 0 0,-2-1-134 0 0,0 0-577 0 0,3 1-248 0 0,-3 0-228 0 0,6 3 1630 0 0,-3-3-3386 0 0,0-1-3875 0 0,-3 0-513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0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10135 0 0,'0'0'231'0'0,"0"0"29"0"0,0 0 19 0 0,0 0 105 0 0,0 0 410 0 0,0 0 184 0 0,0 0 40 0 0,0 0-63 0 0,0 0-290 0 0,0 0-121 0 0,0 0-28 0 0,0 0-4 0 0,2 1 0 0 0,0 0-306 0 0,0 0-1 0 0,-1-1 1 0 0,1 1-1 0 0,0 0 1 0 0,0-1-1 0 0,0 1 1 0 0,0-1-1 0 0,0 0 1 0 0,0 0-1 0 0,0 0 1 0 0,2 0-1 0 0,28-3 1231 0 0,-14 1-1650 0 0,24-4 1514 0 0,-30 4-1113 0 0,1 0 0 0 0,1 1 0 0 0,13 0 0 0 0,0 2-187 0 0,-3 0 0 0 0,-10 0 0 0 0,0-1 0 0 0,25-3 0 0 0,-14-3-1252 0 0,-23 5-184 0 0,-2 1-714 0 0,0 0-2692 0 0,0 0-1150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0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0,7 9 2656 0 0,25 24 1285 0 0,-24-25-3605 0 0,1 0 0 0 0,-1 1-1 0 0,9 12 1 0 0,-6-2-479 0 0,0 1 0 0 0,-2 0 0 0 0,11 33 0 0 0,5 10-159 0 0,12 19 4 0 0,-22-48-64 0 0,-14-32-273 0 0,-1-2-138 0 0,0 0-33 0 0,0 0-4 0 0,0 0 0 0 0,0 0 0 0 0,-16-14-3341 0 0,8 7 2329 0 0,3 0-11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0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10 15663 0 0,'0'0'356'0'0,"0"0"50"0"0,0 0 20 0 0,0 0-42 0 0,0 0-180 0 0,0 0 176 0 0,-4-7 369 0 0,2 5 4037 0 0,1 2-4781 0 0,1 0 0 0 0,-1 0-1 0 0,1-1 1 0 0,-1 1 0 0 0,0 0 0 0 0,1 0 0 0 0,-1 0 0 0 0,0 0 0 0 0,1 0 0 0 0,-1 0 0 0 0,0 0-1 0 0,1 0 1 0 0,-1 0 0 0 0,0 0 0 0 0,1 1 0 0 0,-1-1 0 0 0,1 0 0 0 0,-1 0 0 0 0,0 1 0 0 0,1-1-1 0 0,-1 0 1 0 0,1 1 0 0 0,-1-1 0 0 0,1 0 0 0 0,-1 1 0 0 0,1-1 0 0 0,-1 1 0 0 0,1-1 0 0 0,0 1-1 0 0,-1 0 1 0 0,-1 0 9 0 0,-6 9-14 0 0,-1-1 0 0 0,1 1 0 0 0,1 1 0 0 0,0 0 0 0 0,-8 17 0 0 0,2-7 0 0 0,-114 197-876 0 0,125-216 368 0 0,2-2-140 0 0,0 0-572 0 0,0 0-253 0 0,0 0-972 0 0,0 0-3697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0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8287 0 0,'0'0'191'0'0,"0"0"26"0"0,0 0 9 0 0,0 0 110 0 0,0 0 444 0 0,0 0 196 0 0,0 0 42 0 0,0 0 6 0 0,0 0 0 0 0,0 0 0 0 0,0 0 0 0 0,0 0-69 0 0,0 0-290 0 0,0 0-121 0 0,0 0-28 0 0,0 0-4 0 0,0 0 0 0 0,-8 4 2048 0 0,2 3-2406 0 0,0-1-1 0 0,0 1 1 0 0,1-1 0 0 0,0 1-1 0 0,0 1 1 0 0,1-1-1 0 0,-1 1 1 0 0,2 0 0 0 0,-5 11-1 0 0,-2 12 642 0 0,-7 37-1 0 0,13-52-743 0 0,1-2-51 0 0,-39 206 0 0 0,39-194 0 0 0,1 0 0 0 0,1 1 0 0 0,2-1 0 0 0,0 1 0 0 0,2-1 0 0 0,9 37 0 0 0,-10-56 0 0 0,0 0 0 0 0,0 0 0 0 0,1-1 0 0 0,0 1 0 0 0,1-1 0 0 0,-1 0 0 0 0,1 0 0 0 0,0 0 0 0 0,8 8 0 0 0,-11-12 0 0 0,1-1 0 0 0,0 1 0 0 0,-1-1 0 0 0,1 1 0 0 0,0-1 0 0 0,-1 0 0 0 0,1 0 0 0 0,0 0 0 0 0,0 0 0 0 0,0 0 0 0 0,0 0 0 0 0,0 0 0 0 0,0-1 0 0 0,1 1 0 0 0,-1-1 0 0 0,0 1 0 0 0,0-1 0 0 0,0 0 0 0 0,0 0 0 0 0,1 0 0 0 0,-1 0 0 0 0,0 0 0 0 0,0-1 0 0 0,0 1 0 0 0,1 0 0 0 0,-1-1 0 0 0,0 0 0 0 0,0 0 0 0 0,0 1 0 0 0,0-1 0 0 0,0 0 0 0 0,0-1 0 0 0,-1 1 0 0 0,4-2 0 0 0,-1-1-293 0 0,1-1 1 0 0,0 0-1 0 0,-1 0 0 0 0,0 0 0 0 0,0-1 0 0 0,0 0 1 0 0,-1 1-1 0 0,0-1 0 0 0,0 0 0 0 0,2-7 1 0 0,5-9-690 0 0,-6 12-552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3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139 244 6447 0 0,'0'0'298'0'0,"0"0"-10"0"0,-1 2-188 0 0,-15 22 1280 0 0,15-23-1071 0 0,0 1 0 0 0,1-1 0 0 0,-1 1 0 0 0,0-1 0 0 0,0 0 0 0 0,0 1 0 0 0,0-1 0 0 0,0 0 0 0 0,-3 2 0 0 0,-24 14 2799 0 0,26-16-2596 0 0,2-1 0 0 0,-13 5 2048 0 0,11-4-2256 0 0,-1-1-1 0 0,0 1 1 0 0,0 0 0 0 0,1-1-1 0 0,-1 0 1 0 0,0 0-1 0 0,0 0 1 0 0,0 0-1 0 0,-5-1 1 0 0,-5 0 756 0 0,11 1-548 0 0,2 0-68 0 0,-1 0-289 0 0,-7-1-138 0 0,3-4 55 0 0,4 3 299 0 0,-2-8 626 0 0,3 8-955 0 0,0 0 0 0 0,0 1 0 0 0,0-1 0 0 0,0 1 1 0 0,0-1-1 0 0,0 0 0 0 0,0 1 0 0 0,1-1 0 0 0,-1 0 0 0 0,1 1 0 0 0,-1-1 0 0 0,2-2 0 0 0,1-3 19 0 0,0-3-61 0 0,1 0 0 0 0,0 1 0 0 0,0-1 0 0 0,1 1 0 0 0,7-11 0 0 0,33-41 0 0 0,-42 58 0 0 0,1-1 0 0 0,0 0 0 0 0,0 0 0 0 0,1 0 0 0 0,6-4 0 0 0,-7 5 0 0 0,0 0 0 0 0,1-1 0 0 0,-1 1 0 0 0,-1-1 0 0 0,5-4 0 0 0,2-6 0 0 0,-5 9 0 0 0,12-9 0 0 0,-7 7 0 0 0,2 2 0 0 0,-1 4 0 0 0,-8 1 0 0 0,1 1 0 0 0,8 15 0 0 0,-8-10 0 0 0,-1 0 0 0 0,1 0 0 0 0,-1 0 0 0 0,-1 1 0 0 0,1-1 0 0 0,-1 1 0 0 0,-1 0 0 0 0,1 0 0 0 0,-1-1 0 0 0,0 1 0 0 0,0 10 0 0 0,-1-1 0 0 0,-1 0 0 0 0,0-1 0 0 0,-6 31 0 0 0,3-33 0 0 0,1-2 0 0 0,3-1 0 0 0,3-8 0 0 0,3-4 0 0 0,5-4 0 0 0,-8 3 0 0 0,0-1 0 0 0,0 1 0 0 0,-1-1 0 0 0,1 0 0 0 0,-1 0 0 0 0,0 0 0 0 0,0 0 0 0 0,0 0 0 0 0,1-8 0 0 0,6-12 0 0 0,2 1 0 0 0,-5 7 0 0 0,2 0 0 0 0,0 1 0 0 0,1 0 0 0 0,0 0 0 0 0,1 1 0 0 0,15-17 0 0 0,-4 7 0 0 0,-11 16 0 0 0,-6 6 0 0 0,14-6 0 0 0,-5 6 0 0 0,-11 3 0 0 0,-1-1 0 0 0,1 1 0 0 0,0-1 0 0 0,-1 1 0 0 0,1 0 0 0 0,0 0 0 0 0,-1-1 0 0 0,1 1 0 0 0,-1 0 0 0 0,1 0 0 0 0,-1 1 0 0 0,0-1 0 0 0,2 1 0 0 0,3 9 0 0 0,-4-7 0 0 0,0 7 0 0 0,-5 18 0 0 0,-2-1-523 0 0,-2 1 1 0 0,-11 31-1 0 0,-1 3 99 0 0,16-52 352 0 0,2-8-299 0 0,1-3-117 0 0,0 0-21 0 0,0 0-71 0 0,0 0-285 0 0,3 10-2238 0 0,-2-8-3381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0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71 158 8287 0 0,'0'0'382'0'0,"0"0"-8"0"0,0 0-102 0 0,0 0 463 0 0,0 0 234 0 0,0 0 45 0 0,0 0 8 0 0,-6-10 3005 0 0,4 0-3228 0 0,-1 0 1 0 0,2 0 0 0 0,-1 0-1 0 0,1 0 1 0 0,1-18-1 0 0,0 28-774 0 0,0 0 0 0 0,0 0 0 0 0,0 0 0 0 0,0-1 0 0 0,0 1 0 0 0,0 0 0 0 0,1 0 0 0 0,-1-1 0 0 0,0 1 0 0 0,0 0 0 0 0,0 0 0 0 0,-1 0 0 0 0,1-1 0 0 0,0 1 0 0 0,0 0 0 0 0,0 0 0 0 0,0-1 0 0 0,0 1 0 0 0,0 0 0 0 0,0 0 0 0 0,0 0 0 0 0,0-1 0 0 0,0 1 0 0 0,-1 0 0 0 0,1 0 0 0 0,0 0 0 0 0,0 0 0 0 0,0-1 0 0 0,0 1 0 0 0,-1 0 0 0 0,1 0 2 0 0,0 0-1 0 0,0-1 1 0 0,-1 1 0 0 0,1 0-1 0 0,0 0 1 0 0,0-1 0 0 0,0 1-1 0 0,-1 0 1 0 0,1 0 0 0 0,0 0-1 0 0,0-1 1 0 0,0 1 0 0 0,0 0-1 0 0,0-1 1 0 0,0 1 0 0 0,0 0-1 0 0,-1 0 1 0 0,1-1 0 0 0,0 1-1 0 0,0 0 1 0 0,0-1 0 0 0,0 1-1 0 0,0 0 1 0 0,0 0 0 0 0,1-1-1 0 0,-1-21 146 0 0,1-11 1268 0 0,-1 31-997 0 0,-1 3-294 0 0,-9 8-131 0 0,7-4-17 0 0,-3 10-4 0 0,1-2 3 0 0,4-8 0 0 0,-1 21 0 0 0,2-8 0 0 0,3 27 0 0 0,-2-31 0 0 0,0 1 0 0 0,0-1 0 0 0,-3 26 0 0 0,-2-5 0 0 0,2-18 0 0 0,-6 28 0 0 0,3-24 0 0 0,6-17 0 0 0,-1 1 0 0 0,0 8 0 0 0,0-4 0 0 0,-1-17 0 0 0,-3-2-133 0 0,3 8-563 0 0,-1-5-919 0 0,2 6 1233 0 0,-1 0 0 0 0,1 0 0 0 0,0 0-1 0 0,-1 1 1 0 0,1-1 0 0 0,0 0 0 0 0,-1 0 0 0 0,1 0 0 0 0,0 0-1 0 0,0 0 1 0 0,0 0 0 0 0,0 0 0 0 0,0 0 0 0 0,0 0 0 0 0,0 0-1 0 0,1 0 1 0 0,-1 1 0 0 0,0-2 0 0 0,4-13-1665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0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0,2 0-220 0 0,8 1 39 0 0,-8-1 149 0 0,-1 0 1 0 0,1 1-1 0 0,0-1 1 0 0,0 1-1 0 0,0-1 1 0 0,0 1-1 0 0,-1 0 0 0 0,1 0 1 0 0,0-1-1 0 0,-1 1 1 0 0,3 2-1 0 0,-3-2-249 0 0,1 0 614 0 0,12 19 907 0 0,-5 2-36 0 0,12 39 0 0 0,-15-34-1331 0 0,-1 1 0 0 0,-2 0 0 0 0,0 1 0 0 0,-3 40 0 0 0,1-18-102 0 0,-2 6-103 0 0,-3 0 0 0 0,-2-1 0 0 0,-17 70 0 0 0,19-108 0 0 0,-8 22 0 0 0,-3 5 0 0 0,11-34-64 0 0,3-9-273 0 0,-3 4-317 0 0,3-6-2455 0 0,1 0-3385 0 0,-3-9 56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0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13823 0 0,'0'0'630'0'0,"0"0"-13"0"0,0 0-252 0 0,0 0 391 0 0,2-1 216 0 0,48-15 4045 0 0,-32 9-4297 0 0,0 1-1 0 0,0 1 1 0 0,0 1 0 0 0,1 0-1 0 0,26-1 1 0 0,-38 5-448 0 0,-5-1-219 0 0,1 1-1 0 0,-1 0 1 0 0,0 0 0 0 0,0 1 0 0 0,0-1 0 0 0,0 0 0 0 0,0 1-1 0 0,0-1 1 0 0,0 1 0 0 0,0-1 0 0 0,0 1 0 0 0,0 0 0 0 0,0 0-1 0 0,0 0 1 0 0,1 2 0 0 0,0-2-53 0 0,-1 0 0 0 0,0 1 0 0 0,1 0 0 0 0,-1 0 0 0 0,0-1 0 0 0,0 1 0 0 0,0 0 0 0 0,-1 1 0 0 0,1-1 0 0 0,0 0 0 0 0,-1 0 0 0 0,2 4 0 0 0,-2-5 0 0 0,0 1 0 0 0,0-1 0 0 0,0 0 0 0 0,0 1 0 0 0,0-1 0 0 0,-1 1 0 0 0,1-1 0 0 0,0 1 1 0 0,-1-1-1 0 0,0 1 0 0 0,1-1 0 0 0,-1 1 0 0 0,0 2 0 0 0,1 0-65 0 0,-1-3-272 0 0,0-1-138 0 0,0 0-33 0 0,0 0-140 0 0,0 0-572 0 0,0 0-253 0 0,0 0-779 0 0,-1 1-3069 0 0,-4 3-1317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0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15663 0 0,'0'0'356'0'0,"0"0"50"0"0,0 0 20 0 0,0 0-42 0 0,0 0-42 0 0,9 1 2194 0 0,6-3-734 0 0,26-7 1 0 0,2 0 46 0 0,-23 3-1849 0 0,34-10-201 0 0,-53 16-850 0 0,-1 0-385 0 0,0 0-1273 0 0,0 0-4798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1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135 117 6447 0 0,'0'0'142'0'0,"0"0"22"0"0,0 0 13 0 0,0 0 123 0 0,0 0 468 0 0,0 0 205 0 0,0 0 41 0 0,0 0-61 0 0,-7-8 400 0 0,4 5 1579 0 0,2 2-2822 0 0,1 0-1 0 0,-1 0 1 0 0,1 0-1 0 0,-1 0 1 0 0,1 0-1 0 0,-1 0 0 0 0,1 0 1 0 0,0-1-1 0 0,-1 1 1 0 0,1-2-1 0 0,3-26 839 0 0,-2 21 56 0 0,3-15 2144 0 0,-3 22-2761 0 0,-1 1 101 0 0,0 0 21 0 0,0 0-66 0 0,-1-1-294 0 0,-5 0-61 0 0,5 1 283 0 0,1 0 117 0 0,0 0 21 0 0,0 0-134 0 0,0 0-577 0 0,0 0-248 0 0,0 0-50 0 0,0 0 126 0 0,0 0 576 0 0,0 0 248 0 0,0 0 50 0 0,0 0-58 0 0,-1-1-293 0 0,-4-5-133 0 0,0-1-16 0 0,-1-2 0 0 0,3 3 0 0 0,-4 11 0 0 0,1 5 0 0 0,2 4 0 0 0,0 3 0 0 0,4-14 0 0 0,-2 17 0 0 0,-3 21 0 0 0,-12 44 0 0 0,8-41 0 0 0,-4 74 0 0 0,0-4 0 0 0,-5-5 0 0 0,15-96 0 0 0,4-32-692 0 0,4-25 0 0 0,-1 25-1536 0 0,1-36-1 0 0,-4 48 1821 0 0,0-15-1127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1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26 351 13823 0 0,'0'0'315'0'0,"0"0"45"0"0,-1-3 21 0 0,0 2-207 0 0,-4-8 568 0 0,0-1 0 0 0,-6-21 0 0 0,10 26-344 0 0,1 0 1 0 0,-1 0-1 0 0,1 0 0 0 0,0 0 0 0 0,0 0 1 0 0,0 0-1 0 0,1 0 0 0 0,2-8 0 0 0,-3 12 114 0 0,5-11 512 0 0,4-5-571 0 0,1 0-1 0 0,1 0 1 0 0,1 1-1 0 0,0 0 1 0 0,1 1 0 0 0,16-14-1 0 0,-10 13 60 0 0,0 0 0 0 0,1 1 0 0 0,25-14 0 0 0,-22 20-512 0 0,-5 3 0 0 0,-7 1 0 0 0,2 3 0 0 0,9 1 0 0 0,-16 3 0 0 0,-1 1 0 0 0,13 1 0 0 0,-4 1 0 0 0,-11-2 0 0 0,-1 0 0 0 0,10 16 0 0 0,13 19 0 0 0,-17-29 0 0 0,-1 1 0 0 0,-1 0 0 0 0,1 1 0 0 0,-2-1 0 0 0,0 1 0 0 0,8 22 0 0 0,-11-23 0 0 0,1 1 0 0 0,-2-1 0 0 0,1 1 0 0 0,-1 0 0 0 0,-2 21 0 0 0,1-26 0 0 0,-1 1 0 0 0,-1-1 0 0 0,0 1 0 0 0,1-1 0 0 0,-2 0 0 0 0,1 0 0 0 0,-1 0 0 0 0,0 0 0 0 0,0 0 0 0 0,-1-1 0 0 0,-4 7 0 0 0,-61 75 0 0 0,64-83-174 0 0,1 0-1 0 0,-1 0 0 0 0,1-1 1 0 0,-1 1-1 0 0,0-1 1 0 0,-7 3-1 0 0,-34 14-1889 0 0,29-13 1530 0 0,-2-3-1834 0 0,14-4-1472 0 0,5 0-2644 0 0</inkml:trace>
  <inkml:trace contextRef="#ctx0" brushRef="#br0" timeOffset="1">644 118 11975 0 0,'0'0'267'0'0,"0"0"42"0"0,0 0 17 0 0,0 0-28 0 0,0 0-58 0 0,0 0 491 0 0,0 0 238 0 0,0 0 45 0 0,0 0 8 0 0,0 0 2 0 0,0 0 0 0 0,0 0 0 0 0,1 2-69 0 0,1 1-738 0 0,-1-1 0 0 0,0 1 0 0 0,1 0 0 0 0,-1-1 0 0 0,0 1 0 0 0,0 0 0 0 0,0 0 0 0 0,-1 0 0 0 0,1 0 0 0 0,-1 0 0 0 0,0 0 0 0 0,1 0 0 0 0,-1 0 0 0 0,0 0 0 0 0,-1 0 0 0 0,1 0 0 0 0,-1 0 0 0 0,-1 5 0 0 0,-2 5-155 0 0,-1-1 0 0 0,0 1 1 0 0,-8 12-1 0 0,6-11 168 0 0,-8 19 0 0 0,-34 88 551 0 0,30-77-369 0 0,-21 69 0 0 0,32-84-412 0 0,-5 38 0 0 0,12-55 0 0 0,0 0 0 0 0,1 0 0 0 0,0 0 0 0 0,1 0 0 0 0,0 0 0 0 0,3 13 0 0 0,-1-14 0 0 0,0 0 0 0 0,0 0 0 0 0,1 0 0 0 0,8 17 0 0 0,-9-24 0 0 0,0 1 0 0 0,0-1 0 0 0,0 0 0 0 0,0-1 0 0 0,1 1 0 0 0,-1 0 0 0 0,1-1 0 0 0,0 0 0 0 0,0 0 0 0 0,0 0 0 0 0,1-1 0 0 0,-1 1 0 0 0,6 1 0 0 0,3 1 0 0 0,0-4 0 0 0,-7-1-142 0 0,0-1 0 0 0,0 1-1 0 0,0-2 1 0 0,0 1 0 0 0,0-1-1 0 0,9-3 1 0 0,-11 3 65 0 0,-1 1 1 0 0,0-1-1 0 0,0 0 1 0 0,0 0-1 0 0,0-1 0 0 0,0 1 1 0 0,-1-1-1 0 0,1 1 1 0 0,-1-1-1 0 0,1 0 0 0 0,-1 0 1 0 0,3-5-1 0 0,-1 1-385 0 0,-2 4-80 0 0,0 0 0 0 0,0 0-1 0 0,0-1 1 0 0,-1 1 0 0 0,0-1 0 0 0,2-3 0 0 0,-1-3-993 0 0</inkml:trace>
  <inkml:trace contextRef="#ctx0" brushRef="#br0" timeOffset="2">921 266 13823 0 0,'0'0'315'0'0,"0"0"45"0"0,0 0 21 0 0,0 0-49 0 0,0 0-81 0 0,0 0 481 0 0,2 1 237 0 0,15 9 2723 0 0,-16-9-3180 0 0,1 0 0 0 0,6 7-205 0 0,-1 0 1 0 0,0 1-1 0 0,0 0 0 0 0,-1 0 1 0 0,0 0-1 0 0,0 1 0 0 0,-1 0 1 0 0,0 0-1 0 0,-1 0 0 0 0,-1 1 1 0 0,5 15-1 0 0,-4-9 96 0 0,2-1 0 0 0,0 0 0 0 0,12 22 1 0 0,-1-3 31 0 0,-10-17-435 0 0,0-2 0 0 0,2 1 0 0 0,0-1 0 0 0,1-1 0 0 0,0 0 0 0 0,24 26 0 0 0,-12-17 0 0 0,-15-19-737 0 0,-8-14-666 0 0,-1-2 686 0 0,0-6-2086 0 0,0 1 1 0 0,-9-29-1 0 0,6 32-3340 0 0</inkml:trace>
  <inkml:trace contextRef="#ctx0" brushRef="#br0" timeOffset="3">1218 247 11975 0 0,'0'0'547'0'0,"0"0"-11"0"0,-1 1-344 0 0,-36 6 7413 0 0,36-7-7161 0 0,1 0-217 0 0,-16 9 1158 0 0,12-7-1277 0 0,1 0-1 0 0,0 1 1 0 0,-1 0-1 0 0,1 0 1 0 0,-3 4 0 0 0,-15 12-146 0 0,3-4 134 0 0,1 0 0 0 0,0 1 0 0 0,1 1 0 0 0,-23 31 0 0 0,8-9 864 0 0,-37 48-311 0 0,7-7-754 0 0,100-123-3083 0 0,-16 14-866 0 0,-12 13-2768 0 0</inkml:trace>
  <inkml:trace contextRef="#ctx0" brushRef="#br0" timeOffset="4">1567 284 8287 0 0,'0'0'382'0'0,"0"0"-8"0"0,0 0-32 0 0,0 0 750 0 0,0 0 352 0 0,0 0 76 0 0,0 0-55 0 0,0 0-288 0 0,0 0-121 0 0,0 0-28 0 0,0 0-72 0 0,0 0-285 0 0,0 0-126 0 0,-7 17 1507 0 0,4-10-1733 0 0,-1 0-1 0 0,0 0 1 0 0,0-1-1 0 0,-1 1 0 0 0,0-1 1 0 0,0 0-1 0 0,0-1 1 0 0,-1 1-1 0 0,-7 5 1 0 0,2-2-33 0 0,1 0 0 0 0,1 1 1 0 0,0 0-1 0 0,-14 20 0 0 0,21-28-195 0 0,-2 7-1550 0 0,4-9 1460 0 0,-1 1 0 0 0,1-1 0 0 0,0 1 0 0 0,0-1 0 0 0,0 1-1 0 0,0-1 1 0 0,0 1 0 0 0,0-1 0 0 0,0 1 0 0 0,-1-1 0 0 0,1 1 0 0 0,1-1 0 0 0,-1 1 0 0 0,0-1-1 0 0,0 1 1 0 0,0-1 0 0 0,0 1 0 0 0,0-1 0 0 0,0 1 0 0 0,0-1 0 0 0,1 0 0 0 0,-1 1 0 0 0,0-1-1 0 0,0 1 1 0 0,1-1 0 0 0,-1 1 0 0 0,0-1 0 0 0,1 0 0 0 0,-1 1 0 0 0,0-1 0 0 0,1 0 0 0 0,-1 1-1 0 0,1-1 1 0 0,-1 0 0 0 0,1 1 0 0 0,-1-1 15 0 0,2 1 29 0 0,-1 1-1 0 0,0-1 1 0 0,1 0-1 0 0,-1 0 1 0 0,1 0 0 0 0,0 0-1 0 0,-1 0 1 0 0,1 0-1 0 0,0-1 1 0 0,0 1 0 0 0,-1 0-1 0 0,1-1 1 0 0,0 1-1 0 0,0-1 1 0 0,0 0 0 0 0,0 0-1 0 0,2 0 1 0 0,5 0 293 0 0,-1 0 1 0 0,14-3-1 0 0,-11 1-228 0 0,19-3-191 0 0,1 1-316 0 0,37-1-1 0 0,-67 5-110 0 0,4 0-622 0 0,7 2-435 0 0,-8 0-6109 0 0,-4-2 5627 0 0</inkml:trace>
  <inkml:trace contextRef="#ctx0" brushRef="#br0" timeOffset="5">1443 696 13823 0 0,'0'0'315'0'0,"0"3"45"0"0,0 6 21 0 0,0-6-49 0 0,0-3-81 0 0,0 0 481 0 0,9 7 2869 0 0,-6-5-3307 0 0,0-1 0 0 0,-1 0-1 0 0,1 0 1 0 0,0 0 0 0 0,0 0-1 0 0,0 0 1 0 0,0-1 0 0 0,0 1 0 0 0,-1-1-1 0 0,1 0 1 0 0,0 0 0 0 0,5 0-1 0 0,-5 0 21 0 0,-1 0 198 0 0,9 0 444 0 0,-5 0-931 0 0,1-1 0 0 0,-1 1-1 0 0,0-1 1 0 0,1 0 0 0 0,-1 0 0 0 0,10-4-1 0 0,-8 2-25 0 0,46-16-828 0 0,-52 18 330 0 0,0-1 0 0 0,0 1 0 0 0,0 0 1 0 0,0-1-1 0 0,0 1 0 0 0,0-1 0 0 0,0 1 0 0 0,2-4 1 0 0,0 1-1290 0 0,1 0-2975 0 0,4-5-192 0 0</inkml:trace>
  <inkml:trace contextRef="#ctx0" brushRef="#br0" timeOffset="6">2045 346 11975 0 0,'0'0'267'0'0,"0"0"42"0"0,0 0 17 0 0,-3-16 84 0 0,-2-14 4050 0 0,5 28-3916 0 0,0 2-28 0 0,0 0-4 0 0,0 0 0 0 0,0 0 0 0 0,0 0 0 0 0,0 0 0 0 0,0 0 0 0 0,0 0 0 0 0,0 0 0 0 0,0 0 0 0 0,0 0 0 0 0,0 0 0 0 0,0 0 0 0 0,0 0-68 0 0,-1 1-289 0 0,-1 1-61 0 0,1-1 1 0 0,-1 1 0 0 0,1 0-1 0 0,0-1 1 0 0,0 1 0 0 0,0 0-1 0 0,0 0 1 0 0,0 0-1 0 0,0 0 1 0 0,0 0 0 0 0,1 0-1 0 0,-1 0 1 0 0,1 0-1 0 0,-1 0 1 0 0,1 0 0 0 0,0 0-1 0 0,0 0 1 0 0,0 4 0 0 0,0-1 7 0 0,-17 245 63 0 0,16-222-165 0 0,1-20 0 0 0,-1-15-133 0 0,-2-36-8666 0 0,3 42 3955 0 0,0 1-1148 0 0</inkml:trace>
  <inkml:trace contextRef="#ctx0" brushRef="#br0" timeOffset="7">2266 1 6447 0 0,'0'0'298'0'0,"0"0"-10"0"0,0 0 20 0 0,0 0 780 0 0,0 0 356 0 0,0 0 76 0 0,0 0-55 0 0,0 0-288 0 0,2 1-121 0 0,2 2-323 0 0,0 1-1 0 0,0-1 1 0 0,0 1 0 0 0,-1 0-1 0 0,1 1 1 0 0,-1-1 0 0 0,0 0-1 0 0,4 9 1 0 0,17 43 1965 0 0,-9-17-1618 0 0,-13-33-865 0 0,0 0-1 0 0,0 1 0 0 0,0-1 1 0 0,-1 1-1 0 0,0 0 1 0 0,0 8-1 0 0,-1-6 51 0 0,1 0 0 0 0,0 0-1 0 0,3 9 1 0 0,4 10-31 0 0,-2 1 1 0 0,-2 0-1 0 0,0 0 0 0 0,-2 0 0 0 0,-1 0 1 0 0,-4 44-1 0 0,3-23-234 0 0,0-39 0 0 0,0 0 0 0 0,0 1 0 0 0,-1-1 0 0 0,0 0 0 0 0,-1 1 0 0 0,-5 15 0 0 0,2-15 0 0 0,4-8 0 0 0,-1 0 0 0 0,1-1 0 0 0,-1 1 0 0 0,1 0 0 0 0,0 0 0 0 0,1 0 0 0 0,-1 0 0 0 0,1 0 0 0 0,-1 0 0 0 0,1 4 0 0 0,1-6 0 0 0,-1 0 0 0 0,0 0 0 0 0,1 0 0 0 0,-1 0 0 0 0,0 0 0 0 0,0 0 0 0 0,-1 0 0 0 0,1 1 0 0 0,0-1 0 0 0,-1 0 0 0 0,1-1 0 0 0,-1 1 0 0 0,-1 4 0 0 0,-2-1 0 0 0,1 0 0 0 0,-2-1 0 0 0,1 1 0 0 0,0-1 0 0 0,-8 6 0 0 0,-24 18-1384 0 0,35-27 872 0 0,1-1 0 0 0,0 0 0 0 0,0 0 0 0 0,-3-1-105 0 0,-2-1 2 0 0,4 0-5066 0 0,3-4 4171 0 0,0 0 0 0 0,0 1 0 0 0,0-1-1 0 0,6-8 1 0 0,-6 11-538 0 0</inkml:trace>
  <inkml:trace contextRef="#ctx0" brushRef="#br0" timeOffset="8">2784 276 13823 0 0,'0'0'630'0'0,"0"0"-13"0"0,0 0-252 0 0,0 0 391 0 0,0 0 216 0 0,0 0 42 0 0,0 0 8 0 0,0 0 2 0 0,0 0 0 0 0,0 0 0 0 0,0 0-69 0 0,0 0-290 0 0,0 0-121 0 0,0 0-28 0 0,0 0-72 0 0,2 0-289 0 0,9 1-79 0 0,1-1 1 0 0,-1-1-1 0 0,0 0 1 0 0,1 0 0 0 0,11-4-1 0 0,27-2 1514 0 0,-10 7-1638 0 0,-39 0-289 0 0,2 2-338 0 0,-2-2 608 0 0,-1 0 0 0 0,0 0-1 0 0,0 0 1 0 0,0 0 0 0 0,1 0-1 0 0,-1 0 1 0 0,0 0 0 0 0,0 0-1 0 0,1 0 1 0 0,-1 1 0 0 0,0-1-1 0 0,0 0 1 0 0,0 0 0 0 0,0 0-1 0 0,1 0 1 0 0,-1 1 0 0 0,0-1-1 0 0,0 0 1 0 0,0 0 0 0 0,0 0 0 0 0,1 0-1 0 0,-1 1 1 0 0,0-1 0 0 0,0 0-1 0 0,0 0 1 0 0,0 1 0 0 0,0-1-1 0 0,0 0 1 0 0,0 0 0 0 0,0 0-1 0 0,0 1 1 0 0,0-1 0 0 0,0 0-1 0 0,0 1 1 0 0,-6 4-1501 0 0,0 1 0 0 0,0-1-1 0 0,-14 9 1 0 0,14-11-479 0 0</inkml:trace>
  <inkml:trace contextRef="#ctx0" brushRef="#br0" timeOffset="9">2674 524 17503 0 0,'0'0'399'0'0,"0"0"60"0"0,0 0 21 0 0,7-1 86 0 0,14-2 1049 0 0,35-9 0 0 0,-27 5 183 0 0,-19 5-1571 0 0,0 0-1 0 0,0 0 0 0 0,0 1 1 0 0,19 1-1 0 0,-6 0-226 0 0,0-3-5397 0 0,-23 3-2110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1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 10135 0 0,'0'0'231'0'0,"0"0"29"0"0,0 0 19 0 0,-9-8 2067 0 0,9 8-2181 0 0,0 0 0 0 0,0 0 0 0 0,-1 0 0 0 0,1 0 0 0 0,0-1 0 0 0,0 1 0 0 0,0 0 0 0 0,-1 0 0 0 0,1 0 0 0 0,0 0 0 0 0,0 0-1 0 0,-1 0 1 0 0,1 0 0 0 0,0 0 0 0 0,0 0 0 0 0,-1 0 0 0 0,1 0 0 0 0,0 0 0 0 0,0 0 0 0 0,-1 0 0 0 0,1 0 0 0 0,0 0 0 0 0,0 0 0 0 0,0 0 0 0 0,-1 0-1 0 0,1 0 1 0 0,0 0 0 0 0,0 0 0 0 0,-1 0 0 0 0,1 0 0 0 0,0 0 0 0 0,0 1 0 0 0,0-1 0 0 0,-1 0 0 0 0,1 0 0 0 0,0 0 0 0 0,0 0 0 0 0,0 1 0 0 0,0-1-1 0 0,0 0 1 0 0,-1 0 0 0 0,-7 15 1704 0 0,-3 21-1005 0 0,-2 29-202 0 0,-5 32-716 0 0,4-9 54 0 0,12-78 0 0 0,0-1 0 0 0,-6 15 0 0 0,-3 13 0 0 0,-5 26 0 0 0,12-53-64 0 0,3-8-273 0 0,1-2-138 0 0,0 0-33 0 0,0 0 66 0 0,0 0 152 0 0,0-1 217 0 0,1 1 0 0 0,-1-1 0 0 0,0 0 1 0 0,0 1-1 0 0,1-1 0 0 0,-1 1 0 0 0,0-1 0 0 0,1 1 0 0 0,-1-1 0 0 0,0 1 0 0 0,1-1 0 0 0,-1 1 0 0 0,1-1 0 0 0,-1 1 1 0 0,1 0-1 0 0,-1-1 0 0 0,2 1 0 0 0,4-6-1930 0 0,-3 1-2662 0 0,1-4-1135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1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67 218 11975 0 0,'0'0'267'0'0,"-2"0"42"0"0,-2 0-219 0 0,1-1-9 0 0,-1 1-1 0 0,1-1 1 0 0,-1 1 0 0 0,1-1 0 0 0,0 0 0 0 0,-1 0-1 0 0,-4-2 1 0 0,6 2-392 0 0,-14-5 1716 0 0,15 6-1080 0 0,1 0 0 0 0,-1 0 0 0 0,0 0 0 0 0,0-1 0 0 0,1 1 1 0 0,-1 0-1 0 0,0-1 0 0 0,1 1 0 0 0,-1-1 0 0 0,0 1 0 0 0,1-1 0 0 0,-1 1 1 0 0,1-1-1 0 0,-1 0 0 0 0,0 0-304 0 0,1-1 0 0 0,0 1 0 0 0,0 0 1 0 0,0 0-1 0 0,0-1 0 0 0,1 1 0 0 0,-1 0 0 0 0,0 0 0 0 0,0 0 0 0 0,1-1 1 0 0,-1 1-1 0 0,1 0 0 0 0,-1 0 0 0 0,1 0 0 0 0,-1 0 0 0 0,1 0 1 0 0,0 0-1 0 0,0 0 0 0 0,-1 0 0 0 0,1 0 0 0 0,0 0 0 0 0,0 0 0 0 0,1-1 1 0 0,3-2 566 0 0,74-78 2577 0 0,-76 80-3085 0 0,-1 0 1 0 0,1 0-1 0 0,0 0 0 0 0,0 0 0 0 0,0 1 0 0 0,0-1 1 0 0,0 1-1 0 0,0 0 0 0 0,0 0 0 0 0,6-1 0 0 0,-6 1 20 0 0,0 1 1 0 0,0-1-1 0 0,0 0 0 0 0,0 0 0 0 0,0-1 0 0 0,0 1 0 0 0,-1-1 0 0 0,1 1 0 0 0,4-4 0 0 0,5-8-8 0 0,-9 10-82 0 0,-1 1 1 0 0,1-1-1 0 0,0 1 1 0 0,0-1-1 0 0,0 1 1 0 0,4-2-1 0 0,0 1-10 0 0,-1 0 0 0 0,1 1 0 0 0,0 0 0 0 0,0 1 0 0 0,8-2 0 0 0,16 0 0 0 0,-18 5 0 0 0,-6 0 0 0 0,10 5 0 0 0,-12-4 112 0 0,0 0-1 0 0,-1 1 1 0 0,1 0-1 0 0,-1 0 1 0 0,0 0-1 0 0,0 1 1 0 0,-1 0 0 0 0,6 7-1 0 0,0 3 403 0 0,11 25 0 0 0,-19-35-512 0 0,1-1 0 0 0,-1 1 1 0 0,0-1-1 0 0,0 1 0 0 0,0 0 0 0 0,-1-1 1 0 0,0 1-1 0 0,0 7 0 0 0,-7 38-5 0 0,5-39 2 0 0,1-4-106 0 0,0 0-1 0 0,0 0 1 0 0,-1-1-1 0 0,-1 1 1 0 0,1-1-1 0 0,-1 1 1 0 0,0-1-1 0 0,0 0 1 0 0,-1 0 0 0 0,1 0-1 0 0,-2 0 1 0 0,1-1-1 0 0,0 1 1 0 0,-1-1-1 0 0,0 0 1 0 0,-8 5-1 0 0,-8 9-26 0 0,17-15 131 0 0,1 0-1 0 0,-1-1 1 0 0,0 0-1 0 0,-1 1 1 0 0,1-1-1 0 0,-1-1 1 0 0,1 1 0 0 0,-6 2-1 0 0,-45 13-439 0 0,54-17-45 0 0,1-1-21 0 0,0 0-139 0 0,0 0-572 0 0,-2 0-253 0 0,1-1 1150 0 0,1 1 1 0 0,-1 0-1 0 0,1 0 1 0 0,-1 0 0 0 0,1 0-1 0 0,-1 0 1 0 0,1-1-1 0 0,-1 1 1 0 0,1 0-1 0 0,-1 0 1 0 0,1-1-1 0 0,-1 1 1 0 0,1 0-1 0 0,0-1 1 0 0,-1 1-1 0 0,1 0 1 0 0,0-1-1 0 0,-1 1 1 0 0,1-1-1 0 0,0 1 1 0 0,-1 0-1 0 0,1-1 1 0 0,0 1 0 0 0,0-1-1 0 0,-1 1 1 0 0,1-1-1 0 0,-1-5-45 0 0,0 3-1680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1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8287 0 0,'0'0'382'0'0,"0"0"-8"0"0,-2 2-240 0 0,2-2-132 0 0,0 1 1 0 0,-1 0-1 0 0,1 0 1 0 0,0 0-1 0 0,-1 0 1 0 0,0-1 0 0 0,1 1-1 0 0,-1 0 1 0 0,1 0-1 0 0,-1-1 1 0 0,0 1-1 0 0,1 0 1 0 0,-1-1-1 0 0,0 1 1 0 0,0-1 0 0 0,0 1-1 0 0,1-1 1 0 0,-1 1-1 0 0,0-1 1 0 0,0 0-1 0 0,0 1 1 0 0,0-1-1 0 0,0 0 1 0 0,-1 1 0 0 0,1-1 396 0 0,0 0 1 0 0,1 0 0 0 0,-1 0 0 0 0,0 0 0 0 0,0 0-1 0 0,1 0 1 0 0,-1 1 0 0 0,0-1 0 0 0,1 0 0 0 0,-1 1 0 0 0,0-1-1 0 0,1 0 1 0 0,-2 2 0 0 0,-8 4 355 0 0,6-3-214 0 0,-1-1-1 0 0,2 1 0 0 0,-1 0 1 0 0,-7 7-1 0 0,10-9-28 0 0,1-1 0 0 0,-2 4-73 0 0,0 0 0 0 0,0 0 0 0 0,1 0 0 0 0,-1 0-1 0 0,1 0 1 0 0,-1 8 0 0 0,-1 5 208 0 0,3-12-373 0 0,-1 1-1 0 0,0-1 0 0 0,0 1 0 0 0,-1-1 1 0 0,1 0-1 0 0,-5 9 0 0 0,-1 2-133 0 0,1 0 0 0 0,0 0 0 0 0,-4 24 0 0 0,1-6-84 0 0,-5 10-56 0 0,-10 45 0 0 0,16-55 0 0 0,-7 43 0 0 0,11-44 0 0 0,1-18 0 0 0,1 0 0 0 0,1 0 0 0 0,0 0 0 0 0,1 0 0 0 0,1 0 0 0 0,3 23 0 0 0,0-25 0 0 0,5-1 0 0 0,0-1 0 0 0,3-6 0 0 0,-10-4-56 0 0,0-1 0 0 0,1 0 1 0 0,-1-1-1 0 0,0 1 0 0 0,0 0 0 0 0,1-1 0 0 0,-1 1 0 0 0,0-1 1 0 0,0 0-1 0 0,1 0 0 0 0,-1 1 0 0 0,0-2 0 0 0,0 1 0 0 0,0 0 1 0 0,0 0-1 0 0,0-1 0 0 0,-1 1 0 0 0,1-1 0 0 0,0 1 0 0 0,2-4 1 0 0,3-4-524 0 0,-1 1 0 0 0,0-1 0 0 0,6-12 1 0 0,-5 9-31 0 0,18-38-4361 0 0,-14 23 2412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1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10135 0 0,'0'0'231'0'0,"0"0"29"0"0,0 0 19 0 0,0 0 105 0 0,0 0 410 0 0,0 0 184 0 0,0 0 40 0 0,0 0-63 0 0,0 0-290 0 0,3-1-121 0 0,-2 1-412 0 0,0 0 0 0 0,0 0 1 0 0,1 0-1 0 0,-1 0 0 0 0,0 0 0 0 0,1 0 0 0 0,-1 0 0 0 0,0 0 0 0 0,1 1 0 0 0,-1-1 0 0 0,0 0 1 0 0,0 1-1 0 0,0-1 0 0 0,1 1 0 0 0,-1-1 0 0 0,0 1 0 0 0,0 0 0 0 0,0-1 0 0 0,0 1 0 0 0,0 0 1 0 0,0 0-1 0 0,0 0 0 0 0,0 0 0 0 0,1 2 0 0 0,0 1 201 0 0,0 0 1 0 0,0 0-1 0 0,0 1 0 0 0,-1-1 1 0 0,0 1-1 0 0,2 8 0 0 0,-2-5 77 0 0,1 1-1 0 0,0-1 1 0 0,1 0 0 0 0,6 14-1 0 0,-5-12 37 0 0,0 0 0 0 0,3 13 0 0 0,0 1-161 0 0,5 18-264 0 0,-9-27-23 0 0,10 25 0 0 0,4 2 2 0 0,-11-26 0 0 0,0 0 0 0 0,2 0 0 0 0,-1 0 0 0 0,2-1 0 0 0,12 17 0 0 0,-15-23 72 0 0,-5-7 299 0 0,-1-2 117 0 0,0 0 21 0 0,0 0-66 0 0,5-1-238 0 0,-5 1-228 0 0,0 0-1 0 0,0 0 1 0 0,1 0-1 0 0,-1 0 1 0 0,0 0-1 0 0,0 0 1 0 0,1 0-1 0 0,-1 0 1 0 0,0 0-1 0 0,0 0 1 0 0,0 0-1 0 0,1 0 1 0 0,-1 0-1 0 0,0 0 1 0 0,0 0-1 0 0,1 0 1 0 0,-1 0-1 0 0,0 0 1 0 0,0 0-1 0 0,0-1 1 0 0,1 1-1 0 0,-1 0 1 0 0,0 0 0 0 0,0 0-1 0 0,0 0 1 0 0,0 0-1 0 0,0-1 1 0 0,1 1-1 0 0,-1 0 1 0 0,0 0-1 0 0,0 0 1 0 0,0-1-1 0 0,0 1 1 0 0,0 0-1 0 0,0 0 1 0 0,0 0-1 0 0,0-1 1 0 0,1 1-1 0 0,0-10-383 0 0,0 4 49 0 0,0 0 0 0 0,-1 0 0 0 0,0 0-1 0 0,0-1 1 0 0,0 1 0 0 0,-1 0 0 0 0,-2-11 0 0 0,-6-19-5199 0 0,6 22 3510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3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15663 0 0,'0'0'719'0'0,"0"0"-20"0"0,0 0-238 0 0,0 0 656 0 0,0 0 335 0 0,0 0 70 0 0,1 2-193 0 0,0 2-1214 0 0,0 1 1 0 0,0-1 0 0 0,0 0 0 0 0,-1 1-1 0 0,1-1 1 0 0,-1 1 0 0 0,-1 7-1 0 0,-6 36 1307 0 0,3-28-1180 0 0,-11 43-189 0 0,10-43-342 0 0,0 0 1 0 0,-3 32-1 0 0,10-29-1675 0 0,-1-21 805 0 0,-1-2-573 0 0,0 0-248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1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11975 0 0,'0'0'267'0'0,"0"0"42"0"0,0 0 17 0 0,0 0-28 0 0,-9 9 1642 0 0,0-6-926 0 0,6-2 8 0 0,3-1 2 0 0,0 0 0 0 0,0 0 0 0 0,0 0-69 0 0,0 0-290 0 0,0 0-121 0 0,0 0-28 0 0,-1 1-4 0 0,-3 1-368 0 0,0 1-1 0 0,1 0 1 0 0,-1 0-1 0 0,1 0 0 0 0,0 0 1 0 0,0 1-1 0 0,0-1 1 0 0,0 1-1 0 0,1 0 1 0 0,-1 0-1 0 0,1 0 1 0 0,0 0-1 0 0,0 0 1 0 0,-1 7-1 0 0,1-5-143 0 0,1-1 0 0 0,-1 0 0 0 0,0 0 0 0 0,0 0 0 0 0,-1 0 0 0 0,1-1 0 0 0,-1 1 0 0 0,-4 5 0 0 0,-32 34 0 0 0,12-15 0 0 0,6-2 0 0 0,-67 73 0 0 0,79-90 0 0 0,2 1 0 0 0,1-3-133 0 0,5-6-563 0 0,1-2-258 0 0,0 0-56 0 0,0 0-149 0 0,0 0-573 0 0,9 0-2289 0 0,-7 0 1974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1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0,'0'0'356'0'0,"0"0"50"0"0,3 1 20 0 0,32 10 245 0 0,-33-10 49 0 0,-2-1 249 0 0,24 3 2091 0 0,-22-3-2036 0 0,10 2 955 0 0,-5 0-1232 0 0,0 0 318 0 0,28-6-536 0 0,-24 5-529 0 0,-2 3-133 0 0,-7-3-563 0 0,-2-1-258 0 0,0 0-56 0 0,0 0-81 0 0,0 0-286 0 0,0 0-126 0 0,0 0-665 0 0,0 0-2676 0 0,0 0-1148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1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0,'0'0'356'0'0,"0"0"50"0"0,2 1 20 0 0,4 1-216 0 0,-3 0-178 0 0,0-1 0 0 0,1 0 1 0 0,-1-1-1 0 0,0 1 0 0 0,1 0 0 0 0,-1-1 1 0 0,1 0-1 0 0,-1 0 0 0 0,5 0 0 0 0,19 1 2728 0 0,36-5 0 0 0,-61 4-2316 0 0,0 0-289 0 0,15-3-140 0 0,-13 4-41 0 0,-2 1-10 0 0,0-2-301 0 0,-2 0-138 0 0,0 0-33 0 0,0 0-140 0 0,0 0-572 0 0,0 0-253 0 0,0 0-972 0 0,0 0-3697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1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34 15663 0 0,'0'0'356'0'0,"0"0"50"0"0,0 0 20 0 0,0 0-42 0 0,0 0-112 0 0,0 0 463 0 0,0 0 234 0 0,0 0 45 0 0,0 0-61 0 0,0 0-288 0 0,0 0-121 0 0,0 0-28 0 0,0 0-72 0 0,0 0-217 0 0,0 0 161 0 0,0 0 100 0 0,0 0 21 0 0,0 0-66 0 0,-3 2-294 0 0,1-1-132 0 0,-2 1-15 0 0,-7 12-5 0 0,-28 45 3 0 0,-12 18 0 0 0,46-71-8 0 0,4-3 16 0 0,-1 0 0 0 0,1-1 0 0 0,-1 1 0 0 0,1 0 0 0 0,0 0 0 0 0,0 0 0 0 0,0 0 0 0 0,1 1 0 0 0,-1 4 0 0 0,-1-2 210 0 0,1-1 0 0 0,0 1-1 0 0,0-1 1 0 0,1 1 0 0 0,0 0 0 0 0,0-1 0 0 0,0 1-1 0 0,2 11 1 0 0,5 2-199 0 0,-1-13-20 0 0,-2-4-1 0 0,-3-1 2 0 0,1 1 0 0 0,-1-1 0 0 0,0 0 0 0 0,1-1 0 0 0,-1 1 0 0 0,0 0 0 0 0,1 0 0 0 0,-1 0 0 0 0,1-1 0 0 0,-1 1 0 0 0,1-1 0 0 0,-1 1 0 0 0,1-1 0 0 0,-1 0 0 0 0,1 0 0 0 0,0 1 0 0 0,-1-1 0 0 0,1 0 0 0 0,-1-1 0 0 0,1 1 0 0 0,0 0 0 0 0,-1 0 0 0 0,4-1 0 0 0,1-1 0 0 0,1 1 0 0 0,0-1 0 0 0,0-1 0 0 0,0 1 0 0 0,0-1 0 0 0,-1 0 0 0 0,1 0 0 0 0,-1-1 0 0 0,1 0 0 0 0,-1 0 0 0 0,-1 0 0 0 0,1-1 0 0 0,5-6 0 0 0,-2 2 0 0 0,-1-1 0 0 0,0 0 0 0 0,-1 0 0 0 0,0-1 0 0 0,0 0 0 0 0,5-14 0 0 0,-10 21-14 0 0,-1 0-1 0 0,0-1 0 0 0,0 1 1 0 0,0 0-1 0 0,0 0 1 0 0,-1-1-1 0 0,0 1 1 0 0,1-1-1 0 0,-2 1 1 0 0,1 0-1 0 0,0-1 0 0 0,-1 1 1 0 0,0 0-1 0 0,0-1 1 0 0,0 1-1 0 0,-1 0 1 0 0,1 0-1 0 0,-1 0 1 0 0,-4-7-1 0 0,-1 0-145 0 0,0 1 0 0 0,0 0 0 0 0,-1 0-1 0 0,0 1 1 0 0,-16-14 0 0 0,19 19-696 0 0,1 1 0 0 0,-1-1-1 0 0,0 1 1 0 0,-6-2 0 0 0,-2-2-7331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1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19351 0 0,'0'0'439'0'0,"0"2"62"0"0,0 0-352 0 0,-1-1-101 0 0,1-1-1 0 0,0 1 1 0 0,0 0-1 0 0,0-1 0 0 0,-1 1 1 0 0,1 0-1 0 0,0-1 1 0 0,0 1-1 0 0,0 0 1 0 0,0-1-1 0 0,0 1 0 0 0,0 0 1 0 0,0-1-1 0 0,1 1 1 0 0,-1 0-1 0 0,0 0 0 0 0,1 0 1 0 0,19 39 523 0 0,-18-36-372 0 0,1 0-1 0 0,-1 0 1 0 0,0-1-1 0 0,-1 1 1 0 0,1 0 0 0 0,-1 1-1 0 0,1-1 1 0 0,-1 0 0 0 0,0 0-1 0 0,-1 0 1 0 0,1 1-1 0 0,-1 4 1 0 0,6 94 1317 0 0,-2-62-698 0 0,-2 49 0 0 0,-5-51-808 0 0,-7 43 0 0 0,7-65-11 0 0,-1-1 1 0 0,-1 1-1 0 0,-1-1 0 0 0,0-1 1 0 0,-9 19-1 0 0,9-24-7 0 0,-2 6-136 0 0,-1 0-1 0 0,0 0 0 0 0,-2-1 1 0 0,0-1-1 0 0,-17 18 0 0 0,26-29 86 0 0,-14 12-2598 0 0,-31 24 0 0 0,45-38 1054 0 0,2-1-286 0 0,0 0-126 0 0,0-3-29 0 0,0-11-4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1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13823 0 0,'0'0'315'0'0,"0"0"45"0"0,0 0 21 0 0,0 0-49 0 0,0 0-149 0 0,0 0 194 0 0,0 0 110 0 0,0 0 22 0 0,0 0 71 0 0,0 0 286 0 0,2 0 124 0 0,10 0 381 0 0,0-2-1 0 0,13-2 1 0 0,11-2-247 0 0,39-7-75 0 0,-58 9-970 0 0,95-16-212 0 0,-110 20-563 0 0,-2 0-258 0 0,0 0-56 0 0,0 0-149 0 0,0 0-573 0 0,-11-5-2289 0 0,9 4 1974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1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11975 0 0,'0'0'267'0'0,"0"0"42"0"0,0 0 17 0 0,0 0-28 0 0,0 0-58 0 0,0 0 491 0 0,0 0 238 0 0,0 0 45 0 0,0 0 8 0 0,0 0 2 0 0,1 2 0 0 0,1 0-885 0 0,0 0 0 0 0,-1 1 0 0 0,1-1 1 0 0,-1 1-1 0 0,1-1 0 0 0,-1 1 0 0 0,0-1 0 0 0,0 1 0 0 0,0 0 0 0 0,-1 0 0 0 0,1-1 0 0 0,-1 1 0 0 0,1 0 0 0 0,-1 0 0 0 0,0 0 0 0 0,0 0 1 0 0,0 0-1 0 0,-1 5 0 0 0,-2 7 945 0 0,0-1 1 0 0,-8 23 0 0 0,4-13-614 0 0,-2 5-471 0 0,4-12 0 0 0,0 0 0 0 0,1 0 0 0 0,1 0 0 0 0,-2 25 0 0 0,6-28 0 0 0,2 0 0 0 0,3-1 0 0 0,1-5-64 0 0,-7-7-195 0 0,1 0 0 0 0,0 0-1 0 0,0 0 1 0 0,0 0 0 0 0,0 0 0 0 0,0-1-1 0 0,0 1 1 0 0,0 0 0 0 0,0-1 0 0 0,0 1-1 0 0,1-1 1 0 0,1 2 0 0 0,-3-2-142 0 0,1 0-1 0 0,-1 0 1 0 0,1 0 0 0 0,-1 0-1 0 0,1 0 1 0 0,-1 0 0 0 0,1 0-1 0 0,0 0 1 0 0,-1 0-1 0 0,1 0 1 0 0,-1-1 0 0 0,1 1-1 0 0,-1 0 1 0 0,1 0 0 0 0,-1 0-1 0 0,1-1 1 0 0,0 0 0 0 0,8-5-6037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1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13823 0 0,'0'0'315'0'0,"0"0"45"0"0,0 0 21 0 0,0 0-49 0 0,0 0-81 0 0,0 0 481 0 0,-2 1 237 0 0,0 1-649 0 0,1 0 1 0 0,-1-1-1 0 0,0 1 0 0 0,0 0 0 0 0,1 1 0 0 0,-1-1 0 0 0,1 0 0 0 0,0 0 1 0 0,-1 1-1 0 0,1-1 0 0 0,-1 5 0 0 0,-9 32 4021 0 0,9-31-4120 0 0,-44 158 1827 0 0,31-114-2048 0 0,-8 39 0 0 0,8-33 0 0 0,-5 14 0 0 0,17-61-64 0 0,3-9-273 0 0,0-2-138 0 0,0 0-33 0 0,0 0-4 0 0,0 0 0 0 0,0 0 0 0 0,0-2 0 0 0,-1-13-1210 0 0,3-24-1 0 0,0-2-5176 0 0,-2 17 907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2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23 140 17503 0 0,'0'0'399'0'0,"-2"1"60"0"0,-6 1 21 0 0,6-2-59 0 0,1 0-276 0 0,-4-2-57 0 0,3 1 283 0 0,2 0-255 0 0,0 0 0 0 0,-1 1 0 0 0,1-1 0 0 0,0 0 0 0 0,0 0 0 0 0,-1 1 1 0 0,1-1-1 0 0,0 0 0 0 0,0 0 0 0 0,0 0 0 0 0,0 0 0 0 0,0 0 0 0 0,3-6 107 0 0,1 2-1 0 0,0-1 0 0 0,0 0 1 0 0,0 1-1 0 0,1 0 1 0 0,0 0-1 0 0,0 0 0 0 0,0 0 1 0 0,11-7-1 0 0,1 1 434 0 0,0 0 0 0 0,23-9 0 0 0,-28 15-28 0 0,0 1-1 0 0,18-5 1 0 0,3 3-463 0 0,-17 5-165 0 0,-1 5 0 0 0,3 5 0 0 0,-13-5 0 0 0,-2 0 0 0 0,4 1 0 0 0,-5-3 0 0 0,0 0 0 0 0,1 0 0 0 0,-1 0 0 0 0,0 0 0 0 0,0 1 0 0 0,0-1 0 0 0,0 1 0 0 0,-1-1 0 0 0,3 4 0 0 0,1 0 0 0 0,-3-3 0 0 0,0 0 0 0 0,0 1 0 0 0,0-1 0 0 0,0 1 0 0 0,-1-1 0 0 0,1 1 0 0 0,0 4 0 0 0,13 35 0 0 0,-13-37 0 0 0,-1-3 0 0 0,0 0 0 0 0,0 0 0 0 0,-1 0 0 0 0,1 0 0 0 0,-1-1 0 0 0,0 1 0 0 0,0 0 0 0 0,0 0 0 0 0,0 0 0 0 0,-2 5 0 0 0,0 12 0 0 0,-1-15 0 0 0,0-2 0 0 0,0 2-275 0 0,0-1-1 0 0,0 1 0 0 0,-1-1 1 0 0,0 0-1 0 0,0 0 1 0 0,0 0-1 0 0,0 0 1 0 0,0-1-1 0 0,-1 0 0 0 0,0 0 1 0 0,0 0-1 0 0,0 0 1 0 0,0-1-1 0 0,0 0 1 0 0,-9 3-1 0 0,1-1-619 0 0,0-1 0 0 0,-1-1 0 0 0,1 0 0 0 0,-1 0-1 0 0,-14-1 1 0 0,26-1-1090 0 0,2 0-51 0 0,0 0-11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2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15663 0 0,'0'0'356'0'0,"0"0"50"0"0,0 0 20 0 0,0 0-42 0 0,0 0-180 0 0,0 0 176 0 0,0 0 107 0 0,-7 1 602 0 0,5-1-940 0 0,1 0-1 0 0,-1 1 0 0 0,0-1 1 0 0,1 1-1 0 0,-1 0 1 0 0,0-1-1 0 0,1 1 0 0 0,-1 0 1 0 0,1 0-1 0 0,0 0 1 0 0,-1 0-1 0 0,1 0 1 0 0,0 0-1 0 0,-1 1 0 0 0,1-1 1 0 0,0 0-1 0 0,0 1 1 0 0,0-1-1 0 0,0 0 0 0 0,0 1 1 0 0,-1 3-1 0 0,0 0 337 0 0,0 0-1 0 0,0 1 1 0 0,1-1-1 0 0,-1 1 1 0 0,0 9-1 0 0,0-8-484 0 0,1 0 0 0 0,-1 0 0 0 0,-5 12 0 0 0,-3 12 0 0 0,-10 48 0 0 0,14-57 398 0 0,-10 25 0 0 0,10-32-85 0 0,1 1 0 0 0,0 0 0 0 0,-4 31 0 0 0,7-27-313 0 0,-3 53 0 0 0,5-65 0 0 0,0 0 0 0 0,1 1 0 0 0,0-1 0 0 0,1 0 0 0 0,0 0 0 0 0,5 14 0 0 0,4 6 0 0 0,-11-27-8 0 0,0 0 0 0 0,1-1 0 0 0,-1 1 0 0 0,0-1-1 0 0,0 1 1 0 0,1 0 0 0 0,-1-1 0 0 0,0 1 0 0 0,1-1 0 0 0,-1 1 0 0 0,1 0-1 0 0,-1-1 1 0 0,1 0 0 0 0,-1 1 0 0 0,1-1 0 0 0,-1 1 0 0 0,1-1 0 0 0,-1 1-1 0 0,1-1 1 0 0,-1 0 0 0 0,1 1 0 0 0,0-1 0 0 0,-1 0 0 0 0,1 0 0 0 0,0 0-1 0 0,-1 1 1 0 0,1-1 0 0 0,0 0 0 0 0,0 0 0 0 0,1 0-149 0 0,1 1-66 0 0,0-1 0 0 0,0 1 0 0 0,-1-1 0 0 0,1 1 0 0 0,0-1 0 0 0,0 0 0 0 0,0 0 0 0 0,3-1 0 0 0,-4 1-289 0 0,-2 0 0 0 0,0 0-68 0 0,0 0-285 0 0,0 0-126 0 0,1-1-29 0 0,2-3 329 0 0,0 0 0 0 0,-1 0-1 0 0,0 0 1 0 0,1 0 0 0 0,-1 0-1 0 0,-1 0 1 0 0,1-1 0 0 0,-1 1-1 0 0,1-5 1 0 0,5-9-1356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3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9671 0 0,'0'0'748'0'0,"0"0"-172"0"0,0 0 1110 0 0,0 0 532 0 0,0 0 108 0 0,-1-2-173 0 0,3-13 1456 0 0,6-10-2448 0 0,0 2 567 0 0,-6 22-1597 0 0,4-2-120 0 0,-4 2-495 0 0,-2 1-223 0 0,0 0-41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2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15663 0 0,'-1'1'356'0'0,"0"3"-164"0"0,0-2-99 0 0,1-1-1 0 0,-1 1 1 0 0,0-1-1 0 0,0 1 1 0 0,0-1 0 0 0,0 1-1 0 0,0-1 1 0 0,0 0-1 0 0,0 1 1 0 0,-1-1-1 0 0,1 0 1 0 0,0 0 0 0 0,-3 2-1 0 0,2-2 643 0 0,-8 21 3410 0 0,9-20-3629 0 0,1-1 169 0 0,0 13 678 0 0,4-6-1191 0 0,1 0 0 0 0,0-1 0 0 0,11 13 0 0 0,-5-8 117 0 0,-2 0-1 0 0,0 1 1 0 0,-1 0 0 0 0,0 0-1 0 0,9 21 1 0 0,-2-5-45 0 0,-12-24-244 0 0,7 14 0 0 0,-1 0 0 0 0,9 24 0 0 0,20 62 0 0 0,-33-92 0 0 0,1-6-86 0 0,-3-10-128 0 0,0-8-337 0 0,-3 11 526 0 0,2-10-1013 0 0,0 0 0 0 0,-1 0 0 0 0,0 0 0 0 0,-1 0 1 0 0,-1-12-1 0 0,1 20 697 0 0,-1-24-7167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2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17503 0 0,'0'0'399'0'0,"0"0"60"0"0,0 0 21 0 0,0 0-59 0 0,0 0-204 0 0,0 0 170 0 0,0 0 101 0 0,0 0 21 0 0,0 0 3 0 0,0 0 0 0 0,0 0 0 0 0,0 0 0 0 0,0 0-69 0 0,-1 3-294 0 0,-19 40 294 0 0,11-22-38 0 0,-1-1 0 0 0,-1 0 1 0 0,-17 25-1 0 0,-63 61-405 0 0,70-81 0 0 0,12-15 0 0 0,1 0 0 0 0,-7 12 0 0 0,10-13-64 0 0,4-7-273 0 0,1-2-138 0 0,0 0-33 0 0,3-1-72 0 0,5-2 9 0 0,1-1-1 0 0,-1 0 1 0 0,0 0 0 0 0,0-1 0 0 0,0 0-1 0 0,-1 0 1 0 0,11-10 0 0 0,45-49-4487 0 0,-61 62 4897 0 0,25-26-1886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2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19351 0 0,'0'0'439'0'0,"-1"3"62"0"0,0 5 33 0 0,1-6-65 0 0,1 0-309 0 0,6 12 191 0 0,-4-12-240 0 0,0 2 1280 0 0,0-3-1076 0 0,-1 0-1 0 0,1 0 1 0 0,-1 0 0 0 0,1-1-1 0 0,0 0 1 0 0,4 1 0 0 0,4-1-134 0 0,0 0 0 0 0,-1-1 0 0 0,1 0 0 0 0,0-1 0 0 0,19-5 0 0 0,-15 3-4 0 0,-1 0 1 0 0,1 2-1 0 0,0 0 0 0 0,18 0 0 0 0,-31 2-873 0 0,-2 0-258 0 0,0 0-56 0 0,-1 2-81 0 0,-2 2 180 0 0,-1 1-1 0 0,0-1 1 0 0,0 0-1 0 0,0 1 0 0 0,-9 6 1 0 0,-2 0-5912 0 0</inkml:trace>
  <inkml:trace contextRef="#ctx0" brushRef="#br0" timeOffset="1">1 179 15663 0 0,'0'0'356'0'0,"0"0"50"0"0,0 0 20 0 0,0 0-42 0 0,0 0-112 0 0,0 0 463 0 0,2 1 234 0 0,11 4 1714 0 0,-8-3-2311 0 0,0-1 1 0 0,0 1-1 0 0,0-1 0 0 0,0 0 1 0 0,0 0-1 0 0,0-1 1 0 0,0 1-1 0 0,0-1 0 0 0,9-1 1 0 0,40 9 1560 0 0,-52-8-2028 0 0,0 0 0 0 0,0 0 0 0 0,0 0 0 0 0,0 0-1 0 0,0-1 1 0 0,0 1 0 0 0,0 0 0 0 0,0-1 0 0 0,0 1 0 0 0,4-2 0 0 0,0 0-179 0 0,0-1-130 0 0,1 0 0 0 0,-1 0 0 0 0,0-1 0 0 0,1 1 0 0 0,-1-1 0 0 0,-1-1 0 0 0,1 1 0 0 0,-1-1 0 0 0,6-5 0 0 0,18-16-3526 0 0,-5 8-2892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2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19351 0 0,'0'0'439'0'0,"0"0"62"0"0,-1 2 33 0 0,-27 35 2961 0 0,27-36-2541 0 0,1-1-289 0 0,0 0-121 0 0,0 0-28 0 0,0 0-72 0 0,0 1-289 0 0,-2 6-66 0 0,1-5 60 0 0,1 1 1 0 0,0 0-1 0 0,0-1 0 0 0,0 1 1 0 0,0 0-1 0 0,1-1 0 0 0,-1 1 0 0 0,1 0 1 0 0,0-1-1 0 0,0 1 0 0 0,2 4 1 0 0,0 1 18 0 0,-1 2-64 0 0,0-1 1 0 0,-1 0-1 0 0,0 0 1 0 0,0 1-1 0 0,-1-1 0 0 0,-1 0 1 0 0,1 1-1 0 0,-1-1 1 0 0,-3 11-1 0 0,0-1 151 0 0,-2 1 0 0 0,0-2 0 0 0,-11 25 0 0 0,9-23-1171 0 0,1-5-216 0 0,6-13 745 0 0,1-2-101 0 0,0-3 219 0 0,0 1-1 0 0,1-1 0 0 0,-1 1 1 0 0,1 0-1 0 0,0 0 0 0 0,0-1 1 0 0,0 1-1 0 0,0 0 0 0 0,0 0 1 0 0,0 0-1 0 0,3-4 1 0 0,0 0-461 0 0,5-13-2022 0 0,9-21 0 0 0,-12 22 1216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2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24879 0 0,'-3'6'210'0'0,"0"1"0"0"0,1-1 0 0 0,-1 0-1 0 0,1 0 1 0 0,0 1 0 0 0,1-1 0 0 0,-1 1 0 0 0,1 0 0 0 0,1-1 0 0 0,-1 1-1 0 0,1 0 1 0 0,2 11 0 0 0,-2-7-210 0 0,0-1 0 0 0,0 1 0 0 0,-1-1 0 0 0,0 1 0 0 0,0-1 0 0 0,-7 20 0 0 0,7-24 0 0 0,-7 37 366 0 0,-5 70 0 0 0,10-77-159 0 0,-16 106 910 0 0,15-117-1117 0 0,-1 0 0 0 0,0 0 0 0 0,-2 0 0 0 0,-1-1 0 0 0,-1 0 0 0 0,-1-1 0 0 0,-23 40 0 0 0,28-56-207 0 0,0 0-1 0 0,0-1 1 0 0,-11 12-1 0 0,14-17 134 0 0,0 1 1 0 0,1-1-1 0 0,-1 1 0 0 0,0-1 1 0 0,0 0-1 0 0,0 0 0 0 0,0 0 0 0 0,0 0 1 0 0,0 0-1 0 0,0 0 0 0 0,0 0 1 0 0,0-1-1 0 0,0 1 0 0 0,0-1 1 0 0,-1 1-1 0 0,1-1 0 0 0,0 0 0 0 0,0 0 1 0 0,-4 0-1 0 0,-5-4-1230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3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8287 0 0,'0'0'191'0'0,"0"0"26"0"0,0 0 9 0 0,-1 1-34 0 0,-9 12-634 0 0,9-11 3365 0 0,1 1 6858 0 0,12 1-8757 0 0,-10-4-512 0 0,-2 0-69 0 0,2 1-294 0 0,9 3-133 0 0,2-2-16 0 0,1-1 0 0 0,26 1 0 0 0,-14-3 0 0 0,15 0 0 0 0,-10-3-64 0 0,-29 4-273 0 0,-2 0-138 0 0,0 0-33 0 0,0 0-140 0 0,0 0-572 0 0,0 0-253 0 0,0 0-51 0 0,0 0-11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3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6447 0 0,'0'0'298'0'0,"0"0"-10"0"0,0 0-50 0 0,0 0 493 0 0,0 0 238 0 0,0 0 45 0 0,0 0 8 0 0,0 0 2 0 0,0 0 0 0 0,0 0 0 0 0,0 0-69 0 0,0 0-290 0 0,0 0-121 0 0,0 0-28 0 0,0 0-4 0 0,0 0 0 0 0,0 0 0 0 0,0 0 0 0 0,3 0 0 0 0,4 2 0 0 0,0-1 0 0 0,0-1 0 0 0,1 1 0 0 0,-1-1 0 0 0,15-2 0 0 0,-20 1 0 0 0,11 0 87 0 0,-1 0-582 0 0,9 1-17 0 0,-17 1 0 0 0,8 1 0 0 0,-11-1-42 0 0,1-1 0 0 0,0 1 0 0 0,-1-1 0 0 0,1 1 0 0 0,-1-1 0 0 0,1 1 0 0 0,-1 0 0 0 0,1 0 0 0 0,-1 0 0 0 0,1 0 0 0 0,-1 0 0 0 0,0 0 0 0 0,0 0 1 0 0,2 3-1 0 0,-3-4-169 0 0,1 0 0 0 0,-1 1 1 0 0,0-1-1 0 0,0 0 1 0 0,0 0-1 0 0,1 0 0 0 0,-1 1 1 0 0,0-1-1 0 0,0 0 1 0 0,1 0-1 0 0,-1 0 0 0 0,0 1 1 0 0,0-1-1 0 0,1 0 1 0 0,-1 0-1 0 0,0 0 0 0 0,1 0 1 0 0,-1 0-1 0 0,0 0 1 0 0,0 0-1 0 0,1 1 0 0 0,-1-1 1 0 0,1 0-1 0 0,7 8-3810 0 0,-7-7 1974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4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92 6447 0 0,'0'0'142'0'0,"0"0"22"0"0,0 0 13 0 0,2-2-20 0 0,6-7-520 0 0,11-16 5242 0 0,-18 23-4335 0 0,0 1-428 0 0,-1 0 0 0 0,1 1-1 0 0,-1-1 1 0 0,1 0-1 0 0,-1 0 1 0 0,0 1 0 0 0,1-1-1 0 0,-1 0 1 0 0,0 0-1 0 0,1 0 1 0 0,-1 0 0 0 0,0 1-1 0 0,0-1 1 0 0,0 0-1 0 0,0 0 1 0 0,0 0 0 0 0,0 0-1 0 0,0-1 1 0 0,0-14 1275 0 0,0 14-879 0 0,-4-10 1315 0 0,3 5 3602 0 0,-5 30-5413 0 0,-18 41-16 0 0,20-49 0 0 0,0-1 0 0 0,1-1 0 0 0,2-4 0 0 0,8-10 0 0 0,3-4 0 0 0,-1-1 0 0 0,1 1 0 0 0,1 1 0 0 0,1 7 0 0 0,-1 3 0 0 0,-2 2 0 0 0,-3 3 0 0 0,-4-8 0 0 0,0 0 0 0 0,0 0 0 0 0,0 0 0 0 0,-1 1 0 0 0,0-1 0 0 0,1 0 0 0 0,-1 1 0 0 0,-1-1 0 0 0,1 1 0 0 0,0-1 0 0 0,0 8 0 0 0,-1-3 0 0 0,1 5 0 0 0,-1-5 0 0 0,-4 11 0 0 0,4-17 0 0 0,0 0 0 0 0,0 1 0 0 0,-1-1 0 0 0,1 0 0 0 0,0 0 0 0 0,-1 0 0 0 0,1 0 0 0 0,-1 0 0 0 0,0 0 0 0 0,0 0 0 0 0,0 0 0 0 0,0 0 0 0 0,-2 3 0 0 0,-1 1 0 0 0,3-4 0 0 0,0 0 0 0 0,0 0 0 0 0,0 0 0 0 0,0 0 0 0 0,0 0 0 0 0,0-1 0 0 0,-1 1 0 0 0,1 0 0 0 0,-1-1 0 0 0,1 1 0 0 0,-1-1 0 0 0,0 1 0 0 0,-2 0 0 0 0,-2 3 0 0 0,-1 2 0 0 0,0-1 0 0 0,-10 1 0 0 0,14-4 0 0 0,2-2 0 0 0,0 0 0 0 0,0 0 0 0 0,0 0 0 0 0,0 0 0 0 0,0 0 0 0 0,0-1 0 0 0,-1 1 0 0 0,1 0 0 0 0,0-1 0 0 0,0 1 0 0 0,-1-1 0 0 0,1 1 0 0 0,-2-1 0 0 0,-21 9 0 0 0,7-4 0 0 0,13-6 0 0 0,0 0 0 0 0,-1 1 0 0 0,4 0 0 0 0,1 0 0 0 0,-1 1 0 0 0,1-1 0 0 0,0 0 0 0 0,-1 0 0 0 0,1 0 0 0 0,-1 0 0 0 0,1 0 0 0 0,-1 0 0 0 0,1 0 0 0 0,-1 0 0 0 0,1 0 0 0 0,-1 0 0 0 0,1 0 0 0 0,0 0 0 0 0,-1-1 0 0 0,1 1 0 0 0,-1 0 0 0 0,1 0 0 0 0,-1 0 0 0 0,1-1 0 0 0,-1 1 0 0 0,-10-8 0 0 0,-12-5 0 0 0,16 8 0 0 0,0 0-64 0 0,6 4-273 0 0,1 1-138 0 0,0 0-33 0 0,0 0-140 0 0,0 0-572 0 0,-3-10-1777 0 0,3 9 1462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4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13823 0 0,'0'0'315'0'0,"0"0"45"0"0,0 0 21 0 0,0 0-49 0 0,0 2-220 0 0,1 7-29 0 0,-1-7 282 0 0,0-2 122 0 0,1 1-314 0 0,-1 0 0 0 0,0-1-1 0 0,1 1 1 0 0,-1 0 0 0 0,1 0 0 0 0,-1-1 0 0 0,1 1 0 0 0,0 0 0 0 0,-1-1-1 0 0,1 1 1 0 0,0-1 0 0 0,-1 1 0 0 0,1-1 0 0 0,0 1 0 0 0,0-1-1 0 0,0 1 1 0 0,-1-1 0 0 0,1 0 0 0 0,0 1 0 0 0,0-1 0 0 0,1 0 0 0 0,19 5 1609 0 0,-14-5-1576 0 0,0 0 0 0 0,0-1 0 0 0,0 0 0 0 0,0 0 0 0 0,0-1 0 0 0,0 1 0 0 0,0-2 0 0 0,13-5 0 0 0,-11 5 362 0 0,0-1 0 0 0,19-3 1 0 0,-24 6-420 0 0,4-1-133 0 0,0 0-80 0 0,-7 2-273 0 0,-1 0-138 0 0,0 0-33 0 0,0 0-140 0 0,0 3-572 0 0,-6 24-1777 0 0,3-14 1462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4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0 13823 0 0,'0'0'315'0'0,"0"0"45"0"0,0 0 21 0 0,0 0-49 0 0,0 0-81 0 0,0 0 481 0 0,0 0 237 0 0,0 0 45 0 0,0 0-61 0 0,0 0-288 0 0,1 3-121 0 0,3 5-28 0 0,-3-6-4 0 0,-1 1 0 0 0,0 4-278 0 0,0 0 1 0 0,-1 0-1 0 0,0 0 0 0 0,0 0 1 0 0,0 0-1 0 0,-4 7 0 0 0,3-6-45 0 0,1-1-1 0 0,-1 1 1 0 0,1 13-1 0 0,-3 10 498 0 0,-5 18-775 0 0,-2-1-1 0 0,-31 79 1 0 0,20-78-190 0 0,-1-1 0 0 0,-3-2 0 0 0,-60 82 0 0 0,-41 39-1769 0 0,119-157 2048 0 0,20-24 0 0 0,56-66 0 0 0,-26 20-2849 0 0,-33 44 1826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3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123 163 8287 0 0,'0'0'191'0'0,"-2"1"26"0"0,-7 5 9 0 0,-3-3-34 0 0,11-3-182 0 0,-1 1 1 0 0,0-1-1 0 0,0 0 0 0 0,0 0 1 0 0,1 0-1 0 0,-1 0 1 0 0,0 0-1 0 0,0-1 0 0 0,0 1 1 0 0,1 0-1 0 0,-4-2 1 0 0,-6 0 864 0 0,-4 1 348 0 0,14 1-1131 0 0,1 0 0 0 0,-1 0 1 0 0,0 0-1 0 0,0 0 1 0 0,1 0-1 0 0,-1 0 0 0 0,0 0 1 0 0,0 0-1 0 0,0-1 0 0 0,1 1 1 0 0,-1 0-1 0 0,0-1 1 0 0,1 1-1 0 0,-1 0 0 0 0,0-1 1 0 0,1 1-1 0 0,-1-1 1 0 0,0 1-1 0 0,0-1 0 0 0,1 1 420 0 0,-2-1 0 0 0,-16-4 2048 0 0,16 4-2048 0 0,2 1 0 0 0,0 0 0 0 0,0 0 0 0 0,0 0 0 0 0,-1-1 0 0 0,-7-3 552 0 0,4 2 367 0 0,4 0 94 0 0,26-3 183 0 0,120-27-1708 0 0,-130 28 0 0 0,91-18 0 0 0,-63 15 0 0 0,-17 3 411 0 0,34 0 0 0 0,-52 4-302 0 0,30 0 481 0 0,10 0-63 0 0,-43 0-527 0 0,0 0 0 0 0,0 1 0 0 0,0-1 0 0 0,-1 1 0 0 0,8 2 0 0 0,7 2 0 0 0,10 1 0 0 0,-20-4 0 0 0,1 0 0 0 0,11 1 0 0 0,-7-2 0 0 0,-8 0 0 0 0,-1 0 0 0 0,0-1 0 0 0,1 0 0 0 0,-1-1 0 0 0,0 1 0 0 0,7-2 0 0 0,4-2 0 0 0,-12 5 0 0 0,0 0 0 0 0,48-3 0 0 0,13-8-175 0 0,-46 7 73 0 0,38-3-1 0 0,-33 2 162 0 0,-17 2-46 0 0,7 1 46 0 0,14 4 61 0 0,-25-2-117 0 0,0-1 0 0 0,0 0 1 0 0,0 0-1 0 0,0 0 0 0 0,7-1 1 0 0,15-3 49 0 0,-19 2-39 0 0,-2 1-6 0 0,-1 0 0 0 0,1 0 1 0 0,-1 0-1 0 0,1 1 1 0 0,5 0-1 0 0,-7-1-8 0 0,16 2 23 0 0,-1 4 7 0 0,7-1-19 0 0,-12-4-11 0 0,0-3 0 0 0,-12 2 0 0 0,2 0 0 0 0,-1 0 0 0 0,0 0-1 0 0,0 0 1 0 0,0 1 0 0 0,0-1 0 0 0,0 1 0 0 0,0 0-1 0 0,1-1 1 0 0,-1 1 0 0 0,3 1 0 0 0,4-2 13 0 0,-7 0-7 0 0,0 0 1 0 0,0 0-1 0 0,0 1 1 0 0,0-1-1 0 0,0 1 1 0 0,0-1-1 0 0,0 1 1 0 0,0 0-1 0 0,1 0 1 0 0,-1 0-1 0 0,0 0 1 0 0,0 0-1 0 0,0 0 1 0 0,2 1-1 0 0,7 0 25 0 0,-9-1-17 0 0,0 0 0 0 0,1 0 0 0 0,-1 0 1 0 0,0 0-1 0 0,1 1 0 0 0,-1-1 0 0 0,0 0 1 0 0,3 2-1 0 0,-1-3 28 0 0,6-3-31 0 0,2 0-11 0 0,1 3 0 0 0,-2 2 0 0 0,0-1 0 0 0,28-4 0 0 0,-37 4 0 0 0,-1 0 0 0 0,0 0 0 0 0,1 0 0 0 0,-1 0 0 0 0,0 0 0 0 0,1-1 0 0 0,-1 1 0 0 0,0 0 0 0 0,1-1 0 0 0,-1 1 0 0 0,0-1 0 0 0,0 0 0 0 0,0 1 0 0 0,2-2 0 0 0,1-1 0 0 0,25-5 0 0 0,-19 5 0 0 0,26-5 0 0 0,-11 2 11 0 0,-21 4 2 0 0,-3 1-10 0 0,0 1 0 0 0,0-1 0 0 0,1 1-1 0 0,-1-1 1 0 0,0 1 0 0 0,0-1 0 0 0,0 1 0 0 0,1 0 0 0 0,-1 0 0 0 0,0 0-1 0 0,1 0 1 0 0,-1 0 0 0 0,2 0 0 0 0,9 1-3 0 0,-1 1 11 0 0,-9-1 42 0 0,-2-1 11 0 0,0 0-33 0 0,0 0-131 0 0,0 0-22 0 0,0 0-244 0 0,0 0-1065 0 0,0 0-461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11975 0 0,'0'0'267'0'0,"0"0"42"0"0,0 0 17 0 0,0 0-28 0 0,0 0-58 0 0,0 0 491 0 0,0 0 238 0 0,0 0 45 0 0,0 0-61 0 0,2 1-288 0 0,-1 2-440 0 0,0-1-1 0 0,0 0 1 0 0,0 0 0 0 0,0 1-1 0 0,0-1 1 0 0,1 4-1 0 0,-2-4 288 0 0,-1 1 0 0 0,1-3-459 0 0,-2 9 338 0 0,0 0-1 0 0,0 0 0 0 0,-1-1 1 0 0,-1 1-1 0 0,1-1 0 0 0,-1 0 1 0 0,-9 13-1 0 0,12-20-390 0 0,1 0 0 0 0,-1-1 0 0 0,1 1 0 0 0,-1 0 0 0 0,1-1 0 0 0,-1 1 0 0 0,1 0 0 0 0,-1 0 0 0 0,1-1 0 0 0,0 1 0 0 0,-1 0 0 0 0,1 0 0 0 0,0 0 0 0 0,0 0 0 0 0,0 1 0 0 0,3 3 0 0 0,-2-4 0 0 0,3 11 0 0 0,-5-5 0 0 0,0 1 0 0 0,0-1 0 0 0,-4 11 0 0 0,0 5 0 0 0,-6 23 479 0 0,-25 62 0 0 0,24-73 446 0 0,-14 46-1161 0 0,18-66-1190 0 0,16-40 1301 0 0,-4 9-1263 0 0,10-25 0 0 0,-9 29-1190 0 0,0 1-4244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4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13823 0 0,'0'0'315'0'0,"0"0"45"0"0,0 0 21 0 0,0 0-49 0 0,0 0-81 0 0,0 0 481 0 0,0 0 237 0 0,0 0 45 0 0,0 0-61 0 0,0 0-288 0 0,0 0-121 0 0,0 0-28 0 0,0 0-4 0 0,0 0 0 0 0,0 0 0 0 0,0 0 0 0 0,0 0-68 0 0,0 0-217 0 0,0 2 161 0 0,-3 20 203 0 0,3-16-478 0 0,-1-1-1 0 0,0 1 1 0 0,0 0 0 0 0,0-1-1 0 0,0 1 1 0 0,-1-1 0 0 0,0 0-1 0 0,-3 6 1 0 0,2-4-113 0 0,0 0 0 0 0,1-1 0 0 0,-3 12 0 0 0,0-1 0 0 0,-24 57 0 0 0,26-64 0 0 0,0 0 0 0 0,0 0 0 0 0,-1 15 0 0 0,3-23 0 0 0,0 1 0 0 0,1 0 0 0 0,0 0 0 0 0,0 0 0 0 0,0-1 0 0 0,0 1 0 0 0,0 0 0 0 0,0 0 0 0 0,1 0 0 0 0,-1-1 0 0 0,2 5 0 0 0,1 1 0 0 0,0 5 0 0 0,2 0 0 0 0,-4-11 0 0 0,-1-1 0 0 0,1 1 0 0 0,0-1 0 0 0,0 1 0 0 0,0 0 0 0 0,-1-1 0 0 0,1 0 0 0 0,1 1 0 0 0,-1-1 0 0 0,0 0 0 0 0,0 1 0 0 0,2 1 0 0 0,2 0 0 0 0,-4-1 0 0 0,0-1 0 0 0,1 1 0 0 0,0-1 0 0 0,-1 1 0 0 0,1-1 0 0 0,0 0 0 0 0,-1 0 0 0 0,1 0 0 0 0,0 0 0 0 0,0 0 0 0 0,0 0 0 0 0,0 0 0 0 0,0-1 0 0 0,0 1 0 0 0,0-1 0 0 0,0 1 0 0 0,0-1 0 0 0,0 0 0 0 0,0 0 0 0 0,1 0 0 0 0,-1 0 0 0 0,0 0 0 0 0,0 0 0 0 0,3-2 0 0 0,5 2 0 0 0,-1-2 0 0 0,-1 0 0 0 0,1 0 0 0 0,-1-1 0 0 0,0 1 0 0 0,0-2 0 0 0,0 0 0 0 0,-1 0 0 0 0,1 0 0 0 0,10-8 0 0 0,5-3 0 0 0,-19 13 153 0 0,-1 0-1 0 0,1-1 0 0 0,-1 1 1 0 0,0-1-1 0 0,0 0 1 0 0,0 0-1 0 0,0 0 1 0 0,0 0-1 0 0,4-7 1 0 0,14-18 354 0 0,-15 19-491 0 0,-8-1-16 0 0,1 9 0 0 0,0-1 0 0 0,0 1 0 0 0,0-1 0 0 0,0 1 0 0 0,0 0 0 0 0,-1-1 0 0 0,1 1 0 0 0,0 0 0 0 0,-1 0 0 0 0,1 0 0 0 0,-1 0 0 0 0,1 0 0 0 0,-1 0 0 0 0,1 1 0 0 0,-1-1 0 0 0,0 0 0 0 0,-2 0 0 0 0,1 1 0 0 0,0-1 0 0 0,0 1 0 0 0,-1 0 0 0 0,1 0 0 0 0,0 0 0 0 0,0 0 0 0 0,0 1 0 0 0,0-1 0 0 0,-4 2 0 0 0,-1 1 0 0 0,-1 0 0 0 0,1 1 0 0 0,0 0 0 0 0,0 0 0 0 0,-14 10 0 0 0,-5 5-559 0 0,4-2-3495 0 0,-35 31 1 0 0,56-46-4105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4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22 10135 0 0,'0'0'231'0'0,"0"0"29"0"0,0 0 19 0 0,2-4-41 0 0,8-10-112 0 0,-8 11 267 0 0,-2 3 106 0 0,0 0 11 0 0,0 0 2 0 0,0 0 0 0 0,0 0 0 0 0,0 0 0 0 0,0 0 0 0 0,0 0 0 0 0,0 0 0 0 0,0 0 0 0 0,0 0-69 0 0,-6 25 2186 0 0,5-20-1848 0 0,0-1-997 0 0,3-20 5451 0 0,-2 14-4864 0 0,0 2 117 0 0,0 0 21 0 0,0 0-134 0 0,0 0-577 0 0,0 0-248 0 0,0 0-50 0 0,0 0 126 0 0,0 0 576 0 0,0 0 248 0 0,0 0 50 0 0,0 0-58 0 0,-3 14-277 0 0,-1 10-344 0 0,2 0 0 0 0,0 0 0 0 0,2 32 0 0 0,-2 35-489 0 0,-1-57 519 0 0,-1 7-4 0 0,-1 0 0 0 0,-18 68 0 0 0,19-97 153 0 0,-34 96 0 0 0,35-101 0 0 0,3-15 0 0 0,6-28 0 0 0,1 5-5330 0 0,-4 22 1430 0 0,-1 0-3182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4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97 10135 0 0,'0'0'231'0'0,"0"0"29"0"0,0 0 19 0 0,0 0 37 0 0,0 0 125 0 0,0 0 58 0 0,-2-2 11 0 0,-7-2 70 0 0,7 3 286 0 0,2 1 124 0 0,0 0 30 0 0,-2 0-133 0 0,-4 1-508 0 0,4 0 37 0 0,2-1 80 0 0,0 0 14 0 0,0 0 2 0 0,0 0 0 0 0,-6 0 527 0 0,9-4 914 0 0,1 1-1497 0 0,0 0 0 0 0,1 1 0 0 0,-1 0 0 0 0,1 0 0 0 0,5-1 0 0 0,118-29-456 0 0,-102 25 0 0 0,-4 2 0 0 0,35-15 0 0 0,-45 15 0 0 0,-2 2-64 0 0,-8 3-273 0 0,-2 0-138 0 0,0 0-33 0 0,0 0-140 0 0,0 0-572 0 0,-2 2-253 0 0,-3 4-51 0 0,4-4-11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10135 0 0,'0'0'231'0'0,"-1"2"29"0"0,1-1-182 0 0,0 4-8 0 0,-8 7 299 0 0,7-10-86 0 0,-2 0-1 0 0,1 0 0 0 0,0 0 1 0 0,0-1-1 0 0,-1 1 0 0 0,-2 1 1 0 0,-1 1 2692 0 0,4 1 6332 0 0,3-5-9158 0 0,1 0-145 0 0,0 1 0 0 0,0-1 0 0 0,-1 0 0 0 0,1 0 0 0 0,0 0 0 0 0,0 0 0 0 0,0 0 0 0 0,0 0 0 0 0,-1-1 0 0 0,1 1 0 0 0,3-1 0 0 0,6-2 407 0 0,39 2 1194 0 0,-39 0-1605 0 0,0 0 0 0 0,0-1 0 0 0,12-3 0 0 0,10-2 0 0 0,-22 7 0 0 0,-2 1-64 0 0,-8 0-273 0 0,1 0-138 0 0,3 5 273 0 0,-2-4-8872 0 0,-3-2 1554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4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 10135 0 0,'0'0'231'0'0,"0"0"29"0"0,0 0 19 0 0,0 0 105 0 0,0 0 410 0 0,-9-2 2157 0 0,3-1-2394 0 0,-1 3 1441 0 0,1 7 4004 0 0,5-6-5922 0 0,1 1 0 0 0,0-1 1 0 0,-1 0-1 0 0,1 0 0 0 0,0 0 0 0 0,0 1 0 0 0,-1-1 0 0 0,1 0 1 0 0,0 0-1 0 0,0 1 0 0 0,0-1 0 0 0,1 2 0 0 0,0 1 107 0 0,1 0 0 0 0,0 0 0 0 0,0 1-1 0 0,4 5 1 0 0,1 1-187 0 0,26 27-18 0 0,-29-35 33 0 0,-1 1 0 0 0,1 0 0 0 0,-1 0 0 0 0,0 0 0 0 0,3 6 0 0 0,8 13 452 0 0,-7-12-90 0 0,-1 0 0 0 0,0 0 1 0 0,9 25-1 0 0,-6-4-377 0 0,-7-23 0 0 0,1 4 0 0 0,-3-2-64 0 0,0-9-273 0 0,0-2-138 0 0,0 0-33 0 0,0 0 65 0 0,-3-13-1248 0 0,-2-7 662 0 0,6 3-2540 0 0,0 8-3595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4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13823 0 0,'0'0'315'0'0,"0"0"45"0"0,0 0 21 0 0,0 0-49 0 0,0 0-81 0 0,0 0 481 0 0,0 0 237 0 0,-2 2 45 0 0,-22 34 4271 0 0,17-23-4864 0 0,-1-1 0 0 0,0-1 0 0 0,-1 1 0 0 0,-18 17 0 0 0,17-19-421 0 0,-17 23 0 0 0,10-12 0 0 0,-10 19 0 0 0,10-12 0 0 0,10-18 0 0 0,1 1 0 0 0,-8 15-1 0 0,3-3-62 0 0,10-22-274 0 0,1-1-138 0 0,0 0-33 0 0,5 0-149 0 0,0 0 0 0 0,0 0 0 0 0,-1-1 0 0 0,1 0 0 0 0,0 0 0 0 0,-1 0 0 0 0,9-4-1 0 0,4-5-4429 0 0,-3-2-905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4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11975 0 0,'0'0'547'0'0,"0"0"-11"0"0,-2 1-344 0 0,-10 10 2158 0 0,-10 13 1249 0 0,16-17-2575 0 0,5-6 0 0 0,-1 1 0 0 0,-12 16 287 0 0,9-13-984 0 0,0 1 0 0 0,0-1 0 0 0,1 1-1 0 0,0 0 1 0 0,-5 12 0 0 0,2-6-327 0 0,3-3 0 0 0,0-1 0 0 0,-5 15 0 0 0,3-8 0 0 0,5-12 0 0 0,0-1 0 0 0,0 1 0 0 0,0 0 0 0 0,1-1 0 0 0,-1 1 0 0 0,1 0 0 0 0,-1 0 0 0 0,1 0 0 0 0,0 0 0 0 0,0 0 0 0 0,1 4 0 0 0,-1 3 137 0 0,1 0 0 0 0,-1 0 0 0 0,-1 0 0 0 0,-1 12 1 0 0,0-9 121 0 0,1-1 1 0 0,1 17-1 0 0,8 95-1478 0 0,-8-94 1086 0 0,0-22 127 0 0,0-1 1 0 0,0 1 0 0 0,1 0 0 0 0,-1 0-1 0 0,4 11 1 0 0,3 0 5 0 0,-3-15 0 0 0,0-1 0 0 0,7 7 0 0 0,-10-9-167 0 0,1 0 0 0 0,0 0-1 0 0,0 0 1 0 0,0 0 0 0 0,-1-1-1 0 0,1 1 1 0 0,0-1 0 0 0,0 1 0 0 0,0-1-1 0 0,0 0 1 0 0,0 1 0 0 0,0-1-1 0 0,0 0 1 0 0,0-1 0 0 0,0 1 0 0 0,0 0-1 0 0,0 0 1 0 0,0-1 0 0 0,2 0-1 0 0,0-1-317 0 0,-1 0 0 0 0,0 0 0 0 0,0 0-1 0 0,0 0 1 0 0,0-1 0 0 0,0 1-1 0 0,0-1 1 0 0,4-5 0 0 0,3-4-1562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4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15663 0 0,'0'0'356'0'0,"0"0"50"0"0,-4 8 404 0 0,-2-3-730 0 0,0 0-1 0 0,1 0 1 0 0,-2-1 0 0 0,1 0-1 0 0,-7 4 1 0 0,-2 1 2432 0 0,10-6-1530 0 0,1 0 1579 0 0,7-3-654 0 0,4 0-2180 0 0,32 1 438 0 0,-18-3-18 0 0,-13 1 149 0 0,-6 2-152 0 0,0-1 0 0 0,0 0 0 0 0,0 0 0 0 0,0 1 0 0 0,0 0 0 0 0,0-1 0 0 0,1 1 0 0 0,-2 0 0 0 0,4 1 0 0 0,11 9-7 0 0,-13-7-106 0 0,-1 0-34 0 0,9 11 3 0 0,-10-9 0 0 0,-1-2 0 0 0,1 2 0 0 0,-1-1 0 0 0,1 1 0 0 0,-1-1 0 0 0,0 1 0 0 0,0-1 0 0 0,-1 1 0 0 0,0-1 0 0 0,0 1 0 0 0,0-1 0 0 0,-1 0 0 0 0,0 1 0 0 0,0-1 0 0 0,-3 7 0 0 0,-5 5 0 0 0,0-1 0 0 0,-19 23 0 0 0,11-16 0 0 0,0-1 0 0 0,0-1 0 0 0,-1-1 0 0 0,-28 23 0 0 0,47-43 0 0 0,-1 0 0 0 0,1 1 0 0 0,0-1 0 0 0,0 0 0 0 0,-1 0 0 0 0,1 0 0 0 0,0 1 0 0 0,0-1 0 0 0,0 0 0 0 0,-1 0 0 0 0,1 1 0 0 0,0-1 0 0 0,0 0 0 0 0,0 0 0 0 0,0 1 0 0 0,0-1 0 0 0,0 0 0 0 0,-1 1 0 0 0,1-1 0 0 0,0 0 0 0 0,0 1 0 0 0,0-1 0 0 0,0 0 0 0 0,0 1 0 0 0,0-1 0 0 0,10 5 0 0 0,20 0 0 0 0,-10-3 0 0 0,-12 0 0 0 0,18 5 0 0 0,-15-3 0 0 0,1 2 0 0 0,-2-2-133 0 0,-8-3-563 0 0,8-8-1268 0 0,-9 5 1530 0 0,1-1 1 0 0,0 1-1 0 0,0-1 1 0 0,-1 0-1 0 0,0 1 1 0 0,1-1-1 0 0,-1 0 1 0 0,0 0-1 0 0,0 0 1 0 0,-1 0-1 0 0,1 0 1 0 0,-1 0-1 0 0,1-6 1 0 0,0 1-410 0 0,2-10-1204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4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0,0 0-204 0 0,0 0 170 0 0,0 0 101 0 0,0 0 21 0 0,1 1 3 0 0,28 19 2304 0 0,34 18 0 0 0,-58-36-2782 0 0,-1 1 0 0 0,0 0-1 0 0,0 0 1 0 0,0 1 0 0 0,0-1 0 0 0,0 1 0 0 0,-1 0-1 0 0,0 0 1 0 0,0 0 0 0 0,0 0 0 0 0,0 0-1 0 0,0 1 1 0 0,-1-1 0 0 0,0 1 0 0 0,0 0 0 0 0,0 0-1 0 0,1 6 1 0 0,1 8 51 0 0,0-1-1 0 0,-2 1 1 0 0,0 0-1 0 0,-1 0 1 0 0,-1 0-1 0 0,-2 24 1 0 0,-3-4 198 0 0,-2-1-1 0 0,-11 39 1 0 0,13-59 37 0 0,0 4-658 0 0,-2 0 1 0 0,0-1-1 0 0,-1 0 1 0 0,-13 25-1 0 0,12-28 328 0 0,0 8-68 0 0,9-24-293 0 0,0-2-117 0 0,5-12-533 0 0,23-43-1163 0 0,-6 25-3090 0 0,-12 17-1548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3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10135 0 0,'0'0'231'0'0,"0"0"29"0"0,0 0 19 0 0,0 0 105 0 0,0 0 410 0 0,0 0 184 0 0,0 0 40 0 0,0 0-63 0 0,0 0-290 0 0,0 0-121 0 0,0 0-28 0 0,0 0-4 0 0,0 0 0 0 0,0 0 0 0 0,0 0 0 0 0,0 0-68 0 0,0 0-217 0 0,0 0 161 0 0,0 0 100 0 0,0 0 21 0 0,0 0 3 0 0,0 0 0 0 0,0 0 0 0 0,0 0 0 0 0,0-1-69 0 0,1-5-294 0 0,3-7 100 0 0,1 0 0 0 0,0 1 0 0 0,1 0 0 0 0,12-19 0 0 0,1-2 554 0 0,-11 19-797 0 0,0 0 1 0 0,16-17-1 0 0,-2 1-9 0 0,-21 26 3 0 0,0 3 0 0 0,0 0 0 0 0,-1 0 0 0 0,1 0 0 0 0,0 0 0 0 0,0 0 0 0 0,0 0 0 0 0,-1 0 0 0 0,1 0 0 0 0,0 0 0 0 0,0 0 0 0 0,1 0 0 0 0,-1 1 0 0 0,0-1 0 0 0,1 0 0 0 0,31-22 0 0 0,-22 17 0 0 0,1 6 0 0 0,0 6 0 0 0,-3 6 0 0 0,1 7 0 0 0,-9-13 0 0 0,-1-1 0 0 0,2 5 0 0 0,0 1 0 0 0,-1-1 0 0 0,0 1 0 0 0,0-1 0 0 0,-1 0 0 0 0,-3 19 0 0 0,-3 14 0 0 0,-7 44 0 0 0,13-80 0 0 0,3-10 0 0 0,3-9 0 0 0,13-44 0 0 0,-13 37 0 0 0,0 0 0 0 0,16-32 0 0 0,-12 34 0 0 0,1 0 0 0 0,0 0 0 0 0,1 1 0 0 0,1 1 0 0 0,17-17 0 0 0,-16 20 0 0 0,-9 11 0 0 0,0-1 0 0 0,4-3 0 0 0,-6 3 0 0 0,1 0 0 0 0,0 0 0 0 0,-1 1 0 0 0,1-1 0 0 0,0 1 0 0 0,0 0 0 0 0,-1 0 0 0 0,7 0 0 0 0,2 0 0 0 0,0 5 0 0 0,4 7 0 0 0,-13-7 0 0 0,-2 0 0 0 0,3-1 0 0 0,-1 1 0 0 0,3 15 0 0 0,-1-2 0 0 0,-2 0 0 0 0,0 0 0 0 0,-1 0 0 0 0,-1 0 0 0 0,-1 0 0 0 0,0 1 0 0 0,-1-1 0 0 0,-4 20 0 0 0,2-22 0 0 0,2-3-64 0 0,1-10-273 0 0,-1 5 381 0 0,0-1-2491 0 0,1-5-5407 0 0,0-1 1416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5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113 130 10135 0 0,'0'0'231'0'0,"-2"1"29"0"0,-1 1-170 0 0,-16 4 337 0 0,17-5-350 0 0,-1 0-1 0 0,1 0 1 0 0,0-1-1 0 0,0 1 0 0 0,-1-1 1 0 0,1 1-1 0 0,-1-1 1 0 0,1 0-1 0 0,0 0 0 0 0,-1 0 1 0 0,1 0-1 0 0,0 0 1 0 0,-1-1-1 0 0,1 1 0 0 0,0-1 1 0 0,-1 0-1 0 0,1 1 1 0 0,0-1-1 0 0,-4-2 0 0 0,5 2 436 0 0,1 1 0 0 0,-1 0-404 0 0,1 0 0 0 0,-1-1-1 0 0,0 1 1 0 0,1-1 0 0 0,-1 1 0 0 0,0 0-1 0 0,1-1 1 0 0,-1 1 0 0 0,1-1 0 0 0,-1 1-1 0 0,1-1 1 0 0,-1 0 0 0 0,1 1 0 0 0,-1-2-1 0 0,-4-5-91 0 0,-1-2 124 0 0,5 8 586 0 0,1 1 244 0 0,-5-6 665 0 0,0-3-992 0 0,4 8-227 0 0,0 0 169 0 0,-3-2-625 0 0,4-11 3213 0 0,0 13-2786 0 0,3-12 1202 0 0,4 5-1573 0 0,4 2-16 0 0,24-9 0 0 0,-23 10 0 0 0,0 1 0 0 0,0 1 0 0 0,17-4 0 0 0,3 0 0 0 0,-28 5 0 0 0,-2 2 0 0 0,18 1 0 0 0,-16-2 0 0 0,-3 0 0 0 0,0 1 0 0 0,0 0 0 0 0,1-1 0 0 0,-1 1 0 0 0,0 0 0 0 0,0 0 0 0 0,1 0 0 0 0,-1 0 0 0 0,0 0 0 0 0,0 0 0 0 0,1 1 0 0 0,-1-1 0 0 0,2 1 0 0 0,9 2 0 0 0,-1 0 0 0 0,-3-3-64 0 0,-7 0-273 0 0,-1 0-138 0 0,0 0-33 0 0,0 0-72 0 0,0 0-285 0 0,0 0-126 0 0,0 0-29 0 0,0 0-140 0 0,0-11-4593 0 0,0 11 3706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7:5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 10135 0 0,'-1'1'464'0'0,"-1"-1"-299"0"0,-12 12 442 0 0,7-6 119 0 0,6-4 244 0 0,1-2 44 0 0,0 0-61 0 0,0 0-288 0 0,0 0-121 0 0,0 0-28 0 0,0 0-4 0 0,0 0 0 0 0,0 0 0 0 0,0 0 0 0 0,0 0 0 0 0,0 0 0 0 0,2 0 0 0 0,5 0-85 0 0,-1 0 0 0 0,1-1-1 0 0,-1 1 1 0 0,0-1-1 0 0,11-3 1 0 0,21-10 189 0 0,-21 10-616 0 0,-12 3 0 0 0,-1 0 0 0 0,1-1 0 0 0,0 0 0 0 0,7-3 0 0 0,-8 2 0 0 0,5 0 0 0 0,13 3 0 0 0,-4 0-13 0 0,-16 0 2 0 0,-1 0 1 0 0,1 0-1 0 0,0 0 1 0 0,0 0 0 0 0,0 1-1 0 0,0-1 1 0 0,0 0-1 0 0,0 1 1 0 0,-1-1-1 0 0,1 1 1 0 0,0 0-1 0 0,0 0 1 0 0,-1 0 0 0 0,1-1-1 0 0,-1 1 1 0 0,1 1-1 0 0,1 0 1 0 0,-2-1-1041 0 0,5 7-1899 0 0,-5-6 1416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0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6447 0 0,'0'0'298'0'0,"0"0"-10"0"0,0 0-50 0 0,0 0 493 0 0,0 0 238 0 0,0 0 45 0 0,0 0-61 0 0,0 0-288 0 0,1-1-121 0 0,4-19 1448 0 0,-2 8-1214 0 0,0 0 0 0 0,1 0 0 0 0,1 0 0 0 0,-1 1 0 0 0,10-15 0 0 0,-13 25-683 0 0,2-5 400 0 0,4-13-469 0 0,8-22 2953 0 0,-14 39-2470 0 0,-1 2-66 0 0,0 2-294 0 0,-3 54-133 0 0,1-15-16 0 0,-10 141 0 0 0,-2-106 0 0 0,4-34 0 0 0,9-30 0 0 0,-8 25 0 0 0,0-12-64 0 0,7-14-5206 0 0,2-13 1789 0 0,-1-5 3999 0 0,-2-3-2053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0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11975 0 0,'0'0'547'0'0,"0"0"-11"0"0,0 0-271 0 0,0 0 133 0 0,0 0 91 0 0,0-2 20 0 0,1-2-216 0 0,-1 1 1 0 0,1-1-1 0 0,0 0 0 0 0,0 1 0 0 0,0-1 0 0 0,0 1 0 0 0,0-1 1 0 0,1 1-1 0 0,0 0 0 0 0,0-1 0 0 0,0 1 0 0 0,0 0 0 0 0,0 0 1 0 0,0 1-1 0 0,5-5 0 0 0,5-5 672 0 0,2 0 0 0 0,15-10 0 0 0,-8 6-367 0 0,19-14 734 0 0,62-37 0 0 0,-76 51-1019 0 0,-18 10-96 0 0,0 1 0 0 0,1 0 0 0 0,-1 1 0 0 0,1-1 0 0 0,0 2-1 0 0,1-1 1 0 0,13-2 0 0 0,-22 5-217 0 0,0 1 0 0 0,1-1 0 0 0,-1 1 0 0 0,0 0 0 0 0,1 0 0 0 0,-1 0 0 0 0,0 0 0 0 0,1 0 0 0 0,-1 0 0 0 0,0 0 0 0 0,1 0 0 0 0,-1 0 0 0 0,0 1 0 0 0,1-1 0 0 0,-1 0 0 0 0,0 1 0 0 0,0-1 0 0 0,1 1 0 0 0,-1-1 0 0 0,2 2 0 0 0,1 1 0 0 0,-2-2 0 0 0,0 0 0 0 0,0 0 0 0 0,0 0 0 0 0,0 0 0 0 0,0 0 0 0 0,-1 0 0 0 0,1 0 0 0 0,0 1 0 0 0,-1-1 0 0 0,1 1 0 0 0,-1 0 0 0 0,1-1 0 0 0,-1 1 0 0 0,0 0 0 0 0,0 0 0 0 0,0-1 0 0 0,0 1 0 0 0,0 0 0 0 0,0 0 0 0 0,0 0 0 0 0,0 3 0 0 0,0-1 0 0 0,1 3-26 0 0,-1 0 0 0 0,0 1 0 0 0,0-1 0 0 0,0 1 0 0 0,-1-1 0 0 0,-1 1-1 0 0,1-1 1 0 0,-1 1 0 0 0,0-1 0 0 0,-1 0 0 0 0,-3 11 0 0 0,-2 4-162 0 0,-2-1 1 0 0,-15 29-1 0 0,17-37 68 0 0,1-1-22 0 0,0 0 0 0 0,-1 0-1 0 0,0-1 1 0 0,-1 0 0 0 0,-1 0-1 0 0,-15 16 1 0 0,1-4-47 0 0,13-13-138 0 0,-17 14-1 0 0,25-22 283 0 0,-1-1-1 0 0,1 1 0 0 0,-1 0 0 0 0,0-1 0 0 0,1 1 0 0 0,-1-1 0 0 0,0 0 1 0 0,0 0-1 0 0,0 0 0 0 0,0-1 0 0 0,0 1 0 0 0,-5 0 0 0 0,7-1-150 0 0,0 0 0 0 0,1 0 1 0 0,-1 0-1 0 0,0-1 0 0 0,0 1 0 0 0,1 0 0 0 0,-1 0 0 0 0,0-1 0 0 0,1 1 1 0 0,-1 0-1 0 0,0-1 0 0 0,1 1 0 0 0,-1-1 0 0 0,1 1 0 0 0,-1-1 0 0 0,0 1 0 0 0,1-1 1 0 0,-1 1-1 0 0,1-1 0 0 0,-1 1 0 0 0,1-1 0 0 0,0 0 0 0 0,-1 1 0 0 0,1-1 1 0 0,0 0-1 0 0,-1 1 0 0 0,1-1 0 0 0,0 0 0 0 0,0 0 0 0 0,0 1 0 0 0,-1-1 1 0 0,1 0-1 0 0,0 0 0 0 0,0 1 0 0 0,0-1 0 0 0,0 0 0 0 0,0 0 0 0 0,1 1 0 0 0,-1-2 1 0 0,1-9-5947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0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10135 0 0,'0'0'464'0'0,"0"0"-9"0"0,0 0-155 0 0,0 0 443 0 0,0 0 227 0 0,0 0 44 0 0,0 0 8 0 0,0 0 2 0 0,0 0 0 0 0,0 0 0 0 0,0 0-69 0 0,0 0-290 0 0,-2 2-121 0 0,1-1-246 0 0,0 1 0 0 0,-1-1 0 0 0,1 1 0 0 0,0 0 0 0 0,0-1 1 0 0,1 1-1 0 0,-1 0 0 0 0,-1 3 0 0 0,-10 25 199 0 0,-7 19 431 0 0,-20 83-1 0 0,28-90-734 0 0,-24 115-193 0 0,31-129 0 0 0,1 1 0 0 0,1-1 0 0 0,3 47 0 0 0,-1-65 0 0 0,0-7 0 0 0,1 0 0 0 0,-1 0 0 0 0,0 0 0 0 0,1 0 0 0 0,0 1 0 0 0,0-1 0 0 0,0 0 0 0 0,0 0 0 0 0,2 3 0 0 0,-3-5-32 0 0,0 1 0 0 0,1-1-1 0 0,-1 1 1 0 0,1-1 0 0 0,0 0 0 0 0,-1 1 0 0 0,1-1-1 0 0,0 0 1 0 0,0 1 0 0 0,0-1 0 0 0,0 0 0 0 0,0 0-1 0 0,0 0 1 0 0,0 0 0 0 0,0 0 0 0 0,0 0 0 0 0,0 0-1 0 0,1-1 1 0 0,-1 1 0 0 0,0 0 0 0 0,1 0 0 0 0,-1-1-1 0 0,0 1 1 0 0,1-1 0 0 0,-1 0 0 0 0,1 1 0 0 0,-1-1-1 0 0,1 0 1 0 0,-1 0 0 0 0,1 0 0 0 0,-1 0 0 0 0,1 0-1 0 0,-1 0 1 0 0,0 0 0 0 0,1 0 0 0 0,-1-1-1 0 0,1 1 1 0 0,-1 0 0 0 0,1-1 0 0 0,-1 0 0 0 0,2 0-1 0 0,7-4-348 0 0,-1-1-1 0 0,0 1 1 0 0,-1-1-1 0 0,15-14 1 0 0,-13 12 209 0 0,9-6-463 0 0,-14 10 120 0 0,0 1 0 0 0,0-1 0 0 0,0 0 0 0 0,0 0-1 0 0,-1-1 1 0 0,7-8 0 0 0,3-13-1517 0 0,-1 1-15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0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13823 0 0,'-1'2'630'0'0,"2"0"-412"0"0,-10 13 572 0 0,8-13-60 0 0,1-2 242 0 0,0 0 42 0 0,0 2-61 0 0,1 11-37 0 0,1 0 1 0 0,3 14-1 0 0,-4-25-697 0 0,1 1 0 0 0,-1 0 0 0 0,1 0 0 0 0,0-1 0 0 0,0 1 0 0 0,0-1 0 0 0,0 0 0 0 0,0 1 0 0 0,3 1 0 0 0,4 5 151 0 0,0 3-245 0 0,0 0 1 0 0,-1 1-1 0 0,-1 0 0 0 0,0 0 1 0 0,0 1-1 0 0,-1 0 0 0 0,-1 0 1 0 0,4 18-1 0 0,6 17-448 0 0,-7-25 62 0 0,-2 0 0 0 0,6 37-1 0 0,-4-23 484 0 0,-7-36-722 0 0,0 1 58 0 0,2 5 221 0 0,-2-6-166 0 0,-1-2-101 0 0,1-1 269 0 0,1 0 0 0 0,0 0 0 0 0,0 0 0 0 0,-1 0 0 0 0,1 0 0 0 0,-1 0 0 0 0,1-1 0 0 0,1-1 0 0 0,-2 2 145 0 0,13-20-6026 0 0,-7 7-144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0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11975 0 0,'0'0'267'0'0,"0"0"42"0"0,-1 1 17 0 0,-12 15 212 0 0,-15 14 4544 0 0,21-24-4808 0 0,1 0 0 0 0,-1 1-1 0 0,2 0 1 0 0,-11 16 0 0 0,12-16 99 0 0,-1-1 1 0 0,0 1 0 0 0,-10 10-1 0 0,-8 11-262 0 0,6-6-111 0 0,-33 34 0 0 0,34-41 0 0 0,1 2 0 0 0,1 0 0 0 0,-21 32 0 0 0,32-44 15 0 0,-1 1 0 0 0,0-1 0 0 0,-6 6 0 0 0,6-7-193 0 0,0-1 0 0 0,1 1 1 0 0,0 0-1 0 0,-4 7 0 0 0,-5 3-3144 0 0,7-11-2232 0 0,5-3 3507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0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11975 0 0,'0'0'267'0'0,"0"0"42"0"0,0 0 17 0 0,0 0-28 0 0,0 0-58 0 0,0 0 491 0 0,0 0 238 0 0,0 0 45 0 0,0 0 8 0 0,0 0 2 0 0,0 0 0 0 0,0 0 0 0 0,0 0-69 0 0,0 2-290 0 0,-1 14 546 0 0,-13 12-674 0 0,12-26-300 0 0,1 0 0 0 0,-1 0 0 0 0,1 0 0 0 0,-1 0 0 0 0,0 0 0 0 0,-4 3 0 0 0,2-2-85 0 0,-2 3-124 0 0,0 0 0 0 0,1 0 0 0 0,-1 0 0 0 0,1 0 0 0 0,-7 14 0 0 0,-7 11-31 0 0,15-27 3 0 0,3-3 0 0 0,0 0 0 0 0,0 0 0 0 0,0 0 0 0 0,0 0 0 0 0,0 0 0 0 0,0 0 0 0 0,0 0 0 0 0,0 1 0 0 0,1-1 0 0 0,-1 0 0 0 0,1 1 0 0 0,-1-1 0 0 0,0 2 0 0 0,-4 10 0 0 0,2-1 0 0 0,2 1 0 0 0,4-1 0 0 0,3 1 0 0 0,2-4 0 0 0,4-6 0 0 0,15-1 0 0 0,6-3 0 0 0,-19-3 0 0 0,49-32-1896 0 0,-61 35 1384 0 0,-2 0 490 0 0,0 1-1 0 0,1 0 1 0 0,-1-1-1 0 0,0 1 1 0 0,0 0-1 0 0,1 0 1 0 0,-1-1-1 0 0,0 1 1 0 0,1 0-1 0 0,-1 0 1 0 0,0 0-1 0 0,0-1 1 0 0,1 1-1 0 0,-1 0 1 0 0,0 0-1 0 0,1 0 1 0 0,-1 0-1 0 0,0 0 1 0 0,1 0-1 0 0,0 0 1 0 0,4-2-1694 0 0,-4 0-3270 0 0,-1 2-1896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0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11975 0 0,'0'0'267'0'0,"0"0"42"0"0,0 0 17 0 0,0 0-28 0 0,2 0-58 0 0,6-1 491 0 0,-5 1 238 0 0,-1 0 45 0 0,35 0 1664 0 0,-35 0-2166 0 0,0 0 0 0 0,37-3 1536 0 0,-37 3-1536 0 0,13-5 444 0 0,1 2-801 0 0,-2 3-138 0 0,-3 4-81 0 0,-8-4-273 0 0,-3 0-138 0 0,0 0-33 0 0,2 0-208 0 0,6-2-673 0 0,-1 0 0 0 0,1 0-1 0 0,12-6 1 0 0,-17 6-658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0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13823 0 0,'-2'2'315'0'0,"0"0"-266"0"0,-9 11 560 0 0,-23 18 1 0 0,34-31-564 0 0,0 1 1 0 0,0-1 0 0 0,0 0-1 0 0,0 0 1 0 0,0 0-1 0 0,0 0 1 0 0,0 0-1 0 0,0 0 1 0 0,0 0 0 0 0,0 0-1 0 0,0 0 1 0 0,0 0-1 0 0,0 0 1 0 0,0 1-1 0 0,0-1 1 0 0,0 0 0 0 0,0 0-1 0 0,0 0 1 0 0,0 0-1 0 0,0 0 1 0 0,0 0-1 0 0,0 0 1 0 0,0 0 0 0 0,0 0-1 0 0,0 0 1 0 0,0 1-1 0 0,0-1 1 0 0,0 0-1 0 0,0 0 1 0 0,0 0 0 0 0,0 0-1 0 0,0 0 1 0 0,0 0-1 0 0,0 0 1 0 0,0 0-1 0 0,0 0 1 0 0,0 0 0 0 0,0 0-1 0 0,0 0 1 0 0,1 0-1 0 0,-1 0 1 0 0,0 1-1 0 0,0-1 1 0 0,0 0 0 0 0,0 0-1 0 0,0 0 1 0 0,0 0-1 0 0,0 0 1 0 0,0 0-1 0 0,0 0 1 0 0,0 0 0 0 0,0 0-1 0 0,1 0 1 0 0,-1 0-1 0 0,0 0 1 0 0,0 0-1 0 0,0 0 1 0 0,0 0 0 0 0,0 0-1 0 0,0 0 1 0 0,0 0-1 0 0,0 0 1 0 0,0 0-1 0 0,1 0 1 0 0,12 1 1346 0 0,26-2-618 0 0,-20 0 511 0 0,2-3 285 0 0,-13 2-1526 0 0,3 3-29 0 0,-9 0-16 0 0,0-1 0 0 0,-1 1 0 0 0,1 0 0 0 0,0 1 0 0 0,-1-1 0 0 0,0 0 0 0 0,1 0 0 0 0,-1 1 0 0 0,0-1 0 0 0,1 0 0 0 0,-1 1 0 0 0,0-1 0 0 0,0 1 0 0 0,0 0 0 0 0,0-1 0 0 0,-1 1 0 0 0,1 0 0 0 0,0 0 0 0 0,-1-1 0 0 0,1 1 0 0 0,-1 0 0 0 0,0 0 0 0 0,1 0 0 0 0,-1 0 0 0 0,0-1 0 0 0,0 1 0 0 0,0 0 0 0 0,-1 3 0 0 0,0 6 0 0 0,-1 0 0 0 0,0 0 0 0 0,-5 16 0 0 0,7-27 0 0 0,-6 16 0 0 0,0 0 0 0 0,0 0 0 0 0,-19 28 0 0 0,-33 42 0 0 0,42-64 0 0 0,15-21 0 0 0,-2 3 0 0 0,-1 1 0 0 0,0 0 0 0 0,0-1 0 0 0,0 0 0 0 0,-1 0 0 0 0,1 0 0 0 0,-6 4 0 0 0,10-8 0 0 0,-1 0 0 0 0,1 0 0 0 0,0 0 0 0 0,0 0 0 0 0,0 0 0 0 0,0 0 0 0 0,0 0 0 0 0,0 0 0 0 0,0 0 0 0 0,0 0 0 0 0,0 0 0 0 0,0 0 0 0 0,-1 0 0 0 0,1 0 0 0 0,0 0 0 0 0,0 0 0 0 0,0 1 0 0 0,0-1 0 0 0,0 0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0,1 0 0 0 0,6 2 0 0 0,11-1 0 0 0,-15-1 0 0 0,29 4 0 0 0,19 4 0 0 0,-15-6-1530 0 0,-32-2 825 0 0,-1 0 0 0 0,1-1 0 0 0,-1 1 0 0 0,1-1 0 0 0,-1 0 0 0 0,0 0 0 0 0,5-2 0 0 0,-6 2-5437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4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15663 0 0,'0'0'356'0'0,"0"0"50"0"0,0 0 20 0 0,0 0-42 0 0,0 0-112 0 0,0 0 463 0 0,0 0 234 0 0,0 0 45 0 0,0 0-61 0 0,0 0-288 0 0,3 0-121 0 0,21-1 532 0 0,0-2 0 0 0,27-6-1 0 0,-9 1-1050 0 0,4-1 1828 0 0,-43 9-1986 0 0,0 0-27 0 0,23 0-243 0 0,-23 0 149 0 0,-3 0-9 0 0,0 0-160 0 0,9 23-3474 0 0,-8-21 2388 0 0,-1 1-290 0 0,1 10-121 0 0,1 2-28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0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15663 0 0,'0'0'719'0'0,"-1"2"-20"0"0,-2 5-374 0 0,2-4-115 0 0,0 0 1 0 0,0 0-1 0 0,0-1 0 0 0,1 1 1 0 0,0 0-1 0 0,-1 0 0 0 0,1 0 0 0 0,0-1 1 0 0,0 1-1 0 0,1 0 0 0 0,-1 0 1 0 0,1 0-1 0 0,-1-1 0 0 0,3 6 1 0 0,-2-1 91 0 0,2 2 202 0 0,0 0-1 0 0,1 0 1 0 0,0 0 0 0 0,9 15-1 0 0,-6-12-381 0 0,0 0-119 0 0,-2 0 1 0 0,0 0-1 0 0,0 0 0 0 0,4 19 0 0 0,-2-2-3 0 0,-2-12 0 0 0,-1 0 0 0 0,-1 0 0 0 0,1 22 0 0 0,-3-26-33 0 0,-2 1-1 0 0,1-1 0 0 0,-2 0 1 0 0,0 1-1 0 0,0-1 0 0 0,-1 0 1 0 0,-1 0-1 0 0,0-1 1 0 0,-7 13-1 0 0,6-14-1197 0 0,-1-1 0 0 0,0 1 0 0 0,-11 11 0 0 0,5-6-5589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0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15663 0 0,'0'0'356'0'0,"0"0"50"0"0,0 0 20 0 0,0 0-42 0 0,0 2-250 0 0,-2 5-49 0 0,2-5 280 0 0,0-2 122 0 0,0 0 22 0 0,0 0 71 0 0,0 0 286 0 0,0 0 124 0 0,0 0 30 0 0,0 0-65 0 0,0 0-290 0 0,3 1-121 0 0,0-1-475 0 0,0 0 1 0 0,0 0-1 0 0,0 0 0 0 0,0 0 0 0 0,0 0 1 0 0,0-1-1 0 0,-1 1 0 0 0,1-1 0 0 0,0 0 1 0 0,0 0-1 0 0,0 0 0 0 0,4-2 0 0 0,17-6 163 0 0,-20 8-232 0 0,1-1 0 0 0,-1 0 0 0 0,1 0 0 0 0,6-4 0 0 0,-8 3 0 0 0,1 1 0 0 0,0 0 0 0 0,0 0 0 0 0,0 1 0 0 0,0-1 0 0 0,4-1 0 0 0,9 1 0 0 0,-13 3 0 0 0,0 0 0 0 0,7-1 0 0 0,1 3 0 0 0,0 4 0 0 0,-6-1-3098 0 0,6 5-5556 0 0,-12-11 6606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0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11975 0 0,'0'0'267'0'0,"0"0"42"0"0,0 0 17 0 0,0 0-28 0 0,2 0-58 0 0,9 0 491 0 0,-9 0 238 0 0,-2 0 45 0 0,3-1 8 0 0,5 1 211 0 0,0 0 0 0 0,0 1-1 0 0,12 2 1 0 0,-10-2-759 0 0,-1 0-1 0 0,1 0 1 0 0,-1 0-1 0 0,15-2 1 0 0,9-6 643 0 0,-30 7-1225 0 0,0-1-404 0 0,0 1 0 0 0,-1-1 1 0 0,1 0-1 0 0,0 1 0 0 0,-1-1 0 0 0,1 0 0 0 0,2-2 1 0 0,3-3-1023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0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69 6447 0 0,'0'0'142'0'0,"0"0"22"0"0,0 0 13 0 0,0-2-20 0 0,0-5 18 0 0,4-14 1971 0 0,-2 17-1569 0 0,-2 2 445 0 0,0 2 2 0 0,12-16 3188 0 0,-6 6-2776 0 0,-2 4 2670 0 0,-8 20-2372 0 0,-1 5-1734 0 0,1-1 0 0 0,0 1 0 0 0,0 27 0 0 0,2-22 0 0 0,-8 33 0 0 0,-3 17 0 0 0,-7 31 0 0 0,17-93 0 0 0,1-1-64 0 0,2-9-273 0 0,0 6 184 0 0,0-5-1224 0 0,0-1-4534 0 0,0-2 113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1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20 211 11975 0 0,'0'0'547'0'0,"0"0"-11"0"0,0 0-203 0 0,-1-1 419 0 0,-1-1-493 0 0,0 1-1 0 0,1-1 1 0 0,-1 0-1 0 0,1 0 1 0 0,0 0 0 0 0,-1 0-1 0 0,1 0 1 0 0,0 0-1 0 0,0 0 1 0 0,0 0-1 0 0,1 0 1 0 0,-1 0-1 0 0,0 0 1 0 0,1-1-1 0 0,-1 1 1 0 0,1 0-1 0 0,0 0 1 0 0,0-1 0 0 0,0 1-1 0 0,0 0 1 0 0,1-5-1 0 0,0 3-7 0 0,1-1 0 0 0,0 0 0 0 0,0 1-1 0 0,0-1 1 0 0,1 1 0 0 0,-1 0 0 0 0,1 0-1 0 0,0 0 1 0 0,4-4 0 0 0,2-4 313 0 0,0 2-233 0 0,0-1 0 0 0,0 1 0 0 0,1 1 0 0 0,1-1 0 0 0,-1 2 0 0 0,2 0 0 0 0,15-10 0 0 0,-17 13-315 0 0,-8 4-16 0 0,0-1 0 0 0,1 1 0 0 0,-1 0 0 0 0,1 0 0 0 0,-1 0 0 0 0,1 0 0 0 0,0 0 0 0 0,0 0 0 0 0,-1 1 0 0 0,6-1 0 0 0,-2 1 0 0 0,12 0 0 0 0,-14 1 0 0 0,0 1 0 0 0,14 2 0 0 0,-13-1 0 0 0,-2 0 0 0 0,14 8 0 0 0,-14-6 0 0 0,-2-1 0 0 0,4 2 0 0 0,-1 0 0 0 0,0 0 0 0 0,-1 0 0 0 0,0 1 0 0 0,0-1 0 0 0,0 1 0 0 0,-1 0 0 0 0,0 0 0 0 0,0 0 0 0 0,0 0 0 0 0,-1 0 0 0 0,0 0 0 0 0,-1 0 0 0 0,0 1 0 0 0,0-1 0 0 0,0 0 0 0 0,-1 0 0 0 0,0 0 0 0 0,0 0 0 0 0,-1 0 0 0 0,0 0 0 0 0,-4 9 0 0 0,6-15 0 0 0,-8 19-31 0 0,-1 0 0 0 0,-12 20 1 0 0,18-34 6 0 0,-1-1 0 0 0,0 0 0 0 0,0 0 1 0 0,0 0-1 0 0,0 0 0 0 0,-1-1 0 0 0,0 0 1 0 0,0 0-1 0 0,0 0 0 0 0,0 0 0 0 0,0-1 1 0 0,-7 3-1 0 0,11-5-89 0 0,-1-1 0 0 0,0 1 0 0 0,1-1 0 0 0,-1 0 0 0 0,1 1 0 0 0,-1-1 0 0 0,0 0 0 0 0,1 0 0 0 0,-1 0 0 0 0,0 0 0 0 0,1 0 0 0 0,-1-1 0 0 0,-3 0 0 0 0,-12-1-4153 0 0,17 2 4085 0 0,-1-1 1 0 0,0 1-1 0 0,1 0 0 0 0,-1-1 1 0 0,0 1-1 0 0,1 0 1 0 0,-1-1-1 0 0,1 1 1 0 0,-1-1-1 0 0,1 1 0 0 0,-1-1 1 0 0,1 0-1 0 0,0 1 1 0 0,-1-1-1 0 0,1 1 0 0 0,-1-1 1 0 0,1 0-1 0 0,0 1 1 0 0,0-1-1 0 0,-1 0 0 0 0,1 0 1 0 0,-4-14-1990 0 0,4 13 634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1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11975 0 0,'6'3'-1059'0'0,"5"2"8780"0"0,-9 0-3328 0 0,-3 0-4520 0 0,0-2 571 0 0,0-2-289 0 0,-4 6-66 0 0,3-6 282 0 0,-2 10 1290 0 0,10-15-1274 0 0,-5 4 101 0 0,1-1 21 0 0,14-7 35 0 0,-14 7-881 0 0,-2 1-138 0 0,0 0-33 0 0,0 0 65 0 0,0 0 358 0 0,0 0 406 0 0,0 0 154 0 0,0 0 33 0 0,0 0-133 0 0,0 0-577 0 0,0 0-248 0 0,0 0-50 0 0,0 0 126 0 0,0 0 576 0 0,0 0 248 0 0,0 0 50 0 0,0 0-126 0 0,0 0-576 0 0,0 0-248 0 0,0 0-50 0 0,0 0 58 0 0,-2 0 293 0 0,-5-1 133 0 0,10-5 80 0 0,-2 5 273 0 0,-1 1 138 0 0,0 0 33 0 0,0 0-65 0 0,0 0-358 0 0,0 0-406 0 0,0 0-154 0 0,0 0-33 0 0,0 0 65 0 0,0 0 358 0 0,0 0 406 0 0,0 0 154 0 0,0 0 33 0 0,0 0-133 0 0,0 0-577 0 0,0 0-248 0 0,0 0-50 0 0,-2 0 58 0 0,-7 2 293 0 0,-1 3 133 0 0,-1-3 16 0 0,0 1 0 0 0,0 0 0 0 0,0 1 0 0 0,-1 2 0 0 0,3-3-72 0 0,7-2-299 0 0,2-1-117 0 0,0 0-21 0 0,0 0 66 0 0,0 0 154 0 0,0 0-452 0 0,-3 0 2910 0 0,-2 1-9440 0 0,0 0-3451 0 0,0 0 8979 0 0,-2-1 1743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1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33 6447 0 0,'0'0'298'0'0,"0"0"-10"0"0,0 0-50 0 0,0 0 493 0 0,0 0 238 0 0,0 0 45 0 0,0 0-61 0 0,0 0-288 0 0,0 0-121 0 0,0 0-28 0 0,0 0-4 0 0,0 0 0 0 0,0 0 0 0 0,0 0 0 0 0,0 0-68 0 0,1-2-217 0 0,-1 1-314 0 0,0-1 278 0 0,0 1 0 0 0,0 0 0 0 0,0 0 0 0 0,0-1 0 0 0,0 1 0 0 0,0 0 0 0 0,0 0 0 0 0,1 0 0 0 0,-1-1-1 0 0,1 1 1 0 0,-1 0 0 0 0,1 0 0 0 0,-1 0 0 0 0,1 0 0 0 0,0 0 0 0 0,-1 0 0 0 0,1 0 0 0 0,0 0 0 0 0,0 0-1 0 0,0 0 1 0 0,1-1 0 0 0,-1 1 180 0 0,-1 1 117 0 0,0 0 21 0 0,0 0-66 0 0,-1-1-294 0 0,-6-1-133 0 0,-2 9-16 0 0,-8 13 0 0 0,13-13 0 0 0,1 0 0 0 0,-1-1 0 0 0,-2 9 0 0 0,-8 14 0 0 0,13-26 0 0 0,-1 1 0 0 0,1 0 0 0 0,-1 0 0 0 0,1-1 0 0 0,-1 7 0 0 0,-5 14 0 0 0,-3 1 0 0 0,-11 39 0 0 0,8-21 0 0 0,5-17 0 0 0,2 1 0 0 0,2-1 0 0 0,0 1 0 0 0,0 33 0 0 0,3-44 0 0 0,2 120 0 0 0,2-110 0 0 0,0-13 0 0 0,0-2 0 0 0,3-1 0 0 0,-6-9-5 0 0,0-1-1 0 0,0 0 1 0 0,1 1-1 0 0,-1-1 0 0 0,0 0 1 0 0,1 0-1 0 0,-1 1 1 0 0,0-1-1 0 0,0 0 1 0 0,1 0-1 0 0,-1 1 1 0 0,1-1-1 0 0,-1 0 0 0 0,0 0 1 0 0,1 0-1 0 0,-1 0 1 0 0,0 0-1 0 0,1 0 1 0 0,-1 1-1 0 0,1-1 1 0 0,-1 0-1 0 0,0 0 0 0 0,1 0 1 0 0,0-1-179 0 0,1 0 1 0 0,-1 0-1 0 0,0-1 1 0 0,0 1 0 0 0,0 0-1 0 0,0 0 1 0 0,0 0-1 0 0,0-1 1 0 0,-1 1-1 0 0,1-1 1 0 0,0 1-1 0 0,-1 0 1 0 0,1-3-1 0 0,1 1 93 0 0,4-10-932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1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0,'0'0'547'0'0,"0"0"-11"0"0,0 0-203 0 0,0 0 419 0 0,0 0 220 0 0,0 0 42 0 0,0 0 8 0 0,0 0 2 0 0,0 0 0 0 0,0 0 0 0 0,0 0-137 0 0,2 2-583 0 0,4 10 66 0 0,-1 0 0 0 0,0 0 0 0 0,0 0 0 0 0,2 15 0 0 0,4 7 813 0 0,39 91-63 0 0,-41-108-1120 0 0,1 0 0 0 0,0-1 0 0 0,22 26 0 0 0,4 5 0 0 0,-34-42 0 0 0,0 0 0 0 0,15 9 0 0 0,18 11-64 0 0,-34-24-273 0 0,-1-1-138 0 0,0 0-33 0 0,0 0-72 0 0,-3-13-1276 0 0,0-9-1406 0 0,-3-41 0 0 0,7 37 1726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 11975 0 0,'0'0'267'0'0,"0"0"42"0"0,-1 2 17 0 0,1-1-237 0 0,-1 2-4 0 0,-12 5 290 0 0,10-8 345 0 0,3 0 249 0 0,0 0 45 0 0,0 0-61 0 0,0 0-288 0 0,0 0-121 0 0,0 0-28 0 0,0 0-4 0 0,0 0 0 0 0,0 0 0 0 0,0 0 0 0 0,0 0 0 0 0,0 0 0 0 0,-2 2-172 0 0,0 0 1 0 0,-1 1-1 0 0,1-1 0 0 0,0 0 1 0 0,0 1-1 0 0,0-1 0 0 0,0 1 1 0 0,1 0-1 0 0,-3 4 0 0 0,3-5-227 0 0,-86 132 59 0 0,17-27-172 0 0,2-3 0 0 0,51-79 0 0 0,-26 32 0 0 0,24-33 0 0 0,5-10-1200 0 0,14-14 1182 0 0,0 0 0 0 0,0 0 0 0 0,0 0 0 0 0,0 0 0 0 0,0 0 1 0 0,0-1-1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0,0-1 0 0 0,0 1 0 0 0,0 0 0 0 0,0 0 0 0 0,0 1 0 0 0,0-1 0 0 0,0 0 0 0 0,0 0 0 0 0,6-9-686 0 0,16-17-1931 0 0,-8 7-2531 0 0,0-1-1272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15663 0 0,'0'0'356'0'0,"0"0"50"0"0,0 0 20 0 0,0 0-42 0 0,0 0-112 0 0,0 0 463 0 0,0 0 234 0 0,2-1 45 0 0,35-3 2688 0 0,-35 4-3190 0 0,1-1 0 0 0,22-5 87 0 0,-17 4-595 0 0,0 0 0 0 0,1-1 1 0 0,9-5-1 0 0,-7 3-4 0 0,1 7 0 0 0,2 4 0 0 0,-1 0 0 0 0,-5 3-64 0 0,-6-6-273 0 0,1 1 63 0 0,0 0-1155 0 0,-3-3-5787 0 0,2-10 4144 0 0,-2 9 1536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4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9215 0 0,'0'0'707'0'0,"0"0"-211"0"0,0 0 843 0 0,0 0 415 0 0,0 0 81 0 0,0 0-94 0 0,0 0-466 0 0,-1 2-202 0 0,-36 87 2844 0 0,20-35-3712 0 0,2 0 0 0 0,-7 62 0 0 0,17-67-125 0 0,-5 33-172 0 0,8-73 47 0 0,0 5 15 0 0,5-15 93 0 0,1-4-20 0 0,0 1 46 0 0,0 0 1 0 0,0 0 0 0 0,-1-1-1 0 0,0 0 1 0 0,0 0 0 0 0,0 0-1 0 0,4-9 1 0 0,6-10 150 0 0,7-13 41 0 0,-15 27-222 0 0,0 0 0 0 0,0 0 0 0 0,1 1 0 0 0,0 0 1 0 0,1 1-1 0 0,8-10 0 0 0,2 2-18 0 0,0 0-1 0 0,0 2 1 0 0,1 0 0 0 0,23-13 0 0 0,-11 9 12 0 0,-17 13-53 0 0,-13 4-1 0 0,1 1 1 0 0,0 0-1 0 0,0 0 0 0 0,0 0 0 0 0,0 0 1 0 0,0 0-1 0 0,0 0 0 0 0,0 0 0 0 0,0 0 0 0 0,0 0 1 0 0,0 1-1 0 0,0-1 0 0 0,1 1 0 0 0,0 0 0 0 0,-1 0 0 0 0,1 0 0 0 0,-1 0-1 0 0,1 1 1 0 0,-1-1 0 0 0,1 1-1 0 0,-1-1 1 0 0,0 1 0 0 0,0-1 0 0 0,0 1-1 0 0,0 0 1 0 0,0-1 0 0 0,0 1-1 0 0,0 0 1 0 0,0 0 0 0 0,-1 0 0 0 0,1 0-1 0 0,-1 0 1 0 0,1 0 0 0 0,-1 0-1 0 0,0 0 1 0 0,0 0 0 0 0,0 0 0 0 0,0 0-1 0 0,0 0 1 0 0,-1 2 0 0 0,0 7-4 0 0,-1-1 0 0 0,0 0 1 0 0,-6 17-1 0 0,6-22 10 0 0,0 0-1 0 0,0 0 1 0 0,-1 0 0 0 0,0 0-1 0 0,0-1 1 0 0,0 1 0 0 0,-1-1-1 0 0,-5 6 1 0 0,-4 3 28 0 0,-19 12 0 0 0,21-16-24 0 0,7-7 7 0 0,0 0 0 0 0,1 0 0 0 0,-1 0 0 0 0,0 0 0 0 0,0-1 0 0 0,1 0 0 0 0,-1 1 0 0 0,0-2 0 0 0,-8 2 0 0 0,11-2 3 0 0,0 0-1 0 0,0-1 0 0 0,0 1 0 0 0,0 0 0 0 0,-1-1 0 0 0,1 1 0 0 0,0-1 0 0 0,0 1 1 0 0,0-1-1 0 0,0 1 0 0 0,0-1 0 0 0,1 0 0 0 0,-1 1 0 0 0,-2-3 0 0 0,3 3 4 0 0,-1 0-1 0 0,1-1 0 0 0,-1 1 1 0 0,1-1-1 0 0,-1 1 0 0 0,1-1 0 0 0,0 1 1 0 0,-1-1-1 0 0,1 1 0 0 0,-1-1 1 0 0,1 1-1 0 0,0-1 0 0 0,0 0 0 0 0,-1 1 1 0 0,1-1-1 0 0,0 0 0 0 0,0 1 1 0 0,0-1-1 0 0,0 0 0 0 0,0 1 0 0 0,0-1 1 0 0,0 0-1 0 0,0 1 0 0 0,0-1 1 0 0,0 0-1 0 0,0 0 0 0 0,0 0-21 0 0,0 1 1 0 0,0 0-1 0 0,0-1 0 0 0,1 1 1 0 0,-1 0-1 0 0,0-1 0 0 0,0 1 1 0 0,0 0-1 0 0,1 0 0 0 0,-1-1 1 0 0,0 1-1 0 0,0 0 0 0 0,0 0 1 0 0,1 0-1 0 0,-1-1 0 0 0,0 1 1 0 0,0 0-1 0 0,1 0 0 0 0,-1 0 1 0 0,0 0-1 0 0,1-1 0 0 0,-1 1 1 0 0,0 0-1 0 0,1 0 0 0 0,-1 0 1 0 0,0 0-1 0 0,1 0 0 0 0,-1 0 1 0 0,0 0-1 0 0,1 0 0 0 0,-1 0 1 0 0,0 0-1 0 0,1 0 0 0 0,-1 0 1 0 0,0 0-1 0 0,0 0 0 0 0,1 0 1 0 0,-1 1-1 0 0,0-1 0 0 0,1 0 1 0 0,-1 0-1 0 0,0 0 0 0 0,1 0 1 0 0,-1 1-1 0 0,0-1 0 0 0,0 0 1 0 0,1 0-1 0 0,-1 0 0 0 0,0 1 1 0 0,0-1-1 0 0,0 0 0 0 0,1 0 1 0 0,-1 1-1 0 0,0-1 0 0 0,0 0 1 0 0,0 1-1 0 0,0-1 0 0 0,0 0 1 0 0,1 1-1 0 0,0 1 0 0 0,7 9 0 0 0,4 10 0 0 0,-7-14-47 0 0,0 1 0 0 0,1-1-1 0 0,0 0 1 0 0,1 0 0 0 0,-1 0-1 0 0,1-1 1 0 0,1 0 0 0 0,-1-1 0 0 0,1 1-1 0 0,0-1 1 0 0,0-1 0 0 0,12 6-1 0 0,-18-10-49 0 0,-2 0 1 0 0,12-8-280 0 0,7-14-2064 0 0,-18 20 984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13823 0 0,'1'16'1948'0'0,"2"-15"-1461"0"0,6 1 987 0 0,1-1 0 0 0,-1 0 1 0 0,1 0-1 0 0,14-1 0 0 0,20-3-1584 0 0,-32 1-23 0 0,-10 1-563 0 0,-2 1 635 0 0,0 0 1 0 0,1 0 0 0 0,-1 0-1 0 0,0 0 1 0 0,1 0 0 0 0,-1 0-1 0 0,0 0 1 0 0,1 0 0 0 0,-1 0-1 0 0,0-1 1 0 0,1 1 0 0 0,-1 0-1 0 0,0 0 1 0 0,0 0 0 0 0,1 0-1 0 0,-1-1 1 0 0,0 1 0 0 0,1 0-1 0 0,-1 0 1 0 0,0 0 0 0 0,0-1-1 0 0,0 1 1 0 0,1-1 0 0 0,9-6-1547 0 0,-6 6 994 0 0,-2 1 268 0 0,0-1-1 0 0,0 0 1 0 0,0 0 0 0 0,0 1-1 0 0,0-1 1 0 0,0-1 0 0 0,0 1-1 0 0,0 0 1 0 0,0 0 0 0 0,2-2-1 0 0,6-8-1190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 11975 0 0,'0'0'267'0'0,"0"0"42"0"0,0 0 17 0 0,0 0-28 0 0,0 0 12 0 0,0 0 778 0 0,0 0 356 0 0,0 0 76 0 0,0 0-123 0 0,0 0-574 0 0,0 0-250 0 0,0 0-49 0 0,0 0-11 0 0,-12 0 1535 0 0,10 0-1983 0 0,-1 1-1 0 0,1-1 1 0 0,-1 1-1 0 0,1 0 0 0 0,-1 0 1 0 0,1 0-1 0 0,0 0 1 0 0,-1 0-1 0 0,1 1 1 0 0,0-1-1 0 0,0 1 1 0 0,0-1-1 0 0,-3 4 1 0 0,-1 1 286 0 0,1 1 1 0 0,-9 12 0 0 0,1-1-158 0 0,4-6-194 0 0,7-7 0 0 0,-2 15 0 0 0,2-14 0 0 0,-15 63 0 0 0,15-59 0 0 0,0 1 0 0 0,1-1 0 0 0,1 1 0 0 0,0 18 0 0 0,4-11 0 0 0,-1-14 0 0 0,-1 0 0 0 0,8 20 0 0 0,-3-14 0 0 0,5-2 0 0 0,0-4 0 0 0,-10-3 0 0 0,0-1 0 0 0,0 0 0 0 0,0 0 0 0 0,0-1 0 0 0,-1 1 0 0 0,1 0 0 0 0,0-1 0 0 0,0 1 0 0 0,0-1 0 0 0,0 1 0 0 0,0-1 0 0 0,-1 0 0 0 0,1 0 0 0 0,0 0 0 0 0,1-1 0 0 0,1-1 0 0 0,-1 1 0 0 0,0-1 0 0 0,0 0 0 0 0,0 0 0 0 0,-1-1 0 0 0,5-5 0 0 0,-1-2 0 0 0,-1 1 0 0 0,0-1 0 0 0,0 0 0 0 0,3-13 0 0 0,-5 11-138 0 0,0 0-1 0 0,-1 0 0 0 0,-1 1 1 0 0,0-1-1 0 0,0 0 1 0 0,-3-17-1 0 0,0 6-434 0 0,-2 1 1 0 0,-9-35-1 0 0,11 55-2136 0 0,-2-7-4798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10135 0 0,'0'0'231'0'0,"2"-1"29"0"0,6-2 14 0 0,-1 0-148 0 0,1 0 0 0 0,-1 0 0 0 0,13-1 1 0 0,-18 3 284 0 0,1 1 0 0 0,0-1 0 0 0,-1 1 0 0 0,1 0 1 0 0,0 0-1 0 0,-1 0 0 0 0,1 0 0 0 0,0 0 0 0 0,-1 0 0 0 0,1 1 1 0 0,0 0-1 0 0,-1-1 0 0 0,1 1 0 0 0,-1 0 0 0 0,1 0 1 0 0,-1 0-1 0 0,3 2 0 0 0,-3-1 102 0 0,9 8 511 0 0,-8-7-844 0 0,0 0 0 0 0,-1 0 1 0 0,1 0-1 0 0,-1 1 0 0 0,0-1 0 0 0,0 1 0 0 0,0-1 0 0 0,-1 1 0 0 0,1 0 1 0 0,-1 0-1 0 0,0 0 0 0 0,0 0 0 0 0,0 0 0 0 0,-1 0 0 0 0,1 7 0 0 0,-1 4 66 0 0,-2-1 0 0 0,1 0 0 0 0,-5 17 0 0 0,-2 18 947 0 0,5-6-1111 0 0,2 65 1 0 0,5-30-83 0 0,-3 4 0 0 0,-1-74-530 0 0,0 0 1 0 0,-1 0-1 0 0,0 1 1 0 0,-1-1-1 0 0,1-1 0 0 0,-1 1 1 0 0,-1 0-1 0 0,0 0 0 0 0,0-1 1 0 0,0 1-1 0 0,-1-1 1 0 0,-6 9-1 0 0,7-13-4313 0 0,-5 1-1149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11975 0 0,'0'0'267'0'0,"0"0"42"0"0,0 0 17 0 0,0 0-28 0 0,0 0-58 0 0,0 0 491 0 0,0 0 238 0 0,0 0 45 0 0,0 0-61 0 0,0 0-288 0 0,0 0-121 0 0,0 0-28 0 0,0 0 66 0 0,0 0 288 0 0,0 0 122 0 0,0 0 28 0 0,0 0-133 0 0,3 0-583 0 0,95-2 1785 0 0,-93 1-2085 0 0,1 1 0 0 0,-1-1 0 0 0,1-1-1 0 0,5-1 1 0 0,-2 1-4 0 0,-1 0-1 0 0,1 0 1 0 0,-1 1 0 0 0,1 0-1 0 0,-1 0 1 0 0,1 1-1 0 0,15 2 1 0 0,-11-1 0 0 0,-4 1-64 0 0,-7-2-273 0 0,-2 0-138 0 0,0 0-33 0 0,0 0-140 0 0,0 0-572 0 0,0 0-253 0 0,0 0-1108 0 0,0 0-4241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13823 0 0,'0'0'315'0'0,"0"0"45"0"0,0 0 21 0 0,0 0-49 0 0,0 0-149 0 0,0 0 194 0 0,0 0 110 0 0,0 0 22 0 0,0 0 3 0 0,0 0 0 0 0,0 0 0 0 0,0 0 0 0 0,0 0 68 0 0,0 9 1276 0 0,2 10-1443 0 0,-2 0 0 0 0,-1 0 0 0 0,0 0 0 0 0,-6 30 0 0 0,3-19-234 0 0,-25 108-179 0 0,26-129 0 0 0,2-6 116 0 0,1 0-1 0 0,-1 0 1 0 0,1 0 0 0 0,0 0-1 0 0,0 0 1 0 0,0 5 0 0 0,1 12-2446 0 0,-3 2-5806 0 0,2-22 2144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13823 0 0,'0'0'315'0'0,"0"0"45"0"0,0 0 21 0 0,0 0-49 0 0,0 0-149 0 0,0 0 194 0 0,0 0 110 0 0,0 0 22 0 0,0 0 71 0 0,0 0 286 0 0,0 0 124 0 0,0 0 30 0 0,0 0-133 0 0,-1 2-583 0 0,-7 9-94 0 0,8-7-155 0 0,-1 4 666 0 0,-7 18 233 0 0,7-23-937 0 0,1 0 0 0 0,0-1 1 0 0,-1 1-1 0 0,1 0 0 0 0,0 0 0 0 0,1 0 1 0 0,-1 0-1 0 0,0 0 0 0 0,2 3 1 0 0,-1 7-26 0 0,-3-4 8 0 0,1-3 0 0 0,1-1 0 0 0,-1 1 0 0 0,1-1 0 0 0,0 1 0 0 0,0-1 0 0 0,1 7 0 0 0,0-4 0 0 0,0-1 0 0 0,-1 0 0 0 0,0 0 0 0 0,-1 0 0 0 0,-2 14 0 0 0,0 7 0 0 0,3-25 0 0 0,0 0 0 0 0,1 1 0 0 0,-1-1 0 0 0,1 0 0 0 0,-1 0 0 0 0,1 1 0 0 0,2 2 0 0 0,-2-3 0 0 0,0-1 0 0 0,-1 1 0 0 0,1-1 0 0 0,0 1 0 0 0,-1-1 0 0 0,0 1 0 0 0,1-1 0 0 0,-1 1 0 0 0,0-1 0 0 0,0 1 0 0 0,0-1 0 0 0,-1 5 0 0 0,-6 11 0 0 0,5-15 0 0 0,1 0 0 0 0,0 0 0 0 0,0 0 0 0 0,0 1 0 0 0,0-1 0 0 0,0 0 0 0 0,1 1 0 0 0,-1-1 0 0 0,1 6 0 0 0,0-6-3 0 0,0 1 0 0 0,-1-1 0 0 0,1 0-1 0 0,-1 1 1 0 0,0-1 0 0 0,0 0 0 0 0,0 0 0 0 0,0 0 0 0 0,-1 1-1 0 0,-1 2 1 0 0,1-3-26 0 0,1-1-308 0 0,1-2-138 0 0,-2 11-796 0 0,2-10 1063 0 0,0-1 0 0 0,0 1 0 0 0,0-1-1 0 0,-1 0 1 0 0,1 1 0 0 0,0-1 0 0 0,0 1-1 0 0,0-1 1 0 0,0 0 0 0 0,-1 1 0 0 0,1-1 0 0 0,0 0-1 0 0,0 1 1 0 0,-1-1 0 0 0,1 0 0 0 0,0 1-1 0 0,-1-1 1 0 0,1 0 0 0 0,0 0 0 0 0,-1 1-1 0 0,1-1 1 0 0,0 0 0 0 0,-1 0 0 0 0,1 0-1 0 0,-1 0 1 0 0,0 1 0 0 0,0-4-1744 0 0,-5-11-80 0 0,1-3-15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17503 0 0,'0'0'399'0'0,"0"0"60"0"0,0 0 21 0 0,0 0-59 0 0,0 0-204 0 0,0-2 170 0 0,-1 0-208 0 0,1 0 0 0 0,0 0 0 0 0,0 0-1 0 0,0 0 1 0 0,0 0 0 0 0,1 0 0 0 0,-1 0 0 0 0,1 0 0 0 0,-1 1 0 0 0,1-1 0 0 0,-1 0-1 0 0,1 0 1 0 0,0 0 0 0 0,0 1 0 0 0,0-1 0 0 0,0 0 0 0 0,0 1 0 0 0,3-3 0 0 0,0-1 177 0 0,0 1 0 0 0,0 0 0 0 0,1 0 0 0 0,0 0 1 0 0,8-4-1 0 0,12-5-191 0 0,70-20 1867 0 0,-91 31-2030 0 0,0 0 1 0 0,0 1-1 0 0,-1-1 0 0 0,1 1 1 0 0,0 0-1 0 0,0 0 0 0 0,8 0 1 0 0,-2 0-6 0 0,4 0 3 0 0,0 4 0 0 0,-2 5 0 0 0,-2 0 0 0 0,-9-4 0 0 0,1-1 0 0 0,0 0 0 0 0,-1 0 0 0 0,0 1 0 0 0,0-1 0 0 0,0 0 0 0 0,0 1 0 0 0,0-1 0 0 0,-1 1 0 0 0,1 0 0 0 0,-1-1 0 0 0,0 1 0 0 0,0-1 0 0 0,0 1 0 0 0,-1 0 0 0 0,1-1 0 0 0,-1 1 0 0 0,-1 3 0 0 0,-2 5 0 0 0,1-1 0 0 0,-2 1 0 0 0,1-1 0 0 0,-8 11 0 0 0,2-4-304 0 0,-2-1-1 0 0,0 0 1 0 0,-1-1-1 0 0,0 0 1 0 0,-18 15-1 0 0,-3-1-787 0 0,-45 31-1 0 0,77-60 228 0 0,2-1-126 0 0,0 0-29 0 0,-5-16-2115 0 0,0 4 1393 0 0,2-4-294 0 0,5-2-11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90 6447 0 0,'0'0'298'0'0,"0"0"-10"0"0,2-1-188 0 0,1 0-88 0 0,10-10 125 0 0,-12 10 583 0 0,0 0 1422 0 0,5-4-2907 0 0,-5 3 5998 0 0,-1 0 5706 0 0,1-7-10923 0 0,0-3-16 0 0,2 1 0 0 0,1 0 0 0 0,0 0 0 0 0,-1 2 72 0 0,-3 7 299 0 0,0 2 117 0 0,0 0 21 0 0,-13 23-1286 0 0,-2 12 781 0 0,-17 65-1 0 0,17-48 1142 0 0,-37 173-2904 0 0,46-197 1759 0 0,3-20 0 0 0,1 1 0 0 0,1 0 0 0 0,-1 0 0 0 0,1 0 0 0 0,1 0 0 0 0,0 0 0 0 0,0 0 0 0 0,3 16 0 0 0,1-12 0 0 0,1 0 0 0 0,3-2 0 0 0,-5-9 0 0 0,6 0 0 0 0,6 1 0 0 0,-11-3-289 0 0,0 0 1 0 0,0 0-1 0 0,-1 0 0 0 0,1-1 0 0 0,0 1 1 0 0,0-1-1 0 0,0 0 0 0 0,0 0 0 0 0,-1 0 0 0 0,1-1 1 0 0,0 1-1 0 0,-1-1 0 0 0,6-4 0 0 0,1 1-449 0 0,-8 4-1843 0 0,-2 1-4241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11975 0 0,'0'0'267'0'0,"0"0"42"0"0,0 0 17 0 0,0 0-28 0 0,2-1-196 0 0,3-3-679 0 0,10-3 9248 0 0,-8 8-8163 0 0,-6 0 4 0 0,0 0-441 0 0,0-1-1 0 0,0 1 1 0 0,0-1 0 0 0,0 1-1 0 0,-1 0 1 0 0,1 0 0 0 0,0-1-1 0 0,0 1 1 0 0,-1 0 0 0 0,1 0-1 0 0,0 1 1 0 0,0-1 37 0 0,3 5-93 0 0,-1 0 0 0 0,0-1 0 0 0,0 1 0 0 0,0 1 0 0 0,-1-1-1 0 0,0 0 1 0 0,0 1 0 0 0,0-1 0 0 0,-1 1 0 0 0,1 12 0 0 0,3 12-7 0 0,2 7-8 0 0,-6-26 0 0 0,1-1 0 0 0,0 1 0 0 0,1-1 0 0 0,6 16 0 0 0,5 5 0 0 0,-6-12 0 0 0,16 30 0 0 0,-23-49 0 0 0,-1-1 0 0 0,0 0 0 0 0,0 1 0 0 0,1-1 0 0 0,-1 1 0 0 0,0-1 0 0 0,0 0 0 0 0,1 1 0 0 0,-1-1 0 0 0,0 0 0 0 0,1 1 0 0 0,-1-1 0 0 0,1 0 0 0 0,-1 1 0 0 0,0-1 0 0 0,1 0 0 0 0,-1 0 0 0 0,1 1 0 0 0,-1-1 0 0 0,1 0 0 0 0,-1 0 0 0 0,1 0 0 0 0,-1 0 0 0 0,1 0 0 0 0,-1 0 0 0 0,0 0 0 0 0,1 0 0 0 0,-1 0 0 0 0,1 0 0 0 0,-1 0 0 0 0,1 0 0 0 0,-1 0 0 0 0,1 0 0 0 0,-1 0 0 0 0,1 0 0 0 0,-1 0 0 0 0,1-1 0 0 0,-1 1 0 0 0,1 0 0 0 0,-1 0 0 0 0,0-1 0 0 0,1 1 0 0 0,-1 0 0 0 0,1-1 0 0 0,-1 1 0 0 0,0 0 0 0 0,1-1 0 0 0,-1 1 0 0 0,1-1 0 0 0,0 0 0 0 0,1 0-100 0 0,-1-1 0 0 0,1 1 0 0 0,0 0 0 0 0,0-1 0 0 0,-1 1 0 0 0,1-1 0 0 0,-1 0 0 0 0,1 1 0 0 0,-1-1 0 0 0,0 0 0 0 0,0 0 0 0 0,0 0 0 0 0,0 0 0 0 0,0 0 0 0 0,0 0 0 0 0,0 0 0 0 0,0 0 0 0 0,-1-1 0 0 0,0 1 0 0 0,1-4 0 0 0,0-18-5457 0 0,-1 22 3510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17503 0 0,'0'0'399'0'0,"0"0"60"0"0,-1 1 21 0 0,-3 1-231 0 0,1-1-216 0 0,1 0 0 0 0,0 0 1 0 0,0 0-1 0 0,0 0 1 0 0,0 1-1 0 0,0-1 0 0 0,0 1 1 0 0,1-1-1 0 0,-3 3 0 0 0,-64 62 3455 0 0,52-46-2470 0 0,1 1 12 0 0,-47 51-469 0 0,42-47-514 0 0,-47 71-372 0 0,31-41-179 0 0,34-53-136 0 0,-1 2 782 0 0,2-1-7111 0 0,1-3 5433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3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1 944 13823 0 0,'0'0'1062'0'0,"0"0"-474"0"0,0 0 581 0 0,0 0 324 0 0,0 0 67 0 0,0 0-109 0 0,0-12 929 0 0,8-8-1482 0 0,18-35 0 0 0,-1 3-634 0 0,-10 20-267 0 0,2 1 0 0 0,1 1-1 0 0,1 0 1 0 0,2 1 0 0 0,38-41 0 0 0,-31 43 3 0 0,-22 23 0 0 0,-4 7 0 0 0,-3 6 0 0 0,-2 1 0 0 0,0-1 0 0 0,0 1 0 0 0,-1 0 0 0 0,0-1 0 0 0,-8 12 0 0 0,-31 45 0 0 0,31-49 0 0 0,-69 111 168 0 0,80-126-111 0 0,-1 1 0 0 0,1 1 0 0 0,0-1 0 0 0,0 0 0 0 0,0 0 0 0 0,0 0 0 0 0,0 1 0 0 0,1-1 0 0 0,-1 0 0 0 0,1 4 0 0 0,3-6 100 0 0,1 1-110 0 0,1 0-1 0 0,-1 0 1 0 0,1-1 0 0 0,-1 0-1 0 0,1 0 1 0 0,0 0 0 0 0,0-1-1 0 0,-1 1 1 0 0,10-1-1 0 0,-5-1 5 0 0,1 0-1 0 0,0-1 1 0 0,-1 0-1 0 0,13-5 0 0 0,7-4 9 0 0,-1-2 0 0 0,28-17 0 0 0,-51 27-53 0 0,19-10 24 0 0,177-104-19 0 0,-152 85-68 0 0,-2-1 0 0 0,44-42 0 0 0,-58 45 69 0 0,-2-2-1 0 0,-1-1 1 0 0,-2-1 0 0 0,31-48 0 0 0,-45 59 25 0 0,-1-1 1 0 0,-1 0-1 0 0,-1-1 0 0 0,-1 0 0 0 0,-2 0 1 0 0,0-1-1 0 0,-2 0 0 0 0,5-36 0 0 0,-10 51-33 0 0,-1-1 0 0 0,-2-14 0 0 0,1 15-5 0 0,-1 1-10 0 0,-4 3-47 0 0,0 3-28 0 0,5 4 79 0 0,0 0-1 0 0,0-1 0 0 0,0 1 0 0 0,0 0 0 0 0,0 0 0 0 0,0 0 0 0 0,0 0 1 0 0,0 0-1 0 0,0 0 0 0 0,0 0 0 0 0,0 0 0 0 0,-1 0 0 0 0,1 0 1 0 0,0 0-1 0 0,0 1 0 0 0,0-1 0 0 0,-1 1 0 0 0,-16 9-59 0 0,3 3 46 0 0,1 0-1 0 0,1 1 1 0 0,0 1-1 0 0,-15 22 0 0 0,3-4 5 0 0,-10 12 147 0 0,-44 76 0 0 0,63-93-78 0 0,2 1 0 0 0,1 0 0 0 0,1 1 0 0 0,-10 39 0 0 0,17-47-52 0 0,0 0 0 0 0,2 1 0 0 0,-1 25 0 0 0,4-41 30 0 0,0 0 0 0 0,0-1 0 0 0,1 1 0 0 0,0 0 0 0 0,1 0 0 0 0,0-1 0 0 0,0 1 0 0 0,0-1 0 0 0,1 0 0 0 0,-1 0 0 0 0,5 7 0 0 0,-4-10-8 0 0,-1 1-1 0 0,1-1 1 0 0,-1 0-1 0 0,1 0 1 0 0,0 0 0 0 0,0 0-1 0 0,0-1 1 0 0,1 1-1 0 0,-1-1 1 0 0,1 0 0 0 0,-1 0-1 0 0,1 0 1 0 0,0-1-1 0 0,0 1 1 0 0,0-1 0 0 0,0 0-1 0 0,0 0 1 0 0,0 0-1 0 0,5 0 1 0 0,2 1 28 0 0,-1-2 0 0 0,1 1-1 0 0,0-1 1 0 0,0-1 0 0 0,-1 0 0 0 0,1 0 0 0 0,0-1-1 0 0,18-7 1 0 0,-4 0-103 0 0,-14 5-36 0 0,0 0 1 0 0,0-1-1 0 0,0-1 0 0 0,-1 1 0 0 0,17-13 1 0 0,-25 17-127 0 0,-2 0 137 0 0,1 1-1 0 0,-1 0 1 0 0,1-1-1 0 0,-1 1 1 0 0,0-1-1 0 0,1 1 1 0 0,-1-1 0 0 0,1 1-1 0 0,-1-1 1 0 0,0 1-1 0 0,1-1 1 0 0,-1 1-1 0 0,0-1 1 0 0,0 1-1 0 0,1-1 1 0 0,-1 0 0 0 0,0 1-1 0 0,0-1 1 0 0,0 1-1 0 0,0-1 1 0 0,0 0-1 0 0,0 1 1 0 0,0-1-1 0 0,0 0 1 0 0,0 1 0 0 0,0-1-1 0 0,0 1 1 0 0,0-2-1 0 0,-2-17-2307 0 0,0 14 1145 0 0,1 0 0 0 0,-1 1 0 0 0,-1-1 0 0 0,1 1 1 0 0,-6-8-1 0 0,0 0-382 0 0,-1-3-512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4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10135 0 0,'0'0'231'0'0,"0"0"29"0"0,0 0 19 0 0,-2 0 173 0 0,-16 0 3680 0 0,16 0-2667 0 0,-10 2 2752 0 0,6 0-4009 0 0,-1 1-1 0 0,0 0 0 0 0,1 1 0 0 0,-1-1 1 0 0,1 1-1 0 0,0 0 0 0 0,0 1 1 0 0,1-1-1 0 0,-1 1 0 0 0,1 0 1 0 0,0 1-1 0 0,0-1 0 0 0,-7 13 1 0 0,-3 6 902 0 0,1 0 0 0 0,-13 35 1 0 0,15-32-901 0 0,-52 118-210 0 0,50-106 0 0 0,-18 73 0 0 0,28-93-655 0 0,1 0 1 0 0,1 1-1 0 0,0-1 0 0 0,1 1 1 0 0,4 37-1 0 0,-1-48 169 0 0,-1 0-1 0 0,1 0 1 0 0,1 0 0 0 0,0 0-1 0 0,0-1 1 0 0,1 1 0 0 0,0-1 0 0 0,0 0-1 0 0,1 0 1 0 0,0 0 0 0 0,0 0-1 0 0,1-1 1 0 0,0 0 0 0 0,12 10 0 0 0,8 3-6596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11975 0 0,'0'0'267'0'0,"0"0"42"0"0,2-1 17 0 0,22-4 87 0 0,-13 2-127 0 0,1 0-1 0 0,13-5 0 0 0,46-25 4376 0 0,-69 32-4149 0 0,2 0 212 0 0,-4 1-678 0 0,1 0-1 0 0,-1-1 1 0 0,0 1-1 0 0,0 0 1 0 0,1 0-1 0 0,-1 0 1 0 0,0 0-1 0 0,0 0 1 0 0,1 0-1 0 0,-1 0 1 0 0,0 0-1 0 0,0 0 1 0 0,1 0-1 0 0,-1 0 1 0 0,0 0-1 0 0,0 0 1 0 0,1 0-1 0 0,-1 0 1 0 0,0 0-1 0 0,0 0 1 0 0,1 0-1 0 0,-1 0 1 0 0,0 0-1 0 0,0 0 1 0 0,1 0-1 0 0,-1 1 1 0 0,0-1-1 0 0,0 0 1 0 0,1 0-1 0 0,-1 1 1 0 0,6 5-29 0 0,1 8-179 0 0,-7-10 38 0 0,0-2 9 0 0,0 11-591 0 0,0-11-5844 0 0,0-2 4503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13823 0 0,'0'0'315'0'0,"0"0"45"0"0,1 2 21 0 0,-1-1-277 0 0,7 7 236 0 0,-6-7-304 0 0,1 1 0 0 0,0-1 0 0 0,0 0 0 0 0,0 0 0 0 0,0 0 0 0 0,0 0 0 0 0,0 0 0 0 0,0 0 0 0 0,1-1 0 0 0,-1 1 0 0 0,3 0 0 0 0,3 0 403 0 0,0 2-62 0 0,1-1 0 0 0,0 0 0 0 0,0-1 0 0 0,0 0 0 0 0,1 0 0 0 0,-1-1 0 0 0,0 0-1 0 0,0-1 1 0 0,0 0 0 0 0,0 0 0 0 0,0-1 0 0 0,0 0 0 0 0,11-4 0 0 0,0 2-441 0 0,-18 3-273 0 0,-2 1-138 0 0,0 0-33 0 0,0 0-208 0 0,0 0-857 0 0,0 0-379 0 0,0 0-80 0 0,0 0-15 0 0</inkml:trace>
  <inkml:trace contextRef="#ctx0" brushRef="#br0" timeOffset="1">351 1 13823 0 0,'0'0'630'0'0,"-1"2"-13"0"0,-4 16-368 0 0,4-16-29 0 0,0 1 0 0 0,0-1 0 0 0,0 0-1 0 0,0 1 1 0 0,0-1 0 0 0,0 0 0 0 0,-1 0 0 0 0,1 0-1 0 0,-1 0 1 0 0,1 0 0 0 0,-1 0 0 0 0,-3 2 0 0 0,4-2 299 0 0,-1-1 1 0 0,1 1-1 0 0,-1 0 1 0 0,1 0-1 0 0,0 0 1 0 0,0 0-1 0 0,0 0 1 0 0,0 0-1 0 0,0 0 1 0 0,-1 5-1 0 0,2-5-421 0 0,-1 0 0 0 0,1-1 0 0 0,0 1 0 0 0,-1 0 0 0 0,1-1 0 0 0,0 1 0 0 0,0 0 0 0 0,0 0 0 0 0,0 0 0 0 0,0-1 0 0 0,1 4 0 0 0,3 23 402 0 0,0 14-500 0 0,-1-26 0 0 0,-2 1 0 0 0,0-1 0 0 0,-1 1 0 0 0,-2 24 0 0 0,0-22 0 0 0,-1 3-829 0 0,3-20-125 0 0,0-2-56 0 0,0 0-81 0 0,0 0-286 0 0,0 0-126 0 0,0 0-29 0 0,0 0-4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17503 0 0,'0'0'399'0'0,"0"0"60"0"0,1 1 21 0 0,22 57 1033 0 0,35 73 2494 0 0,-32-68-2825 0 0,-20-47-1182 0 0,-1 0 0 0 0,-1 0 0 0 0,0 1 0 0 0,-1-1 0 0 0,-1 1 0 0 0,1 28 0 0 0,-3-32-17 0 0,-1 0-1 0 0,0-1 1 0 0,-1 1-1 0 0,-5 20 1 0 0,5-26-16 0 0,-1 1-1 0 0,0 0 1 0 0,-1-1 0 0 0,1 0-1 0 0,-1 0 1 0 0,-1 0 0 0 0,1 0 0 0 0,-8 7-1 0 0,-8 7-2200 0 0,-28 21 0 0 0,31-28-544 0 0,7-6 731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11975 0 0,'0'0'267'0'0,"0"0"42"0"0,0 0 17 0 0,0 0-28 0 0,0 0-58 0 0,1-1 491 0 0,1 0 39 0 0,0 1 0 0 0,1-1 1 0 0,-1 0-1 0 0,0 1 0 0 0,0-1 0 0 0,0 1 1 0 0,4 0-1 0 0,17 0 1748 0 0,-17 1-2380 0 0,-1-1 1 0 0,1 0 0 0 0,0 0-1 0 0,9-2 1 0 0,-12 1-35 0 0,1 1 0 0 0,0 0-1 0 0,-1 0 1 0 0,1 0 0 0 0,0 0-1 0 0,-1 1 1 0 0,5 0 0 0 0,-5 0 29 0 0,1-1 1 0 0,-1 1 0 0 0,1-1-1 0 0,-1 0 1 0 0,1 0-1 0 0,0 0 1 0 0,-1 0 0 0 0,6-2-1 0 0,20-2-113 0 0,-19 3-21 0 0,0 0-1 0 0,15-4 1 0 0,-17 3-63 0 0,-6 1-273 0 0,-2 1-138 0 0,0 0-33 0 0,1-1 65 0 0,3-2 86 0 0,-3 2-738 0 0,-1 1-354 0 0,0 0-708 0 0,0 0-2686 0 0,0 0-1149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11975 0 0,'0'0'267'0'0,"0"0"42"0"0,0 0 17 0 0,0 0-28 0 0,0 0-58 0 0,0 0 491 0 0,2 11 2870 0 0,0-3-3189 0 0,0 0 0 0 0,0 0 0 0 0,-1 0 0 0 0,0 0-1 0 0,-1 0 1 0 0,0 0 0 0 0,0 1 0 0 0,-2 11 0 0 0,-2 17-398 0 0,0 0-13 0 0,-1 0 0 0 0,-12 44 0 0 0,-2-15-134 0 0,18-63-563 0 0,1-3-257 0 0,0 0-58 0 0,0 0-80 0 0,0 0-286 0 0,0 0-126 0 0,3-3-29 0 0,7-12-4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13823 0 0,'0'0'315'0'0,"0"0"45"0"0,0 0 21 0 0,0 0-49 0 0,0 0-81 0 0,0 0 481 0 0,0 0 237 0 0,1 2 45 0 0,0-1-888 0 0,0 0 0 0 0,-1 1 1 0 0,1-1-1 0 0,-1 0 0 0 0,1 1 1 0 0,-1-1-1 0 0,0 1 0 0 0,0-1 1 0 0,1 1-1 0 0,-1-1 0 0 0,0 0 1 0 0,0 1-1 0 0,0-1 0 0 0,0 1 1 0 0,-1 2-1 0 0,-9 20 1405 0 0,8-21-1378 0 0,1 0 0 0 0,-1 0 1 0 0,1 0-1 0 0,0 0 0 0 0,0 0 1 0 0,0 1-1 0 0,0-1 0 0 0,1 0 0 0 0,-1 1 1 0 0,1 6-1 0 0,0-9-112 0 0,0 2 74 0 0,1 1 0 0 0,-1-1 0 0 0,0 0 0 0 0,0 1 0 0 0,0-1 0 0 0,0 0 0 0 0,0 1 0 0 0,-1-1 0 0 0,0 0 0 0 0,0 0 0 0 0,0 0 0 0 0,-2 6 0 0 0,-1 1-18 0 0,1 0 0 0 0,0 0 0 0 0,0 1 1 0 0,-1 12-1 0 0,-6 24 33 0 0,1-18-130 0 0,-10 53 0 0 0,14-64 12 0 0,4-15-18 0 0,0 0 1 0 0,0 0-1 0 0,0 0 0 0 0,1 0 0 0 0,-1 0 0 0 0,1 1 0 0 0,-1-1 0 0 0,1 0 1 0 0,0 0-1 0 0,0 0 0 0 0,1 0 0 0 0,0 4 0 0 0,5-6-590 0 0,-1-3 380 0 0,-3 1 55 0 0,-1 0 0 0 0,1 0 0 0 0,0 0 0 0 0,-1 0 0 0 0,1-1 0 0 0,-1 1 0 0 0,1-1 0 0 0,-1 1 0 0 0,0-1 0 0 0,0 1 0 0 0,1-1 0 0 0,-1 0 0 0 0,1-3 0 0 0,-1 4 39 0 0,-1-1-276 0 0,1-1-1 0 0,0 1 0 0 0,-1-1 1 0 0,1 1-1 0 0,-1-1 1 0 0,0 0-1 0 0,0 1 0 0 0,0-1 1 0 0,0-3-1 0 0,0-12-2104 0 0,1 15 1893 0 0,-1 2 419 0 0,0 1-1 0 0,0-1 0 0 0,0 1 1 0 0,0-1-1 0 0,0 0 1 0 0,1 1-1 0 0,-1-1 0 0 0,-1 0 1 0 0,1 1-1 0 0,0-1 1 0 0,0 0-1 0 0,0 1 0 0 0,0-1 1 0 0,0 1-1 0 0,0-1 1 0 0,-1 0-1 0 0,1 0 0 0 0,-6-13-1856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10135 0 0,'0'0'464'0'0,"0"-2"-9"0"0,2-7-177 0 0,0 0 0 0 0,0 0-1 0 0,0-11 1 0 0,4-24 4511 0 0,-1 22-2624 0 0,-4 14-1460 0 0,1 0-1 0 0,0 0 1 0 0,1-1 0 0 0,0 2-1 0 0,4-11 1 0 0,-4 16-547 0 0,-1-1 0 0 0,1 1 0 0 0,0-1 0 0 0,0 1 0 0 0,1 0 0 0 0,-1 0 0 0 0,0 1 1 0 0,1-1-1 0 0,-1 1 0 0 0,1-1 0 0 0,-1 1 0 0 0,6-1 0 0 0,-6 1-28 0 0,15-2-95 0 0,1 1 127 0 0,-10 1 26 0 0,0 0 1 0 0,0 0 0 0 0,0 1-1 0 0,0 1 1 0 0,0-1 0 0 0,0 1-1 0 0,0 1 1 0 0,0 0-1 0 0,10 3 1 0 0,-15-4-189 0 0,-1 1 0 0 0,1-1 0 0 0,-1 0 0 0 0,0 1 0 0 0,1 0 0 0 0,-1 0 0 0 0,0 0 0 0 0,0 0 0 0 0,0 0 0 0 0,-1 1 0 0 0,1-1 0 0 0,0 1 0 0 0,-1 0 0 0 0,0-1 0 0 0,0 1 0 0 0,1 1 0 0 0,-2-1 0 0 0,1 0 0 0 0,0 0 0 0 0,-1 1 0 0 0,1-1 0 0 0,-1 0 0 0 0,0 1 0 0 0,0 0 0 0 0,-1-1 0 0 0,1 1 0 0 0,-1 0 0 0 0,1-1 0 0 0,-1 1 0 0 0,0 0 0 0 0,-1-1 0 0 0,1 1 0 0 0,-1 0 0 0 0,1-1 0 0 0,-1 1 0 0 0,-2 3 0 0 0,1 1 0 0 0,0 0 0 0 0,-1-1 0 0 0,0 1 0 0 0,0-1 0 0 0,-1 0 0 0 0,0 0 0 0 0,0 0 0 0 0,-1 0 0 0 0,1-1 0 0 0,-2 1 0 0 0,1-1 0 0 0,-1-1 0 0 0,-10 10 0 0 0,-2 0-675 0 0,12-10 155 0 0,1 0-1 0 0,-1-1 0 0 0,0 1 1 0 0,0-1-1 0 0,-1 0 0 0 0,0-1 1 0 0,-8 4-1 0 0,14-6-639 0 0,1-1-572 0 0,0 0-253 0 0,-1-1-51 0 0,-2-4-11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13823 0 0,'0'0'315'0'0,"0"0"45"0"0,0 0 21 0 0,0 0-49 0 0,0 0-149 0 0,0 0 194 0 0,0 0 110 0 0,0 0 22 0 0,0 0 3 0 0,0 0 0 0 0,0 0 0 0 0,0 0 0 0 0,0 0 0 0 0,0 0 0 0 0,-1 2 0 0 0,-1 2-200 0 0,0 1 1 0 0,0 0-1 0 0,0 0 0 0 0,1-1 0 0 0,0 1 0 0 0,-1 7 0 0 0,-6 18 655 0 0,-76 220 1097 0 0,80-238-2064 0 0,-7 16 0 0 0,-7 34 0 0 0,16-54 0 0 0,1 0 0 0 0,0 0 0 0 0,0-1 0 0 0,0 1 0 0 0,1 0 0 0 0,0 0 0 0 0,1 0 0 0 0,0 0 0 0 0,3 13 0 0 0,7 0 0 0 0,-11-20 0 0 0,1 0 0 0 0,-1-1 0 0 0,1 1 0 0 0,-1 0 0 0 0,1 0 0 0 0,-1 0 0 0 0,1 0 0 0 0,0 0 0 0 0,0-1 0 0 0,-1 1 0 0 0,1 0 0 0 0,0-1 0 0 0,0 1 0 0 0,0 0 0 0 0,0-1 0 0 0,0 1 0 0 0,-1-1 0 0 0,3 1 0 0 0,1 0 0 0 0,9 5 0 0 0,3 0-149 0 0,-11-7-192 0 0,2-2-45 0 0,-2 2-203 0 0,1 0 1 0 0,-1 0-1 0 0,0-1 0 0 0,9-4 0 0 0,-12 5-1204 0 0,-2 1-3252 0 0,0 0-1393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0,0 0 491 0 0,0 0 238 0 0,0 0 45 0 0,0 0 8 0 0,0 0 2 0 0,0 0 0 0 0,0 0 0 0 0,0 0-69 0 0,1 2-290 0 0,20 32 862 0 0,-10-18-428 0 0,17 36-1 0 0,-22-40-1063 0 0,4 7 300 0 0,-2 0 1 0 0,0 1-1 0 0,0 0 1 0 0,-2 0 0 0 0,6 36-1 0 0,3 20-335 0 0,-15-72 0 0 0,0-3 0 0 0,0 0 0 0 0,0 1 0 0 0,1-1 0 0 0,-1 1 0 0 0,0-1 0 0 0,1 0 0 0 0,-1 1 0 0 0,1-1 0 0 0,-1 0 0 0 0,1 0 0 0 0,-1 1 0 0 0,1-1 0 0 0,1 1 0 0 0,-1 2 9 0 0,0-2-15 0 0,0-1 0 0 0,-1 1 0 0 0,1-1 0 0 0,0 0 0 0 0,0 1 0 0 0,0-1 0 0 0,0 0-1 0 0,0 0 1 0 0,0 0 0 0 0,1 0 0 0 0,1 2 0 0 0,-1-2-331 0 0,-2-1 316 0 0,0 0 0 0 0,0 0 0 0 0,0 0 0 0 0,0 0 0 0 0,0-1 0 0 0,0 1 0 0 0,0 0 0 0 0,0 0 0 0 0,0 0 0 0 0,0 0 0 0 0,0-1 0 0 0,0 1 0 0 0,0 0 0 0 0,0 0 0 0 0,0 0 0 0 0,0-1 0 0 0,0 1 0 0 0,0 0 0 0 0,0 0 0 0 0,0 0 1 0 0,0 0-1 0 0,0-1 0 0 0,0 1 0 0 0,0 0 0 0 0,0 0 0 0 0,0 0 0 0 0,-1 0 0 0 0,1-1 0 0 0,0 1 0 0 0,0 0 0 0 0,0 0-60 0 0,-1-1 0 0 0,1 1 0 0 0,0 0 1 0 0,0-1-1 0 0,-1 1 0 0 0,1-1 0 0 0,0 1 0 0 0,0 0 0 0 0,0-1 1 0 0,0 1-1 0 0,0-1 0 0 0,0 1 0 0 0,0 0 0 0 0,0-1 1 0 0,0 1-1 0 0,0-1 0 0 0,0 1 0 0 0,0-1 0 0 0,0 1 0 0 0,0 0 1 0 0,0-2-1 0 0,2-7-495 0 0,0 3-506 0 0,0 0 1 0 0,-1 0 0 0 0,0 0 0 0 0,0-12-1 0 0,-3 2-450 0 0,1 0-4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13823 0 0,'0'0'630'0'0,"0"0"-13"0"0,-1 2-393 0 0,0 0-886 0 0,1 4 2767 0 0,-1 6 4620 0 0,1-8-6548 0 0,-1 0 1 0 0,0 0-1 0 0,0 0 0 0 0,0 0 1 0 0,-3 7-1 0 0,2-8-52 0 0,1 0 0 0 0,0 1 0 0 0,0-1 0 0 0,0 1 1 0 0,0-1-1 0 0,0 5 0 0 0,1 0-113 0 0,0 0-1 0 0,-1-1 1 0 0,0 1 0 0 0,0 0 0 0 0,-1 0 0 0 0,0-1-1 0 0,0 1 1 0 0,-1-1 0 0 0,0 0 0 0 0,0 1 0 0 0,0-1-1 0 0,-1-1 1 0 0,-5 8 0 0 0,-116 166-12 0 0,103-146 0 0 0,12-18-265 0 0,8-12 140 0 0,1-1 1 0 0,-1 0 0 0 0,0 1 0 0 0,0-1-1 0 0,-1-1 1 0 0,1 1 0 0 0,0 0-1 0 0,-5 3 1 0 0,6-5-388 0 0,1-1 0 0 0,0 0 0 0 0,0 0 0 0 0,0 0-68 0 0,0 0-285 0 0,3-2-126 0 0,30-24-5285 0 0,-17 8 476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4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91 105 8143 0 0,'0'0'374'0'0,"1"-2"-6"0"0,29-51 533 0 0,-29 52-488 0 0,6-10 586 0 0,-7 11-976 0 0,0 0-1 0 0,0 0 1 0 0,0 0-1 0 0,1-1 1 0 0,-1 1-1 0 0,0 0 1 0 0,0 0-1 0 0,0 0 1 0 0,0 0-1 0 0,0-1 1 0 0,0 1-1 0 0,0 0 1 0 0,1 0-1 0 0,-1 0 1 0 0,0-1-1 0 0,0 1 1 0 0,0 0-1 0 0,0 0 1 0 0,0-1-1 0 0,0 1 1 0 0,0 0-1 0 0,0 0 1 0 0,0 0 0 0 0,0-1-1 0 0,0 1 1 0 0,0 0-1 0 0,-1 0 1 0 0,1 0-1 0 0,0-1 1 0 0,0 1-1 0 0,0 0 1 0 0,0 0-1 0 0,0-1 1 0 0,-1-5 2756 0 0,4-3 1066 0 0,-2-1 3342 0 0,0 9-7154 0 0,-1 1-1 0 0,1 0 1 0 0,-1-1 0 0 0,0 1-1 0 0,1-1 1 0 0,-1 1-1 0 0,1 0 1 0 0,-1 0 0 0 0,1-1-1 0 0,-1 1 1 0 0,1 0-1 0 0,-1 0 1 0 0,1-1 0 0 0,0 1-1 0 0,-1 0 1 0 0,1 0-1 0 0,-1 0 1 0 0,1 0 0 0 0,-1 0-1 0 0,1 0 1 0 0,0 0-1 0 0,-1 0 1 0 0,1 0 0 0 0,-1 0-1 0 0,1 0 1 0 0,-1 0-1 0 0,1 1 1 0 0,1-1 0 0 0,15 3 230 0 0,-16-2-176 0 0,-1-1 1 0 0,0 0 0 0 0,2 2-4 0 0,3 3-48 0 0,4 8 33 0 0,1 20 89 0 0,-7-18-119 0 0,-1 1 0 0 0,-1-1 1 0 0,-1 31-1 0 0,-12 120-39 0 0,6-98 0 0 0,0-22-199 0 0,-2-1 0 0 0,-20 66 0 0 0,18-74 123 0 0,7-30-14 0 0,0 1 0 0 0,0-1 1 0 0,-1 0-1 0 0,-9 13 0 0 0,8-12-64 0 0,0-1 0 0 0,-6 16 0 0 0,10-22 111 0 0,-1 1 0 0 0,1-1 0 0 0,-1 1 0 0 0,1-1 1 0 0,-1 1-1 0 0,0-1 0 0 0,0 0 0 0 0,1 0 0 0 0,-1 0 0 0 0,-3 1 0 0 0,3-1 15 0 0,0 0 1 0 0,0 0-1 0 0,-1 0 1 0 0,1 0-1 0 0,0 0 0 0 0,0 0 1 0 0,-1-1-1 0 0,1 1 0 0 0,-1-1 1 0 0,1 0-1 0 0,0 0 0 0 0,-1 0 1 0 0,1 0-1 0 0,-4 0 0 0 0,4 0-118 0 0,-3-5-95 0 0,3 1-2390 0 0,-13-32-1516 0 0,15 34 2399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17503 0 0,'0'0'399'0'0,"0"0"60"0"0,0 0 21 0 0,1-1-59 0 0,-1 0-414 0 0,1 0-1 0 0,-1 0 1 0 0,1 0 0 0 0,0 0-1 0 0,-1 1 1 0 0,1-1-1 0 0,-1 0 1 0 0,1 1 0 0 0,0-1-1 0 0,0 0 1 0 0,-1 1 0 0 0,1-1-1 0 0,0 1 1 0 0,0-1 0 0 0,0 1-1 0 0,-1 0 1 0 0,1-1 0 0 0,0 1-1 0 0,0 0 1 0 0,0-1 0 0 0,0 1-1 0 0,1 0 1 0 0,2 0 1 0 0,10-6 600 0 0,-1-1 0 0 0,20-13 0 0 0,-7 5 1056 0 0,-12 10-1114 0 0,-10 4-508 0 0,15-1 3 0 0,-15 4-159 0 0,2-1 1639 0 0,-4 0-1082 0 0,8 1-358 0 0,-10-2-119 0 0,1 0-1 0 0,-1 1 0 0 0,1-1 1 0 0,-1 0-1 0 0,1 1 0 0 0,-1-1 1 0 0,1 1-1 0 0,-1-1 1 0 0,0 0-1 0 0,1 1 0 0 0,-1-1 1 0 0,0 1-1 0 0,1-1 1 0 0,-1 1-1 0 0,0-1 0 0 0,0 1 1 0 0,1-1-1 0 0,-1 1 1 0 0,0 0-1 0 0,0-1 0 0 0,0 1 1 0 0,0 0-1 0 0,1 1-473 0 0,-1-2-4 0 0,0 0 0 0 0,0 0 0 0 0,0 0 0 0 0,2 10-188 0 0,-2-7-5144 0 0,0-3 5475 0 0,0 0-1166 0 0</inkml:trace>
  <inkml:trace contextRef="#ctx0" brushRef="#br0" timeOffset="1">50 143 15663 0 0,'-3'4'67'0'0,"-11"21"539"0"0,13-23-545 0 0,0-1 0 0 0,1 1 0 0 0,-1-1-1 0 0,1 1 1 0 0,-1-1 0 0 0,1 1-1 0 0,0-1 1 0 0,0 1 0 0 0,-1 0 0 0 0,1-1-1 0 0,0 1 1 0 0,0-1 0 0 0,1 1-1 0 0,-1 0 1 0 0,0-1 0 0 0,1 3 0 0 0,0-2 91 0 0,-1-1 0 0 0,1 1 0 0 0,0-1 0 0 0,0 1 0 0 0,0-1 1 0 0,0 1-1 0 0,0-1 0 0 0,0 0 0 0 0,0 1 0 0 0,0-1 0 0 0,0 0 1 0 0,1 0-1 0 0,-1 0 0 0 0,0 0 0 0 0,1 0 0 0 0,-1 0 1 0 0,1 0-1 0 0,-1 0 0 0 0,1-1 0 0 0,-1 1 0 0 0,1 0 0 0 0,0-1 1 0 0,2 1-1 0 0,1 0 5 0 0,-1 0 42 0 0,-1 0 0 0 0,0-1 0 0 0,0 1 0 0 0,1-1 0 0 0,-1 0 0 0 0,0 0 0 0 0,0 0 0 0 0,1 0 0 0 0,-1-1 0 0 0,4-1 0 0 0,23-1 1385 0 0,-26 3-1423 0 0,-2 0-133 0 0,0 0 0 0 0,0 0 0 0 0,0-1 0 0 0,0 1 0 0 0,1-1 0 0 0,-1 1 0 0 0,0-1 0 0 0,0 0-1 0 0,0 0 1 0 0,0 0 0 0 0,0 0 0 0 0,-1 0 0 0 0,4-3 0 0 0,9-1-840 0 0,-11 5 304 0 0,-3 0-72 0 0,0 0-285 0 0,1-2-126 0 0,-1 1 636 0 0,5-7-339 0 0,-2 6-5095 0 0,-3 2-649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2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15663 0 0,'-1'1'356'0'0,"-5"4"-58"0"0,0 1 0 0 0,1 0-1 0 0,0 0 1 0 0,-8 13-1 0 0,9-11-282 0 0,-6 0 2279 0 0,9-7-2098 0 0,1-1 0 0 0,-1 0 0 0 0,1 0 1 0 0,-1 1-1 0 0,1-1 0 0 0,-1 0 0 0 0,1 1 0 0 0,0-1 1 0 0,-1 0-1 0 0,1 1 0 0 0,0-1 0 0 0,-1 0 0 0 0,1 1 0 0 0,0-1 1 0 0,-1 1-1 0 0,1-1 0 0 0,0 1 0 0 0,11 9 48 0 0,-6-7-5 0 0,0 0 1 0 0,0 1-1 0 0,1-2 0 0 0,-1 1 0 0 0,1-1 0 0 0,-1 0 1 0 0,1 0-1 0 0,0 0 0 0 0,10 1 0 0 0,26 8 1377 0 0,-25-5-1597 0 0,-14-2-20 0 0,-2-2-1 0 0,5 8 2 0 0,-7-4 0 0 0,0 1 0 0 0,0-1 0 0 0,0-1 0 0 0,0 1 0 0 0,-1 0 0 0 0,0 0 0 0 0,-3 5 0 0 0,2-4 0 0 0,-1 1 0 0 0,0 1 0 0 0,-1-2 0 0 0,-9 14 0 0 0,-3 4 0 0 0,3-2 0 0 0,-1 0 0 0 0,-25 28 0 0 0,-14 2 0 0 0,45-45 0 0 0,-1 0 0 0 0,4-3 0 0 0,16-2 0 0 0,-7-3 0 0 0,2 1 0 0 0,-1-1 0 0 0,0 0 0 0 0,0 1 0 0 0,0-1 0 0 0,7-1 0 0 0,0-3 0 0 0,0 1 0 0 0,12-7 0 0 0,-10 5 0 0 0,-2 1-133 0 0,-8 3-387 0 0,0 0 1 0 0,0 0-1 0 0,0 0 0 0 0,-1-1 1 0 0,1 1-1 0 0,0-1 1 0 0,-1 0-1 0 0,1 0 1 0 0,-1 0-1 0 0,0 0 0 0 0,1 0 1 0 0,1-3-1 0 0,-3 3-504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3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19351 0 0,'-1'7'120'0'0,"1"-4"21"0"0,0-1 1 0 0,-1 1 0 0 0,2 0-1 0 0,-1-1 1 0 0,0 1 0 0 0,0-1-1 0 0,1 1 1 0 0,-1-1 0 0 0,1 0-1 0 0,0 1 1 0 0,0-1 0 0 0,0 0-1 0 0,2 4 1 0 0,3 6 15 0 0,-5-10 568 0 0,0 2 667 0 0,2-2-1191 0 0,6 16 1380 0 0,-2-1-1076 0 0,-1 0 1 0 0,0 0-1 0 0,-2 0 1 0 0,0 1 0 0 0,2 22-1 0 0,-2-2-89 0 0,-2-15-64 0 0,0 37 0 0 0,-3-34-352 0 0,-5 53 0 0 0,4-67 0 0 0,-1-1 0 0 0,0 0 0 0 0,0 0 0 0 0,-1 0 0 0 0,-6 11 0 0 0,-3 6-32 0 0,-42 74-765 0 0,26-46-1434 0 0,8-18-5007 0 0,4-7-1112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4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10135 0 0,'0'0'231'0'0,"0"0"29"0"0,-2 1 19 0 0,1 2-182 0 0,-23 15 170 0 0,14-11 1578 0 0,1-4-1696 0 0,-1-2-61 0 0,9-1 283 0 0,1 0 117 0 0,0 0 21 0 0,0 0 3 0 0,0 0 0 0 0,-1 0-289 0 0,1 0-1 0 0,0 0 0 0 0,0 0 0 0 0,-1 0 1 0 0,1 0-1 0 0,0 0 0 0 0,-1 0 0 0 0,1 0 1 0 0,0 0-1 0 0,0 0 0 0 0,-1 0 0 0 0,1 0 0 0 0,0 0 1 0 0,0 1-1 0 0,-1-1 0 0 0,1 0 0 0 0,0 0 1 0 0,0 0-1 0 0,-1 0 0 0 0,1 0 0 0 0,0 1 1 0 0,0-1-1 0 0,0 0 0 0 0,-1 0 0 0 0,1 0 1 0 0,0 1-1 0 0,9 0 2918 0 0,6-4-4505 0 0,-12 3 1369 0 0,3-1 5 0 0,0-1 0 0 0,0 1 0 0 0,0-1 0 0 0,10-5 1 0 0,-10 5 12 0 0,6-3 570 0 0,-12 5-614 0 0,1 0 0 0 0,-1-1 0 0 0,1 1 0 0 0,-1 0 0 0 0,1 0 0 0 0,0 0 0 0 0,-1 0 0 0 0,1-1 1 0 0,-1 1-1 0 0,1 0 0 0 0,-1 0 0 0 0,1 0 0 0 0,0 0 0 0 0,-1 0 0 0 0,1 0 0 0 0,-1 1 0 0 0,1-1 0 0 0,-1 0 0 0 0,1 0 1 0 0,-1 0-1 0 0,1 0 0 0 0,-1 1 0 0 0,1-1 0 0 0,-1 0 0 0 0,1 0 0 0 0,0 1 0 0 0,3 11-66 0 0,-3-9-283 0 0,-1-3-117 0 0,0 5 1354 0 0,-3-2-4712 0 0,-3-7-2644 0 0,4 3 4955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4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10135 0 0,'0'0'231'0'0,"0"0"29"0"0,0 0 19 0 0,-1 1-41 0 0,-3 5-112 0 0,3-5 267 0 0,1-1 106 0 0,0 0 11 0 0,0 0 70 0 0,0 0 286 0 0,1 14 2099 0 0,-1-14-2300 0 0,0 0-121 0 0,0 0-28 0 0,0 0 66 0 0,6 4 774 0 0,1 3 170 0 0,5-1-335 0 0,-10-5-1077 0 0,0 0-1 0 0,1 0 1 0 0,-1 0 0 0 0,1 0-1 0 0,-1-1 1 0 0,1 1 0 0 0,-1-1-1 0 0,1 0 1 0 0,0 0 0 0 0,4 0-1 0 0,1 0 134 0 0,20 4 361 0 0,-14-2-608 0 0,-2 2 0 0 0,-3 3-133 0 0,-8-5-563 0 0,-1-2-258 0 0,0 0-56 0 0,0 0-81 0 0,0 0-286 0 0,0 0-126 0 0,0 0-29 0 0,0 0-4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5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37 306 4607 0 0,'16'0'208'0'0,"-13"0"67"0"0,-3 0 154 0 0,0 0 69 0 0,0 0 12 0 0,0 0 2 0 0,0 0 0 0 0,0 0 0 0 0,0 0 0 0 0,0 0 0 0 0,0 0 0 0 0,0 0 0 0 0,0 0 0 0 0,0 0-69 0 0,0-2-294 0 0,0-3-61 0 0,0 4 283 0 0,0 0-183 0 0,0 0 1 0 0,0 1-1 0 0,0-1 0 0 0,0 1 1 0 0,0-1-1 0 0,0 0 1 0 0,0 1-1 0 0,0-1 0 0 0,0 1 1 0 0,-1-1-1 0 0,1 1 0 0 0,0-1 1 0 0,0 1-1 0 0,-1-1 1 0 0,1 1-1 0 0,0-1 0 0 0,-1 1 1 0 0,1-1-1 0 0,-1 0 0 0 0,-7-10 1802 0 0,1-11 142 0 0,6 16-2288 0 0,1 5 167 0 0,-1 0-1 0 0,1 0 1 0 0,0 0-1 0 0,-1 0 1 0 0,1 0 0 0 0,0 0-1 0 0,0 0 1 0 0,0 0-1 0 0,0 1 1 0 0,0-1 0 0 0,0 0-1 0 0,0 0 1 0 0,0 0-1 0 0,1 0 1 0 0,-1 0-1 0 0,0 0 1 0 0,1 0 0 0 0,-1 0-1 0 0,0 0 1 0 0,1 0-1 0 0,0-1 1 0 0,1-2 215 0 0,2-20 1008 0 0,-4 19-1089 0 0,1 0 0 0 0,-1 0-1 0 0,1 1 1 0 0,0-1-1 0 0,1 0 1 0 0,-1 0 0 0 0,1 1-1 0 0,4-9 1 0 0,-4 11-89 0 0,-1 0 0 0 0,1 0-1 0 0,-1-1 1 0 0,1 1 0 0 0,-1-1 0 0 0,0 1 0 0 0,0-1 0 0 0,0 0 0 0 0,0 1-1 0 0,-1-1 1 0 0,1 0 0 0 0,-1 1 0 0 0,0-1 0 0 0,0 0 0 0 0,0 0 0 0 0,0 1 0 0 0,0-1-1 0 0,0 0 1 0 0,-2-5 0 0 0,0 0 258 0 0,-1 0 0 0 0,0 0-1 0 0,-1 0 1 0 0,0 0 0 0 0,-7-9 0 0 0,8 10-165 0 0,5 1-133 0 0,-1-2-16 0 0,0 0 0 0 0,-1 8 0 0 0,0 0 0 0 0,0 0 0 0 0,0 0 0 0 0,0 0 0 0 0,0-1 0 0 0,0 1 0 0 0,1 0 0 0 0,-1 0 0 0 0,0 0 0 0 0,0 0 0 0 0,0-1 0 0 0,0 1 0 0 0,1 0 0 0 0,-1 0 0 0 0,0 0 0 0 0,0 0 0 0 0,0 0 0 0 0,1 0 0 0 0,-1 0 0 0 0,0 0 0 0 0,0 0 0 0 0,1 0 0 0 0,-1-1 0 0 0,0 1 0 0 0,0 0 0 0 0,0 0 0 0 0,1 0 0 0 0,-1 0 0 0 0,0 1 0 0 0,1-1 0 0 0,-1 0 0 0 0,1 1 0 0 0,-1-1 0 0 0,1 1 0 0 0,-1-1 0 0 0,0 1 0 0 0,1-1 0 0 0,-1 1 0 0 0,0-1 0 0 0,1 1 0 0 0,-1-1 0 0 0,0 1 0 0 0,0 0 0 0 0,1-1 0 0 0,-1 1 0 0 0,0-1 0 0 0,0 1 0 0 0,0 0 0 0 0,0-1 0 0 0,0 1 0 0 0,0-1 0 0 0,0 1 0 0 0,0 0 0 0 0,0-1 0 0 0,0 2 0 0 0,-4 22 0 0 0,1-10 0 0 0,0 11 0 0 0,-1 0 0 0 0,-9 31 0 0 0,-2 8 0 0 0,11-43 0 0 0,1-7 0 0 0,1 0 0 0 0,0 0 0 0 0,1 0 0 0 0,0 20 0 0 0,1-34-1 0 0,0 0-1 0 0,0 0 1 0 0,1 0 0 0 0,-1 0-1 0 0,0 0 1 0 0,0 0 0 0 0,0-1-1 0 0,0 1 1 0 0,0 0 0 0 0,0 0-1 0 0,0 0 1 0 0,0 0 0 0 0,0 0-1 0 0,1 0 1 0 0,-1 0 0 0 0,0-1-1 0 0,0 1 1 0 0,0 0 0 0 0,0 0-1 0 0,0 0 1 0 0,1 0-1 0 0,-1 0 1 0 0,0 0 0 0 0,0 0-1 0 0,0 0 1 0 0,0 0 0 0 0,0 0-1 0 0,1 0 1 0 0,-1 0 0 0 0,0 0-1 0 0,0 0 1 0 0,0 0 0 0 0,0 0-1 0 0,1 0 1 0 0,-1 0 0 0 0,0 0-1 0 0,0 0 1 0 0,0 0 0 0 0,0 0-1 0 0,0 0 1 0 0,1 0 0 0 0,-1 0-1 0 0,0 1 1 0 0,0-1-1 0 0,0 0 1 0 0,0 0 0 0 0,0 0-1 0 0,0 0 1 0 0,0 0 0 0 0,1 0-1 0 0,-1 0 1 0 0,0 1 0 0 0,0-1-1 0 0,0 0 1 0 0,0 0 0 0 0,0 0-1 0 0,0 0 1 0 0,0 0 0 0 0,0 1-1 0 0,0-1 1 0 0,0 0 0 0 0,0 0-1 0 0,0 0 1 0 0,0 0 0 0 0,0 0-1 0 0,0 1 1 0 0,0-1-1 0 0,1-1-23 0 0,0 0-1 0 0,-1 1 0 0 0,1-1 0 0 0,-1 0 0 0 0,1 0 1 0 0,-1 0-1 0 0,1 0 0 0 0,-1 0 0 0 0,0 0 0 0 0,1 0 1 0 0,-1-2-1 0 0,0-5-661 0 0,0 3-345 0 0,0 0 0 0 0,0 1-1 0 0,1-1 1 0 0,1-9 0 0 0,-1 13-503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5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4607 0 0,'0'0'208'0'0,"0"0"135"0"0,0 0 440 0 0,0 0 193 0 0,0 0 42 0 0,0 0-63 0 0,0 0-290 0 0,5-9 1931 0 0,-3 0-1762 0 0,3-12 2589 0 0,3-40 0 0 0,-8 59-2911 0 0,1-12 2499 0 0,0 18-2982 0 0,-1 0 1 0 0,1 0 0 0 0,0 0-1 0 0,0 0 1 0 0,1 4 0 0 0,5 18-43 0 0,-6-11 13 0 0,1 15 0 0 0,0 0 0 0 0,-6 50 0 0 0,3-47 0 0 0,2-25 0 0 0,-2 0 0 0 0,1 0 0 0 0,-3 14 0 0 0,2-19 0 0 0,0 12 0 0 0,4-5 0 0 0,4-4 0 0 0,0-9 0 0 0,-4 2 4 0 0,-1-1-1 0 0,0 0 0 0 0,0 0 1 0 0,0 0-1 0 0,0-1 1 0 0,0 1-1 0 0,-1 0 0 0 0,1-1 1 0 0,-1 1-1 0 0,2-5 1 0 0,10-30-169 0 0,-6 15-1381 0 0,3-12-2391 0 0,-6 17 1891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5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8287 0 0,'0'0'191'0'0,"0"0"26"0"0,0 0 9 0 0,0 0 42 0 0,0 0 158 0 0,0 0 72 0 0,0 0 12 0 0,0 0 70 0 0,0 0 286 0 0,0 0 124 0 0,0 0 30 0 0,0 0-65 0 0,0 0-290 0 0,0 0-121 0 0,0 0-28 0 0,0 0-4 0 0,0 0 0 0 0,-1 2 0 0 0,-2 1-242 0 0,1 0-175 0 0,0-1 1 0 0,0 1-1 0 0,1-1 0 0 0,-1 1 1 0 0,1 0-1 0 0,-1 0 0 0 0,1 0 1 0 0,-1 4-1 0 0,-25 44 836 0 0,4-5 1250 0 0,10-23-1689 0 0,-12 35 0 0 0,-24 62-492 0 0,6-17 0 0 0,-41 87 0 0 0,68-162 0 0 0,0-1 0 0 0,-37 45 0 0 0,48-66 0 0 0,-14 15 0 0 0,10-15 0 0 0,9-6 0 0 0,-1 0 0 0 0,1 0 0 0 0,0 0 0 0 0,0 0 0 0 0,0 0 0 0 0,-1 0 0 0 0,1 0 0 0 0,0 0 0 0 0,0 0 0 0 0,-1 0 0 0 0,1 0 0 0 0,0 0 0 0 0,0 0 0 0 0,0 0 0 0 0,-1 0 0 0 0,1 0 0 0 0,0 0 0 0 0,0 0 0 0 0,-1 0 0 0 0,1 0 0 0 0,0-1 0 0 0,0 1 0 0 0,0 0 0 0 0,0 0 0 0 0,-1 0 0 0 0,1 0 0 0 0,0-1 0 0 0,0 1 0 0 0,0 0 0 0 0,0 0 0 0 0,-1-1 0 0 0,0-6 0 0 0,9-11 0 0 0,-5 11 0 0 0,15-29-64 0 0,-7 15-1256 0 0,-10 19 536 0 0,1 1-1144 0 0,0-1 1158 0 0,5-7-3430 0 0,1-6 1642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5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11975 0 0,'0'0'547'0'0,"0"0"-11"0"0,0 0-203 0 0,0 0 419 0 0,0 0 220 0 0,0 0 42 0 0,0 0-61 0 0,0 0-288 0 0,0 0-121 0 0,0 0-28 0 0,-1 2-4 0 0,-6 20 1024 0 0,7-20-1024 0 0,0-2 0 0 0,0 3 0 0 0,1 3-212 0 0,2 8-134 0 0,0 0-1 0 0,-2 1 1 0 0,0-1-1 0 0,-1 23 1 0 0,-4-1-166 0 0,2-6 0 0 0,-3 0 0 0 0,0 1 0 0 0,-10 29 0 0 0,5-11-64 0 0,10-47-273 0 0,0 0-313 0 0,-2 4 542 0 0,2-5 67 0 0,1-1 0 0 0,-1 1 0 0 0,0-1 0 0 0,1 1-1 0 0,-1-1 1 0 0,0 1 0 0 0,1-1 0 0 0,-1 0 0 0 0,1 1 0 0 0,-1-1 0 0 0,1 0 0 0 0,-1 1-1 0 0,1-1 1 0 0,-1 0 0 0 0,1 0 0 0 0,-1 0 0 0 0,1 1 0 0 0,-1-1 0 0 0,1 0-1 0 0,0 0 1 0 0,0 0 0 0 0,0 0 5 0 0,-1 0 0 0 0,1 0 0 0 0,0 0 0 0 0,-1 0 0 0 0,1 0 0 0 0,0 0 0 0 0,0 0-1 0 0,-1 0 1 0 0,1 0 0 0 0,0-1 0 0 0,-1 1 0 0 0,1 0 0 0 0,0 0 0 0 0,-1-1 0 0 0,1 1 0 0 0,0-1 0 0 0,-1 1 0 0 0,1 0 0 0 0,0-1-1 0 0,1-1-99 0 0,30-16-1398 0 0,-30 17 1022 0 0,-1-1 0 0 0,2-2 99 0 0,4-5-325 0 0,-3 2-2976 0 0,-2-3 2179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8:5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11975 0 0,'0'0'267'0'0,"0"0"42"0"0,0 0 17 0 0,0 0-28 0 0,0 0-126 0 0,0 0 204 0 0,0 0 111 0 0,0 0 22 0 0,0 0 71 0 0,-5 6 1276 0 0,-5 16 119 0 0,9-20-1310 0 0,-5 9 395 0 0,-21 47-444 0 0,20-43-754 0 0,-2 3 681 0 0,1 0-1 0 0,1 1 1 0 0,-8 30-1 0 0,-21 108-526 0 0,35-152-16 0 0,1 0 0 0 0,0 0 0 0 0,0 0 0 0 0,0 0 0 0 0,1 0 0 0 0,1 7 0 0 0,1 5 0 0 0,-3-12 0 0 0,1 0 0 0 0,0 0 0 0 0,0 0 0 0 0,3 6 0 0 0,4 6 0 0 0,-4-14 0 0 0,-1 1 0 0 0,0 2 0 0 0,3 3 0 0 0,13 4 0 0 0,-14-11 0 0 0,-1-1 0 0 0,1 1 0 0 0,-1-1 0 0 0,1 0 0 0 0,-1 0 0 0 0,1-1 0 0 0,0 1 0 0 0,-1-1 0 0 0,1 0 0 0 0,0 0 0 0 0,-1-1 0 0 0,7 0 0 0 0,-2-1 0 0 0,0-1 0 0 0,1 1 0 0 0,-1-1 0 0 0,0-1 0 0 0,9-5 0 0 0,-14 8 111 0 0,0-1 0 0 0,-1 0-1 0 0,1 0 1 0 0,0 0 0 0 0,-1-1 0 0 0,0 1-1 0 0,0-1 1 0 0,0 1 0 0 0,0-1 0 0 0,0 0-1 0 0,0-1 1 0 0,-1 1 0 0 0,1 0 0 0 0,-1-1-1 0 0,0 1 1 0 0,3-8 0 0 0,-4 10-74 0 0,0-2-16 0 0,0 0 1 0 0,0 0-1 0 0,0 0 0 0 0,0 0 1 0 0,1-6-1 0 0,-4-5-21 0 0,1 11 57 0 0,0 1 0 0 0,-1-1 0 0 0,1 0 0 0 0,-1 1 0 0 0,0-1-1 0 0,1 1 1 0 0,-1-1 0 0 0,0 1 0 0 0,-1 0 0 0 0,1 0 0 0 0,0 0 0 0 0,-1 0 0 0 0,1 0 0 0 0,-1 0-1 0 0,1 1 1 0 0,-1-1 0 0 0,0 1 0 0 0,0 0 0 0 0,0 0 0 0 0,0 0 0 0 0,0 0 0 0 0,0 0 0 0 0,0 1-1 0 0,0-1 1 0 0,0 1 0 0 0,0 0 0 0 0,0 0 0 0 0,0 0 0 0 0,0 0 0 0 0,0 1 0 0 0,0-1 0 0 0,0 1-1 0 0,0 0 1 0 0,0-1 0 0 0,-5 4 0 0 0,-6 5-715 0 0,1 1 0 0 0,1 1 0 0 0,0 0 0 0 0,0 1 0 0 0,-11 14 0 0 0,-6 7-1004 0 0,9-12-384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4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3223 0 0,'0'0'422'0'0,"0"0"560"0"0,0 0 252 0 0,1-1 50 0 0,6-7-522 0 0,-3-1 6302 0 0,0 0 4444 0 0,-4 9-11504 0 0,0 0 0 0 0,0 0 0 0 0,0 0 0 0 0,0 0 0 0 0,0 1 0 0 0,0-1 0 0 0,0 0 0 0 0,-1 0 0 0 0,1 0 0 0 0,0 0 0 0 0,0 0 0 0 0,0 0 0 0 0,0 0 0 0 0,0 0 0 0 0,0 1 0 0 0,0-1 0 0 0,0 0-1 0 0,0 0 1 0 0,-1 0 0 0 0,1 0 0 0 0,0 0 0 0 0,0 0 0 0 0,0 0 0 0 0,0 0 0 0 0,0 0 0 0 0,0 0 0 0 0,0 0 0 0 0,-1 0 0 0 0,1 0 0 0 0,0 0 0 0 0,0 0 0 0 0,0 0 0 0 0,0 0 0 0 0,0 0 0 0 0,0 0 0 0 0,-1 0 0 0 0,1 0 0 0 0,0 0 0 0 0,0 0 0 0 0,0 0 0 0 0,0 0 0 0 0,-4 1 5 0 0,-1 15 183 0 0,4-8-192 0 0,1 0 1 0 0,-1 0-1 0 0,1 0 0 0 0,0 0 1 0 0,1 0-1 0 0,0 0 0 0 0,2 8 1 0 0,0 1-11 0 0,0 0 1 0 0,-1 25 0 0 0,0-23 358 0 0,-1-8-2332 0 0,-1-3-7592 0 0,0-8 2825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155 140 4607 0 0,'0'0'102'0'0,"0"0"20"0"0,0 0 6 0 0,12-14 1952 0 0,-8 7 796 0 0,1-4 753 0 0,-4-14 37 0 0,1 1-3058 0 0,9-3 997 0 0,-11 27-1605 0 0,1-1 0 0 0,-1 0-1 0 0,1 0 1 0 0,-1 1 0 0 0,0-1-1 0 0,1 0 1 0 0,-1 0 0 0 0,0 0-1 0 0,1 0 1 0 0,-1 0 0 0 0,0 1 0 0 0,0-1-1 0 0,0 0 1 0 0,0 0 0 0 0,0 0-1 0 0,0 0 1 0 0,0 0 0 0 0,0 0-1 0 0,-1-1 1 0 0,0-10 78 0 0,1 10 293 0 0,0 2 117 0 0,0 0 21 0 0,-3 1-465 0 0,0-1 0 0 0,0 1-1 0 0,0 0 1 0 0,0 0 0 0 0,0 0-1 0 0,0 0 1 0 0,1 1 0 0 0,-1-1-1 0 0,0 1 1 0 0,1-1 0 0 0,0 1-1 0 0,-1 0 1 0 0,1 0 0 0 0,-4 4-1 0 0,0 0-37 0 0,0 1 1 0 0,0 0-1 0 0,-6 12 0 0 0,-5 15 1970 0 0,12-23-1976 0 0,1-1 0 0 0,0 1 0 0 0,1 0 0 0 0,-4 20 0 0 0,-1 46 0 0 0,1-4 0 0 0,-30 127 0 0 0,28-170 2 0 0,3-12-35 0 0,-4 27 0 0 0,9-44-304 0 0,3-14-996 0 0,-1 0 1 0 0,1 1 0 0 0,1-1-1 0 0,5-15 1 0 0,5-22-1949 0 0,-8 20 1745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28 8287 0 0,'0'0'382'0'0,"0"0"-8"0"0,-8 1 210 0 0,-64 39 7060 0 0,71-40-7132 0 0,-3 4-290 0 0,2-1 824 0 0,4-3 5454 0 0,46-20-6041 0 0,-9 3 636 0 0,-13 4-585 0 0,-15 8-510 0 0,-1 1 0 0 0,1 0 0 0 0,-1 1 0 0 0,1 0 0 0 0,0 1 0 0 0,0 0 0 0 0,0 1 0 0 0,15 0 0 0 0,-18 1 0 0 0,1 3 0 0 0,0 2 0 0 0,-7-4-95 0 0,0 0 0 0 0,0 0 0 0 0,-1 0 0 0 0,1 0-1 0 0,0 0 1 0 0,0 1 0 0 0,0-1 0 0 0,-1 1 0 0 0,1-1 0 0 0,-1 1 0 0 0,2 2 0 0 0,-1-2-148 0 0,-1 0-200 0 0,-1-2 222 0 0,0 0-166 0 0,0 0-101 0 0,1 0 208 0 0,1-1-1 0 0,-1 0 1 0 0,1 1-1 0 0,-1-1 0 0 0,0 0 1 0 0,0 1-1 0 0,1-1 0 0 0,-1 0 1 0 0,2-2-1 0 0,0-1-8182 0 0,-3 4 2663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8287 0 0,'0'0'382'0'0,"-1"1"-8"0"0,-4 5-240 0 0,1-1 750 0 0,1-1 1 0 0,-1 1-1 0 0,1 1 1 0 0,0-1-1 0 0,0 0 1 0 0,-3 9 0 0 0,4-7-127 0 0,1-6 197 0 0,-2 7 254 0 0,2-7-1060 0 0,1-1 0 0 0,0 0-1 0 0,0 1 1 0 0,0-1 0 0 0,0 1-1 0 0,-1-1 1 0 0,1 1 0 0 0,0-1-1 0 0,0 0 1 0 0,0 1 0 0 0,0-1-1 0 0,0 1 1 0 0,0-1 0 0 0,0 1 0 0 0,0-1-1 0 0,0 1 1 0 0,0-1 0 0 0,0 0-1 0 0,1 1 1 0 0,-1-1 0 0 0,0 1-1 0 0,0-1 1 0 0,0 0 0 0 0,0 1-1 0 0,1-1 1 0 0,-1 1 0 0 0,0-1-1 0 0,0 0 1 0 0,1 1 0 0 0,1 0-53 0 0,-1 0 1 0 0,0 0 0 0 0,0 0-1 0 0,1-1 1 0 0,-1 1 0 0 0,0 0-1 0 0,1-1 1 0 0,-1 1 0 0 0,3-1-1 0 0,1 1-55 0 0,0 0-1 0 0,0 0 1 0 0,0-1 0 0 0,0 0-1 0 0,7 0 1 0 0,216-37 1564 0 0,-216 36-1722 0 0,25 0 0 0 0,-24 1-50 0 0,-12 0-308 0 0,-1 0-33 0 0,0 0-140 0 0,7 7-1399 0 0,-5-6-1102 0 0,-1-1-3423 0 0,-1 0 4524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0-87 0 0,0 0 728 0 0,1 2 353 0 0,23 16 3390 0 0,-22-17-4326 0 0,-1 1-1 0 0,6 10 428 0 0,1 0-1 0 0,14 18 1 0 0,-11-17-505 0 0,15 25-1 0 0,-3-6-434 0 0,-18-25 0 0 0,1 1 0 0 0,-1-1 0 0 0,7 15 0 0 0,10 17 0 0 0,-16-30 0 0 0,0 1 0 0 0,6 15 0 0 0,4 24 0 0 0,-14-42-64 0 0,-1-6-273 0 0,-1-1-138 0 0,0 0-33 0 0,1 0 66 0 0,1 0 325 0 0,-1-1 0 0 0,0 1 1 0 0,0-1-1 0 0,1 1 0 0 0,-1-1 1 0 0,0 0-1 0 0,0 1 0 0 0,0-1 1 0 0,0 0-1 0 0,0 0 0 0 0,0 0 1 0 0,0 0-1 0 0,0 0 0 0 0,0 0 1 0 0,0 0-1 0 0,-1 0 0 0 0,1 0 1 0 0,0 0-1 0 0,-1 0 0 0 0,1-1 1 0 0,-1 1-1 0 0,1 0 0 0 0,-1 0 1 0 0,1-1-1 0 0,-1 1 0 0 0,0 0 1 0 0,0-1-1 0 0,0 1 0 0 0,0-2 1 0 0,1-1-702 0 0,1-28-4152 0 0,-4 10 2412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17503 0 0,'0'0'399'0'0,"0"0"60"0"0,0 0 21 0 0,0 0-59 0 0,0 0-204 0 0,0 0 170 0 0,0 0 101 0 0,0 0 21 0 0,0 0 3 0 0,0 0 0 0 0,0 0 0 0 0,0 0 0 0 0,0 0 0 0 0,-1 1 0 0 0,-94 119 1120 0 0,56-68-1632 0 0,-52 91 0 0 0,64-101 0 0 0,16-28 0 0 0,2 0 0 0 0,-9 20 0 0 0,18-34-1 0 0,0 0 0 0 0,0 0-1 0 0,0 0 1 0 0,0 0 0 0 0,0 0 0 0 0,0 0 0 0 0,0-1-1 0 0,0 1 1 0 0,0 0 0 0 0,0 0 0 0 0,0 0 0 0 0,0 0-1 0 0,0 0 1 0 0,0 0 0 0 0,0 0 0 0 0,0 0 0 0 0,1 0-1 0 0,-1 0 1 0 0,0 0 0 0 0,0 0 0 0 0,0 0 0 0 0,0 0-1 0 0,0 0 1 0 0,0 0 0 0 0,0 0 0 0 0,0 0 0 0 0,0 0-1 0 0,0 0 1 0 0,0 0 0 0 0,0 1 0 0 0,0-1-1 0 0,0 0 1 0 0,0 0 0 0 0,0 0 0 0 0,0 0 0 0 0,0 0-1 0 0,0 0 1 0 0,0 0 0 0 0,0 0 0 0 0,0 0 0 0 0,0 0-1 0 0,0 0 1 0 0,0 0 0 0 0,1 0 0 0 0,-1 0 0 0 0,0 0-1 0 0,0 0 1 0 0,0 0 0 0 0,0 0 0 0 0,0 0 0 0 0,0 0-1 0 0,0 0 1 0 0,0 0 0 0 0,0 0 0 0 0,0 0 0 0 0,0 0-1 0 0,0 1 1 0 0,7-6-220 0 0,8-7-740 0 0,12-17-1735 0 0,-8 8-3606 0 0,-5 4-336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15663 0 0,'0'0'356'0'0,"0"0"50"0"0,0 0 20 0 0,0 0-42 0 0,0 0-112 0 0,0 0 463 0 0,0 0 234 0 0,0 0 45 0 0,0 0-61 0 0,0 0-288 0 0,1 0-528 0 0,-1 0-1 0 0,0 1 1 0 0,1-1 0 0 0,-1 0-1 0 0,0 1 1 0 0,1-1 0 0 0,-1 1-1 0 0,0-1 1 0 0,0 1-1 0 0,0-1 1 0 0,1 1 0 0 0,-1-1-1 0 0,0 1 1 0 0,0-1 0 0 0,0 1-1 0 0,0-1 1 0 0,0 1-1 0 0,0 0 1 0 0,-2 1 105 0 0,-5 14 627 0 0,6-10-852 0 0,-3 1-17 0 0,-5 15 0 0 0,4-8 268 0 0,-10 21 1 0 0,8-22 32 0 0,1 0 0 0 0,-5 17 0 0 0,-7 54 173 0 0,5-20-340 0 0,7-37-201 0 0,1 0 0 0 0,2 1 0 0 0,0 0 1 0 0,2-1-1 0 0,3 44 0 0 0,-2-68 5 0 0,0 1-56 0 0,1 0 0 0 0,0-1 1 0 0,0 1-1 0 0,0 0 1 0 0,0-1-1 0 0,0 1 1 0 0,1 0-1 0 0,-1-1 0 0 0,1 0 1 0 0,0 1-1 0 0,0-1 1 0 0,5 6-1 0 0,-1-2 118 0 0,2-4 0 0 0,0-5 0 0 0,-1-2-249 0 0,-1-1 1 0 0,1 1-1 0 0,-1-2 0 0 0,-1 1 0 0 0,1-1 1 0 0,-1 1-1 0 0,0-2 0 0 0,0 1 1 0 0,0 0-1 0 0,4-9 0 0 0,2-10-3973 0 0,-7 16 874 0 0,4-10-3290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15663 0 0,'0'0'356'0'0,"0"0"50"0"0,0 0 20 0 0,0 0-42 0 0,0 0-180 0 0,0 0 176 0 0,0 0 107 0 0,-13 10 2070 0 0,-13 17-428 0 0,17-18-1271 0 0,0 0 1 0 0,-12 15-1 0 0,10-13 957 0 0,7-4-1780 0 0,9-4 9 0 0,20-2 46 0 0,-18-2-77 0 0,-1 1 0 0 0,0 0-1 0 0,0 1 1 0 0,10 1 0 0 0,-7 2-13 0 0,-1 4 0 0 0,-7-6 0 0 0,1 1 0 0 0,-1 0 0 0 0,0 0 0 0 0,0 0 0 0 0,0 0 0 0 0,0 0 0 0 0,-1 0 0 0 0,0 0 0 0 0,1 0 0 0 0,-1 0 0 0 0,0 0 0 0 0,0 0 0 0 0,0 0 0 0 0,-1 0 0 0 0,1 0 0 0 0,-1 0 0 0 0,0 0 0 0 0,0 0 0 0 0,0 0 0 0 0,0 0 0 0 0,0 0 0 0 0,0 0 0 0 0,-3 3 0 0 0,-4 7 0 0 0,-1 1 0 0 0,-1-2 0 0 0,-12 15 0 0 0,16-20 0 0 0,-31 31 0 0 0,37-38 0 0 0,0 0 0 0 0,0 0 0 0 0,0 0 0 0 0,0-1 0 0 0,0 1 0 0 0,0 0 0 0 0,0 0 0 0 0,0 0 0 0 0,0-1 0 0 0,0 1 0 0 0,0 0 0 0 0,0 0 0 0 0,0 0 0 0 0,0 0 0 0 0,0-1 0 0 0,0 1 0 0 0,0 0 0 0 0,0 0 0 0 0,0 0 0 0 0,0 0 0 0 0,-1-1 0 0 0,1 1 0 0 0,0 0 0 0 0,0 0 0 0 0,0 0 0 0 0,0 0 0 0 0,0 0 0 0 0,-1 0 0 0 0,1 0 0 0 0,0-1 0 0 0,0 1 0 0 0,0 0 0 0 0,0 0 0 0 0,-1 0 0 0 0,1 0 0 0 0,0 0 0 0 0,0 0 0 0 0,0 0 0 0 0,0 0 0 0 0,-1 0 0 0 0,1 0 0 0 0,0 0 0 0 0,0 0 0 0 0,0 0 0 0 0,-1 0 0 0 0,1 0 0 0 0,0 0 0 0 0,0 0 0 0 0,0 0 0 0 0,0 0 0 0 0,-1 0 0 0 0,1 0 0 0 0,0 1 0 0 0,0-1 0 0 0,0 0 0 0 0,0 0 0 0 0,0 0 0 0 0,-1 0 0 0 0,1 0 0 0 0,0 0 0 0 0,0 0 0 0 0,0 1 0 0 0,0-1 0 0 0,1-12 0 0 0,0 8 0 0 0,0 1 0 0 0,0 0 0 0 0,1 0 0 0 0,-1 0 0 0 0,1 0 0 0 0,0 0 0 0 0,0 0 0 0 0,0 1 0 0 0,0-1 0 0 0,0 1 0 0 0,1-1 0 0 0,-1 1 0 0 0,1 0 0 0 0,4-4 0 0 0,1 2 0 0 0,0 1 0 0 0,-7 2 0 0 0,-1 1 0 0 0,1 0 0 0 0,-1 0 0 0 0,1-1 0 0 0,-1 1 0 0 0,1 0 0 0 0,-1 0 0 0 0,1 0 0 0 0,-1 0 0 0 0,1 0 0 0 0,-1 0 0 0 0,1 0 0 0 0,0 0 0 0 0,-1 0 0 0 0,1 0 0 0 0,-1 0 0 0 0,1 0 0 0 0,-1 0 0 0 0,1 1 0 0 0,-1-1 0 0 0,1 0 0 0 0,-1 0 0 0 0,1 0 0 0 0,-1 1 0 0 0,1-1 0 0 0,-1 0 0 0 0,0 1 0 0 0,1-1 0 0 0,-1 0 0 0 0,1 1 0 0 0,-1-1 0 0 0,1 1 0 0 0,0 0 0 0 0,3 2 0 0 0,-2-3 0 0 0,-1 1 0 0 0,0 0 0 0 0,1 0 0 0 0,-1 0 0 0 0,0 0 0 0 0,1 0 0 0 0,-1 0 0 0 0,0 1 0 0 0,0-1 0 0 0,0 0 0 0 0,0 0 0 0 0,0 1 0 0 0,1 2 0 0 0,3 4 0 0 0,-1 0 0 0 0,0 0 0 0 0,0 0 0 0 0,-1 1 0 0 0,0-1 0 0 0,0 1 0 0 0,-1 0 0 0 0,0 0 0 0 0,-1 0 0 0 0,0 0 0 0 0,0 0 0 0 0,-1 0 0 0 0,0 0 0 0 0,-1 0 0 0 0,-1 10 0 0 0,0-12 0 0 0,1-1 0 0 0,-1 1 0 0 0,1-1 0 0 0,-2 0 0 0 0,1 1 0 0 0,-1-1 0 0 0,0 0 0 0 0,0-1 0 0 0,-1 1 0 0 0,0 0 0 0 0,0-1 0 0 0,0 0 0 0 0,0 0 0 0 0,-1 0 0 0 0,0-1 0 0 0,0 1 0 0 0,0-1 0 0 0,-1 0 0 0 0,1-1 0 0 0,-1 1 0 0 0,-6 2 0 0 0,11-6 0 0 0,-9 5 0 0 0,0-1 0 0 0,0 0 0 0 0,-1-1 0 0 0,1-1 0 0 0,-22 4 0 0 0,26-6-64 0 0,5 0-273 0 0,1 0-138 0 0,0 0-33 0 0,1-1 65 0 0,1-6 294 0 0,9-17-1279 0 0,-4 14-2612 0 0,-1-2-3468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0,'0'0'547'0'0,"0"0"-11"0"0,9 8 2535 0 0,-6-5-2846 0 0,-1-1 274 0 0,0 1 0 0 0,0-1 0 0 0,0 1 0 0 0,0 0 0 0 0,0 0 0 0 0,0 0 0 0 0,-1 0 0 0 0,0 0 0 0 0,1 0 0 0 0,0 6 0 0 0,-2-8-451 0 0,1-1 0 0 0,-1 1-1 0 0,0 0 1 0 0,0-1 0 0 0,1 1 0 0 0,-1-1 0 0 0,0 1-1 0 0,1-1 1 0 0,-1 1 0 0 0,0-1 0 0 0,1 1-1 0 0,-1-1 1 0 0,1 1 0 0 0,-1-1 0 0 0,1 1 0 0 0,-1-1-1 0 0,1 0 1 0 0,0 1 0 0 0,1 0 104 0 0,9 12 235 0 0,0-1-1 0 0,-1 1 1 0 0,12 20 0 0 0,-16-22-286 0 0,0 1 1 0 0,0 0 0 0 0,-2 1-1 0 0,1-1 1 0 0,-1 1-1 0 0,-1 0 1 0 0,-1 0-1 0 0,1 0 1 0 0,-2 0 0 0 0,0 15-1 0 0,1 35-34 0 0,0 33 309 0 0,-3-91-266 0 0,-19 228 509 0 0,16-180-1735 0 0,3-45 1044 0 0,1-7-299 0 0,0-1-117 0 0,0 0-21 0 0,-1 0 66 0 0,0 1 436 0 0,1-1 0 0 0,-1 0 0 0 0,0 0 0 0 0,1-1 0 0 0,-1 1 0 0 0,1 0 0 0 0,-1 0-1 0 0,0 0 1 0 0,1 0 0 0 0,-1 0 0 0 0,1-1 0 0 0,-1 1 0 0 0,1 0 0 0 0,-1 0-1 0 0,1-1 1 0 0,-1 1 0 0 0,1 0 0 0 0,-1-1 0 0 0,1 1 0 0 0,-1-1 0 0 0,1 1 0 0 0,0-1-1 0 0,-1 1 1 0 0,1-1 0 0 0,-1 1 0 0 0,1-1 0 0 0,0 1 0 0 0,0-1 0 0 0,-1 1-1 0 0,1-1 1 0 0,0 1 0 0 0,0-1 0 0 0,0 1 0 0 0,0-1 0 0 0,-1-1 0 0 0,1 1-110 0 0,0-6-934 0 0,-1 1 1 0 0,1 0-1 0 0,0 0 0 0 0,1-1 1 0 0,0 1-1 0 0,0 0 0 0 0,0 0 1 0 0,3-6-1 0 0,0-9-1093 0 0,1 2 96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15663 0 0,'0'0'356'0'0,"0"0"50"0"0,0 0 20 0 0,0 0-42 0 0,0 0-112 0 0,0 0 463 0 0,0 0 234 0 0,0 0 45 0 0,0 0-61 0 0,0 0-288 0 0,0 0-121 0 0,0 0-28 0 0,0 0-4 0 0,0 0 0 0 0,11 0 1024 0 0,175-30 616 0 0,-180 28-2152 0 0,-3 2 0 0 0,-1 0 0 0 0,0 0 0 0 0,1-1 0 0 0,-1 1 0 0 0,1 1 0 0 0,-1-1 0 0 0,0 0 0 0 0,1 1 0 0 0,1 0 0 0 0,17 2-13161 0 0,-21-3 10602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11975 0 0,'0'0'267'0'0,"0"0"42"0"0,0 0 17 0 0,0 0-28 0 0,2 1 80 0 0,28 14 5015 0 0,-29-15-3553 0 0,11 3-252 0 0,-5-2-1250 0 0,0 0 1 0 0,0 0-1 0 0,1-1 1 0 0,-1 0-1 0 0,0 0 1 0 0,1-1-1 0 0,-1 0 1 0 0,0-1 0 0 0,9-2-1 0 0,12-2-87 0 0,19-1 1338 0 0,-30 4-1072 0 0,-11 1-2193 0 0,-9 1-6885 0 0,3 1 849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4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71 6911 0 0,'0'0'528'0'0,"0"0"-72"0"0,0 0 963 0 0,0 0 460 0 0,1-1 89 0 0,1-1-1441 0 0,0-1 0 0 0,0 1 0 0 0,-1-1 0 0 0,1 0 1 0 0,-1 1-1 0 0,0-1 0 0 0,0 0 0 0 0,0 0 1 0 0,0 0-1 0 0,0 0 0 0 0,0-4 0 0 0,0 5 221 0 0,-1-1-441 0 0,0 0-1 0 0,-1 0 0 0 0,1 0 1 0 0,0-1-1 0 0,-1 1 0 0 0,0 0 0 0 0,-1-5 1 0 0,-8 14-2606 0 0,4-1 447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48 10135 0 0,'0'0'231'0'0,"0"0"29"0"0,0 0 19 0 0,-1-2 105 0 0,1 0 136 0 0,0 0 0 0 0,-1 1-1 0 0,1-1 1 0 0,0 0 0 0 0,0 0 0 0 0,0 0 0 0 0,0 1 0 0 0,0-1 0 0 0,1 0 0 0 0,-1 0 0 0 0,1-3 0 0 0,0 0-777 0 0,-2-8 3945 0 0,1 11-553 0 0,5 8-1662 0 0,-3-3-1473 0 0,1 1 0 0 0,-1-1 0 0 0,0 1 0 0 0,-1 0 0 0 0,1 0 0 0 0,-1 0 0 0 0,0 0 0 0 0,1 0 0 0 0,-2 0 0 0 0,1 1 0 0 0,0-1 0 0 0,-1 6 0 0 0,-1 4 0 0 0,0-1 0 0 0,-4 22 0 0 0,-2 3 0 0 0,4-17 0 0 0,-12 40 0 0 0,10-45 0 0 0,1 0 0 0 0,0 0 0 0 0,1 1 0 0 0,-1 22 0 0 0,5-29 0 0 0,0 0 0 0 0,-1-1-64 0 0,0-7-273 0 0,0-2-138 0 0,0 0-33 0 0,0 0 65 0 0,16-18-2458 0 0,-15 15 2509 0 0,1 1 0 0 0,-1-1 0 0 0,0 1 0 0 0,0-1 0 0 0,0 0 0 0 0,0 0 0 0 0,0 1 0 0 0,-1-1 0 0 0,1 0 0 0 0,-1 0 0 0 0,0 0 0 0 0,0 0 0 0 0,0 0 0 0 0,0 1 0 0 0,0-1 0 0 0,-2-3 0 0 0,2-4-608 0 0,-2 0-536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16 278 13823 0 0,'0'0'315'0'0,"0"0"45"0"0,0 0 21 0 0,0 0-49 0 0,-5-6 651 0 0,3 2-710 0 0,0 0 0 0 0,1 0 0 0 0,-1 0 0 0 0,1-1 0 0 0,0 1 0 0 0,1 0 0 0 0,-1-1 0 0 0,1 1 0 0 0,-1-1 0 0 0,1 1 0 0 0,1-1 0 0 0,-1 1 0 0 0,1 0 0 0 0,-1-1 0 0 0,1 1 0 0 0,1 0 0 0 0,1-7 1 0 0,1 3 283 0 0,0 0 0 0 0,0-1 0 0 0,1 2 1 0 0,0-1-1 0 0,1 0 0 0 0,-1 1 1 0 0,11-10-1 0 0,64-69 1491 0 0,-77 83-2048 0 0,0 0 0 0 0,0 1 0 0 0,0-1 0 0 0,0 1 0 0 0,1 0 0 0 0,-1 0 0 0 0,0 0 0 0 0,1 0 0 0 0,0 0 0 0 0,-1 1 0 0 0,1 0 0 0 0,0-1 0 0 0,0 1 0 0 0,0 1 0 0 0,0-1 0 0 0,0 1 0 0 0,0-1 0 0 0,0 1 0 0 0,0 0 0 0 0,0 1 0 0 0,0-1 0 0 0,-1 1 0 0 0,1-1 0 0 0,0 1 0 0 0,0 0 0 0 0,0 1 0 0 0,0-1 0 0 0,6 4 0 0 0,2 2 0 0 0,-1 0 0 0 0,-1 0 0 0 0,1 1 0 0 0,-1 1 0 0 0,-1 0 0 0 0,18 20 0 0 0,-23-23 0 0 0,1 0 0 0 0,-1 1 0 0 0,0-1 0 0 0,-1 1 0 0 0,1 0 0 0 0,-1 0 0 0 0,-1 1 0 0 0,1-1 0 0 0,-1 0 0 0 0,-1 1 0 0 0,1 0 0 0 0,-1-1 0 0 0,0 11 0 0 0,-2-12-5 0 0,0-1-1 0 0,0 1 1 0 0,0-1 0 0 0,0 1-1 0 0,-1-1 1 0 0,0 0-1 0 0,0 0 1 0 0,-1 1 0 0 0,1-1-1 0 0,-1-1 1 0 0,0 1-1 0 0,0 0 1 0 0,-1-1 0 0 0,0 0-1 0 0,1 1 1 0 0,-8 4-1 0 0,-1 2-56 0 0,-1-1 1 0 0,0 0-1 0 0,-1-1 0 0 0,-19 10 0 0 0,21-13-336 0 0,-1-1 0 0 0,0 0 1 0 0,-22 5-1 0 0,9-9-4588 0 0,14-2 2644 0 0,15-9-730 0 0,1 1 1536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15663 0 0,'-5'7'169'0'0,"-1"-1"0"0"0,1 0 0 0 0,-1 0 0 0 0,0-1 0 0 0,-1 0 0 0 0,1 0 0 0 0,-1 0 0 0 0,0-1 0 0 0,-1 0 0 0 0,-7 3 0 0 0,2-1 612 0 0,6-3 240 0 0,0 0 0 0 0,0 1 0 0 0,-10 7 0 0 0,14-8-591 0 0,-1 0 0 0 0,1 1-1 0 0,1-1 1 0 0,-1 1 0 0 0,1 0-1 0 0,-4 6 1 0 0,2 0-275 0 0,2-4-150 0 0,0 0 0 0 0,0 0 1 0 0,-2 12-1 0 0,-2 12-9 0 0,-13 45 4 0 0,7-31 0 0 0,-6 51 0 0 0,14-68 0 0 0,0-3 0 0 0,1 1 0 0 0,1 1 0 0 0,1-1 0 0 0,6 50 0 0 0,-4-72 0 0 0,0 1 0 0 0,0 0 0 0 0,1 0 0 0 0,-1 0 0 0 0,1-1 0 0 0,0 1 0 0 0,0-1 0 0 0,0 1 0 0 0,4 3 0 0 0,3 2 0 0 0,4-4 0 0 0,0-4 0 0 0,-8-3-26 0 0,0 0-1 0 0,0 0 0 0 0,0-1 1 0 0,0 1-1 0 0,-1-1 1 0 0,1 0-1 0 0,7-7 1 0 0,2 0-163 0 0,-9 6-71 0 0,0 0-1 0 0,-1 0 1 0 0,1 0 0 0 0,-1 0 0 0 0,0-1-1 0 0,-1 0 1 0 0,6-8 0 0 0,8-23-4563 0 0,-12 22-1999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0,1 2 463 0 0,0 4 325 0 0,1-1-1 0 0,0 0 1 0 0,5 9 0 0 0,19 28 898 0 0,-24-38-1860 0 0,1 1 0 0 0,-1-1 0 0 0,-1 0-1 0 0,1 0 1 0 0,-1 1 0 0 0,1-1 0 0 0,0 6 0 0 0,7 19 247 0 0,3-6-345 0 0,-5-13 0 0 0,-2 1 0 0 0,1 0 0 0 0,3 14 0 0 0,16 38 0 0 0,-3-10 0 0 0,-7-8 0 0 0,-1-11-64 0 0,-13-32-273 0 0,-1-2-138 0 0,0 0-33 0 0,-1-2 65 0 0,-2-17 47 0 0,-3-31-1 0 0,1 5-7641 0 0,2 27 1600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19351 0 0,'0'0'439'0'0,"-2"1"62"0"0,0 1-322 0 0,-5 18 805 0 0,7-17-824 0 0,0-1 0 0 0,-1 0 0 0 0,1 0 0 0 0,-1 1 0 0 0,0-1 0 0 0,0 0 0 0 0,0 0 0 0 0,0 0 0 0 0,0 0 0 0 0,0 0 0 0 0,0 0 0 0 0,-1 0 0 0 0,1-1 0 0 0,-1 1 0 0 0,0 0 0 0 0,-2 1 0 0 0,1 0 113 0 0,2-2 239 0 0,-1 1-445 0 0,1 0 0 0 0,-1 0 1 0 0,0 0-1 0 0,0 0 0 0 0,0-1 0 0 0,1 1 0 0 0,-1-1 0 0 0,-3 2 1 0 0,4-2-65 0 0,-4 2-3 0 0,0 1 0 0 0,-1 0 0 0 0,2 0 0 0 0,-1 0 0 0 0,0 1 0 0 0,1 0 0 0 0,0 0 0 0 0,-6 9 0 0 0,4-6 249 0 0,0-1 0 0 0,-1 1 0 0 0,0-1 0 0 0,-10 9 0 0 0,-9 8 389 0 0,-45 58-651 0 0,24-26-1193 0 0,38-45 1436 0 0,1-1 0 0 0,0 1 0 0 0,0 1 1 0 0,-9 20-1 0 0,16-30-432 0 0,1-2-248 0 0,0 0-50 0 0,0 0 58 0 0,4 0 429 0 0,-1 0-1 0 0,1-1 1 0 0,0 0-1 0 0,0 1 0 0 0,-1-1 1 0 0,1-1-1 0 0,0 1 0 0 0,-1 0 1 0 0,1-1-1 0 0,5-3 0 0 0,2-3-184 0 0,18-16-1 0 0,1 0-1255 0 0,0 2-2508 0 0,43-43-1 0 0,-55 47 1916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14 15663 0 0,'0'0'356'0'0,"0"0"50"0"0,0 0 20 0 0,1-1-42 0 0,15-12 687 0 0,-16 13-562 0 0,0 0 3 0 0,0 0 0 0 0,0 0 0 0 0,0 0 0 0 0,0 0 0 0 0,0 0 0 0 0,0 0 0 0 0,-16 22 1536 0 0,-6-2-1013 0 0,14-13-682 0 0,0 0 0 0 0,1 1 0 0 0,0 0 0 0 0,0 0-1 0 0,-7 12 1 0 0,7-8-337 0 0,2 0-16 0 0,5 1 0 0 0,3 0 0 0 0,5-1 0 0 0,1-4 0 0 0,-7-6 0 0 0,0-1 0 0 0,0 1 0 0 0,0-1 0 0 0,0 0 0 0 0,0 0 0 0 0,0 0 0 0 0,0 0 0 0 0,0 0 0 0 0,1 0 0 0 0,-1-1 0 0 0,0 1 0 0 0,0-1 0 0 0,3 1 0 0 0,3 0 0 0 0,6 2 0 0 0,3 0 0 0 0,-9-3 0 0 0,2-2 0 0 0,-6 1-198 0 0,0 0 1 0 0,-1-1-1 0 0,1 1 0 0 0,0-1 1 0 0,-1 0-1 0 0,5-3 0 0 0,-6 4-314 0 0,-1-2 342 0 0,0 1-1 0 0,0 0 1 0 0,0-1-1 0 0,0 1 1 0 0,1 0-1 0 0,-1 0 1 0 0,1 0 0 0 0,2-4-1 0 0,7-7-1944 0 0,-8 2-2045 0 0,-2 9 2113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13823 0 0,'0'0'315'0'0,"0"0"45"0"0,0 0 21 0 0,0 0-49 0 0,0 0-81 0 0,0 0 481 0 0,2 0 237 0 0,7 3 45 0 0,-7-3-61 0 0,-2 0-288 0 0,2 1-121 0 0,36 12 4068 0 0,-36-11-4300 0 0,18 7-8 0 0,-9-5-304 0 0,-3-2 0 0 0,11-2 0 0 0,-14 0 0 0 0,1 0 0 0 0,-1 0 0 0 0,0 0 0 0 0,0 0 0 0 0,0-1 0 0 0,0 0 0 0 0,0 0 0 0 0,6-2 0 0 0,-9 2 0 0 0,1 0-277 0 0,0 1 1 0 0,1-1-1 0 0,-1-1 0 0 0,0 1 1 0 0,0 0-1 0 0,0-1 0 0 0,0 0 1 0 0,0 0-1 0 0,0 0 0 0 0,0 0 1 0 0,0 0-1 0 0,-1 0 0 0 0,1-1 0 0 0,-1 1 1 0 0,0-1-1 0 0,2-3 0 0 0,-1 4-416 0 0,5-10-6814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10135 0 0,'0'0'464'0'0,"0"0"-9"0"0,-2 1-295 0 0,-27 25 4115 0 0,28-26-4098 0 0,1 1 1 0 0,-1 0-1 0 0,0-1 1 0 0,1 1-1 0 0,-1-1 1 0 0,0 1 0 0 0,0-1-1 0 0,0 1 1 0 0,0-1-1 0 0,1 0 1 0 0,-1 1-1 0 0,-2-1 1 0 0,-7 5 307 0 0,-11 14 1667 0 0,13-12-1143 0 0,0-1 1 0 0,-8 11-1 0 0,-19 16-23 0 0,32-30-810 0 0,-2 4 751 0 0,3 2-911 0 0,3-8 19 0 0,-1 0-1 0 0,1 0 0 0 0,-1 0 1 0 0,1 0-1 0 0,0 0 1 0 0,-1 0-1 0 0,1 0 1 0 0,0 0-1 0 0,0 0 1 0 0,0-1-1 0 0,0 1 0 0 0,0 0 1 0 0,-1-1-1 0 0,1 1 1 0 0,0-1-1 0 0,1 1 1 0 0,-1-1-1 0 0,0 1 1 0 0,0-1-1 0 0,0 0 1 0 0,0 0-1 0 0,0 1 0 0 0,2-1 1 0 0,30 3 1083 0 0,-26-2-1031 0 0,18-3-68 0 0,-19 1-19 0 0,0 1-1 0 0,1-1 1 0 0,-1 1-1 0 0,0 1 1 0 0,0-1 0 0 0,10 3-1 0 0,-2-2 1 0 0,4 3 0 0 0,-14-1 0 0 0,-2 0 0 0 0,9 8 0 0 0,-10-6 0 0 0,0-2 0 0 0,2 8 0 0 0,0 6 0 0 0,-6-11 0 0 0,2-4 0 0 0,-2 6 0 0 0,0 0 0 0 0,-1-1 0 0 0,1 1 0 0 0,-1-1 0 0 0,-8 10 0 0 0,5-8 0 0 0,-1 0 0 0 0,-1-1 0 0 0,0 0 0 0 0,-12 9 0 0 0,11-10 0 0 0,1-3 0 0 0,8-4 0 0 0,1 0 0 0 0,0 0 0 0 0,0 0 0 0 0,0 0 0 0 0,0-1 0 0 0,-1 1 0 0 0,1 0 0 0 0,0 0 0 0 0,0 0 0 0 0,0-1 0 0 0,0 1 0 0 0,0 0 0 0 0,0 0 0 0 0,-1 0 0 0 0,1-1 0 0 0,0 1 0 0 0,0 0 0 0 0,0 0 0 0 0,0-1 0 0 0,0 1 0 0 0,0 0 0 0 0,0 0 0 0 0,0-1 0 0 0,0 1 0 0 0,0 0 0 0 0,0 0 0 0 0,0-1 0 0 0,0 1 0 0 0,0 0 0 0 0,1-1 0 0 0,-1-1 0 0 0,1-3 0 0 0,11-6 0 0 0,-9 8 0 0 0,15-8 0 0 0,-6 8 0 0 0,3 4 0 0 0,4 3 0 0 0,-15 0 0 0 0,-3-1 0 0 0,8 5 0 0 0,-7-6 0 0 0,-1 1 0 0 0,1-1 0 0 0,0 0 0 0 0,-1 1 0 0 0,0-1 0 0 0,1 1 0 0 0,-1-1 0 0 0,0 1 0 0 0,0-1 0 0 0,-1 1 0 0 0,2 3 0 0 0,-1 2 0 0 0,5 17 0 0 0,-6-14 0 0 0,-2-6 0 0 0,-2 8 0 0 0,0-6 0 0 0,0-1 0 0 0,0 0 0 0 0,0 0 0 0 0,-1 0 0 0 0,0-1 0 0 0,0 1 0 0 0,-1-1 0 0 0,1 0 0 0 0,-1-1 0 0 0,0 0 0 0 0,0 0 0 0 0,-1 0 0 0 0,1 0 0 0 0,-1-1 0 0 0,0 0 0 0 0,0-1 0 0 0,-12 4 0 0 0,18-6 0 0 0,0 0-1 0 0,0 1 1 0 0,0-1 0 0 0,0 0-1 0 0,0 0 1 0 0,-1 0 0 0 0,1 0-1 0 0,0 0 1 0 0,0 0-1 0 0,0 0 1 0 0,0 0 0 0 0,-1-1-1 0 0,1 1 1 0 0,0 0 0 0 0,0-1-1 0 0,0 1 1 0 0,0 0 0 0 0,-2-2-1 0 0,1 1-56 0 0,1 0-51 0 0,0 1 0 0 0,0-1-1 0 0,0 1 1 0 0,1-1 0 0 0,-1 1 0 0 0,0-1 0 0 0,0 0-1 0 0,1 1 1 0 0,-1-1 0 0 0,0 0 0 0 0,1 0-1 0 0,-1 1 1 0 0,1-1 0 0 0,-1 0 0 0 0,1 0 0 0 0,-1 0-1 0 0,1 0 1 0 0,0 0 0 0 0,-1 0 0 0 0,1 0 0 0 0,0 0-1 0 0,0 0 1 0 0,0 0 0 0 0,-1 0 0 0 0,1 0-1 0 0,0 0 1 0 0,0 0 0 0 0,1 0 0 0 0,-1 0 0 0 0,0 0-1 0 0,0 0 1 0 0,0 0 0 0 0,1 1 0 0 0,0-3-1 0 0,0-3-1068 0 0,1 1-1 0 0,0-1 0 0 0,1 1 0 0 0,3-8 0 0 0,11-12-2881 0 0,-7 10 2011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1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0,1 2-196 0 0,6 4 47 0 0,-6-4 571 0 0,1-1-360 0 0,-1 0 0 0 0,1 0 0 0 0,0 1 0 0 0,-1-1 1 0 0,0 1-1 0 0,1 0 0 0 0,-1-1 0 0 0,0 1 0 0 0,2 2 0 0 0,2 5 518 0 0,0 0 0 0 0,1-1-1 0 0,0 0 1 0 0,1 0 0 0 0,0-1-1 0 0,14 13 1 0 0,-13-13-680 0 0,0 0 0 0 0,0 1 1 0 0,-1 0-1 0 0,0 1 0 0 0,0 0 0 0 0,-1 0 0 0 0,0 0 0 0 0,9 20 0 0 0,-6-7-114 0 0,-1 1 0 0 0,-1-1 0 0 0,5 26 0 0 0,-9-27 280 0 0,-1 1 0 0 0,-1-1-1 0 0,-2 36 1 0 0,0-25-214 0 0,0-12-150 0 0,0 0 0 0 0,-1 0 0 0 0,-2 0 0 0 0,-10 38 0 0 0,4-17 0 0 0,8-29 0 0 0,-1-1 0 0 0,-5 16 0 0 0,7-24 0 0 0,-2 5-9 0 0,0 1 0 0 0,-1-1 0 0 0,0 0 0 0 0,0 0-1 0 0,-1-1 1 0 0,-8 11 0 0 0,12-17-328 0 0,1-1-138 0 0,0 0-33 0 0,-1 0 12 0 0,1 1 416 0 0,-1-1 0 0 0,0 0 0 0 0,0 1 0 0 0,0-1 0 0 0,1 0 0 0 0,-1 0 0 0 0,0 0 0 0 0,0 0 0 0 0,0 1 0 0 0,0-1 0 0 0,0 0 0 0 0,-1-1 0 0 0,1 1-52 0 0,1-1 1 0 0,-1 1-1 0 0,0-1 1 0 0,0 0-1 0 0,0 0 0 0 0,1 1 1 0 0,-1-1-1 0 0,0 0 0 0 0,1 0 1 0 0,-1 0-1 0 0,1 0 1 0 0,-1 0-1 0 0,1 0 0 0 0,-1 0 1 0 0,1 0-1 0 0,0 0 0 0 0,-1 0 1 0 0,1 0-1 0 0,0 0 1 0 0,0-1-1 0 0,-1-24-2347 0 0,1 24 2345 0 0,3-15-1401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10135 0 0,'0'0'231'0'0,"0"0"29"0"0,0 0 19 0 0,0 0 105 0 0,0 0 410 0 0,0 0 184 0 0,0 0 40 0 0,0 0-63 0 0,0 0-290 0 0,0 0-121 0 0,0 0-28 0 0,0 0-72 0 0,0 0-149 0 0,0 0 448 0 0,0 0 227 0 0,0 0 44 0 0,0 0-61 0 0,0 0-288 0 0,0 0-121 0 0,0 0-28 0 0,0 0-4 0 0,0 0 0 0 0,1 2 0 0 0,0-1-392 0 0,0 1 0 0 0,0-1 0 0 0,0 1 0 0 0,1-1 0 0 0,-1 0 0 0 0,1 1 0 0 0,-1-1 0 0 0,1 0 0 0 0,2 1 0 0 0,-2-1 251 0 0,-2-1 117 0 0,14 3 464 0 0,-11-2-831 0 0,-1-1-118 0 0,-1 1-1 0 0,0-1 1 0 0,0 0 0 0 0,0 0 0 0 0,1 0-1 0 0,-1 0 1 0 0,0 0 0 0 0,0 0 0 0 0,0 0-1 0 0,1-1 1 0 0,-1 1 0 0 0,0 0 0 0 0,0-1 0 0 0,0 1-1 0 0,2-2 1 0 0,48-13-3 0 0,-42 13 0 0 0,21-6 0 0 0,-18 4 0 0 0,-1-1 0 0 0,-2 1 0 0 0,-2-2 0 0 0,-4 3 0 0 0,-2 3 0 0 0,-1-1 0 0 0,1 1 0 0 0,-1-1 0 0 0,0 1 0 0 0,1-1 0 0 0,-1 1 0 0 0,1 0 0 0 0,-1-1 0 0 0,1 1 0 0 0,-1-1 0 0 0,1 1 0 0 0,-1 0 0 0 0,1-1 0 0 0,0 1 0 0 0,-1 0 0 0 0,1 0 0 0 0,-1 0 0 0 0,1 0 0 0 0,1-1 0 0 0,14-1 0 0 0,-12 1 0 0 0,-3 1 0 0 0,1 0 0 0 0,-1 0 0 0 0,0 0 0 0 0,1 0 0 0 0,-1-1 0 0 0,0 1 0 0 0,0 0 0 0 0,1-1 0 0 0,-1 1 0 0 0,0-1 0 0 0,0 0 0 0 0,0 1 0 0 0,2-2 0 0 0,12-7 0 0 0,-2-1 0 0 0,-3 4 0 0 0,-2 3-133 0 0,-6 3-563 0 0,-2 0-258 0 0,0 0-56 0 0,0 0-149 0 0,-3-9-2508 0 0,3 8 694 0 0,0 1-3507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4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91 174 455 0 0,'0'0'2019'0'0,"0"-2"246"0"0,0-6 110 0 0,0 6-155 0 0,0 0-743 0 0,-1-16 765 0 0,1 17-1210 0 0,0 1-182 0 0,0 0-76 0 0,0 0-20 0 0,0-2-43 0 0,-3-66 3306 0 0,8 27-1493 0 0,-6 11-476 0 0,-1 32-2051 0 0,0-1 0 0 0,0 1 0 0 0,-1 0 0 0 0,1 0 0 0 0,0 0 0 0 0,0 0-1 0 0,1 0 1 0 0,-1 0 0 0 0,0 1 0 0 0,1-1 0 0 0,0 1 0 0 0,-1-1 0 0 0,1 1 0 0 0,-1 3 0 0 0,-1 0-3 0 0,-3 9-1 0 0,1 0 0 0 0,0 0 1 0 0,0 1-1 0 0,2-1 0 0 0,0 1 0 0 0,1 0 0 0 0,-1 23 1 0 0,0 7-20 0 0,-1 11-58 0 0,4-32-46 0 0,-8 42 0 0 0,7-64 118 0 0,-3 17-304 0 0,0 0 0 0 0,0 21 0 0 0,4-39 189 0 0,0 1 6 0 0,1 4 53 0 0,0-4 49 0 0,-1-1 0 0 0,1 1 0 0 0,-1 0 1 0 0,0 0-1 0 0,0 0 0 0 0,0 0 0 0 0,0-1 1 0 0,0 1-1 0 0,-2 3 0 0 0,13-47 629 0 0,-4 16-460 0 0,-6 21-130 0 0,0 1 0 0 0,1-1 0 0 0,-1 1 0 0 0,1 0 0 0 0,0-1 1 0 0,3-2-1 0 0,8-18 128 0 0,-13 23-144 0 0,33-77 502 0 0,-29 69-439 0 0,1 0-1 0 0,0 0 1 0 0,1 0-1 0 0,0 1 0 0 0,0 0 1 0 0,10-9-1 0 0,-7 6 14 0 0,-5 6-16 0 0,0 0 0 0 0,0 1 0 0 0,1 0 0 0 0,-1-1 0 0 0,9-4 0 0 0,-11 7 27 0 0,-1 4-33 0 0,16 18-47 0 0,-13-7-22 0 0,-4 14-42 0 0,-2-14 53 0 0,-1 0 0 0 0,-1-1 0 0 0,0 0 0 0 0,-3-3 0 0 0,-24 13 53 0 0,20-15-42 0 0,0-1-11 0 0,1 0 0 0 0,2-3-12 0 0,8-3 11 0 0,0 0 1 0 0,0 0-1 0 0,0 0 0 0 0,0 0 0 0 0,0 1 1 0 0,0-1-1 0 0,0 0 0 0 0,0 0 0 0 0,0 0 1 0 0,-1 0-1 0 0,1 0 0 0 0,0 0 0 0 0,0 0 1 0 0,0 0-1 0 0,0 0 0 0 0,0 0 0 0 0,0 0 1 0 0,0 0-1 0 0,0 0 0 0 0,0 0 0 0 0,0 0 1 0 0,0 0-1 0 0,0 0 0 0 0,0 0 0 0 0,0 0 1 0 0,0 0-1 0 0,0 0 0 0 0,0 1 0 0 0,0-1 1 0 0,0 0-1 0 0,0 0 0 0 0,0 0 0 0 0,0 0 1 0 0,0 0-1 0 0,0 0 0 0 0,0 0 0 0 0,0 0 1 0 0,0 0-1 0 0,0 0 0 0 0,0 0 0 0 0,0 0 1 0 0,0 0-1 0 0,0 0 0 0 0,0 1 0 0 0,0-1 1 0 0,0 0-1 0 0,0 0 0 0 0,0 0 0 0 0,0 0 1 0 0,0 0-1 0 0,0 0 0 0 0,0 0 0 0 0,0 0 1 0 0,0 0-1 0 0,0 0 0 0 0,0 0 0 0 0,0 0 1 0 0,0 0-1 0 0,1 0 0 0 0,-1 0 0 0 0,0 0 1 0 0,0 0-1 0 0,0 0 0 0 0,4 6-12 0 0,11 23 14 0 0,-13-25-1 0 0,0-1 0 0 0,-1 1 0 0 0,0 0 0 0 0,1-1 0 0 0,-1 1 0 0 0,0 0 0 0 0,0 8 0 0 0,1-2 0 0 0,1 9 2 0 0,-4-16 0 0 0,1 1-5 0 0,10 23-15 0 0,-9-25-66 0 0,-1-2-6 0 0,0 0-14 0 0,0 0-93 0 0,0 0-40 0 0,0 0-10 0 0,0 0-166 0 0,0 0-695 0 0,0 0-304 0 0,0 0-1236 0 0,0 0-4731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10135 0 0,'0'0'231'0'0,"0"0"29"0"0,0 0 19 0 0,0 0 105 0 0,0 0 410 0 0,-1 2 184 0 0,0 3-885 0 0,1-4 285 0 0,0 0 0 0 0,0 0 0 0 0,0-1 0 0 0,1 1-1 0 0,-1 0 1 0 0,0 0 0 0 0,0 0 0 0 0,0-1 0 0 0,1 1-1 0 0,-1 0 1 0 0,0 0 0 0 0,1-1 0 0 0,-1 1 0 0 0,1 0-1 0 0,0 0 1 0 0,0 1 646 0 0,0-2-857 0 0,0 0 0 0 0,0 1 0 0 0,0-1 0 0 0,0 0 0 0 0,0 1-1 0 0,0-1 1 0 0,0 0 0 0 0,0 1 0 0 0,0-1 0 0 0,0 1 0 0 0,1 1 0 0 0,13 5 1498 0 0,-4-5-853 0 0,0 0 0 0 0,1-2-1 0 0,19 0 1 0 0,4 1-352 0 0,10 4-443 0 0,-25-4-81 0 0,-1-4-1256 0 0,-17 3 604 0 0,-1-2-857 0 0,1 1 1241 0 0,-1-1 0 0 0,1 0 0 0 0,-1 0 0 0 0,0 0 0 0 0,0 1 0 0 0,0-1 0 0 0,0 0 0 0 0,0 0 0 0 0,0 0 0 0 0,-1-1 0 0 0,2-2 0 0 0,-1-15-1715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11975 0 0,'0'0'547'0'0,"0"0"-11"0"0,0 0-135 0 0,0 0 705 0 0,0 0 344 0 0,0 0 72 0 0,0 0-125 0 0,0 0-574 0 0,0 3-250 0 0,-33 92 2616 0 0,26-67-2613 0 0,-3 50-1 0 0,-4 13 322 0 0,6-55-897 0 0,1-6 0 0 0,0 1 0 0 0,2 0 0 0 0,-1 37 0 0 0,5-63 0 0 0,4 18 0 0 0,0-14-22 0 0,2-8-48 0 0,-1-6-239 0 0,-3 3 165 0 0,1 0 1 0 0,-1-1-1 0 0,0 1 0 0 0,1 0 1 0 0,-1 0-1 0 0,0-1 1 0 0,-1 1-1 0 0,1 0 0 0 0,0-1 1 0 0,-1 1-1 0 0,1-1 1 0 0,-1 1-1 0 0,0-6 0 0 0,0 2-623 0 0,0-1-1 0 0,-1 1 1 0 0,0-1-1 0 0,-3-7 1 0 0,0 0-768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15663 0 0,'0'0'719'0'0,"0"0"-20"0"0,0-2-449 0 0,1-6-79 0 0,0 4 292 0 0,1-1 0 0 0,-1 1 1 0 0,1-1-1 0 0,0 1 0 0 0,0 0 0 0 0,3-5 1 0 0,-3 6-31 0 0,18-19 1804 0 0,-16 15-1986 0 0,-2 4-108 0 0,0 0-1 0 0,0 0 1 0 0,0 0 0 0 0,0 0 0 0 0,1 1 0 0 0,-1-1-1 0 0,1 1 1 0 0,4-4 0 0 0,-1 1 14 0 0,-1 0 0 0 0,1 0-1 0 0,7-8 1 0 0,-10 9-109 0 0,1 0 0 0 0,-1 0 0 0 0,1 0 0 0 0,0 1 0 0 0,0 0 0 0 0,0 0 0 0 0,0 0 0 0 0,9-4 0 0 0,11-6 847 0 0,-20 11-780 0 0,0-1 1 0 0,1 1 0 0 0,-1-1 0 0 0,1 1-1 0 0,4-1 1 0 0,18-2-100 0 0,-26 4-16 0 0,21-2 0 0 0,-18 4 0 0 0,7 3 0 0 0,-2 4 0 0 0,-6-4 0 0 0,-1 0 0 0 0,1 0 0 0 0,-1 1 0 0 0,0-1 0 0 0,0 1 0 0 0,-1-1 0 0 0,1 1 0 0 0,-1 0 0 0 0,0 0 0 0 0,-1-1 0 0 0,1 9 0 0 0,0 5 0 0 0,-4 32 0 0 0,1-27 0 0 0,0-7 0 0 0,-2 0 0 0 0,1-1 0 0 0,-2 0 0 0 0,0 1 0 0 0,-1-2 0 0 0,0 1 0 0 0,-1-1 0 0 0,-1 0 0 0 0,-10 15 0 0 0,11-20-57 0 0,0 0-1 0 0,0-1 1 0 0,-1 0 0 0 0,0-1-1 0 0,-1 1 1 0 0,-15 9 0 0 0,23-16-67 0 0,-1 0 1 0 0,0-1 0 0 0,0 1-1 0 0,0 0 1 0 0,0-1-1 0 0,0 1 1 0 0,0-1 0 0 0,0 0-1 0 0,0 0 1 0 0,0 0-1 0 0,0 0 1 0 0,0 0 0 0 0,-3 0-1 0 0,0-1-576 0 0,5 1 570 0 0,-1 0 0 0 0,0 0 1 0 0,1 0-1 0 0,-1 0 0 0 0,1-1 0 0 0,-1 1 1 0 0,1 0-1 0 0,-1 0 0 0 0,1-1 0 0 0,-1 1 1 0 0,1 0-1 0 0,-1-1 0 0 0,1 1 0 0 0,-1-1 1 0 0,1 1-1 0 0,0-1 0 0 0,-1 1 0 0 0,1-1 1 0 0,0 1-1 0 0,-1-1 0 0 0,1 1 0 0 0,0-1 1 0 0,-1 1-1 0 0,1-1 0 0 0,0 1 0 0 0,0-1 1 0 0,0 0-1 0 0,-2-16-2220 0 0,4 4 818 0 0,3-3-4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17503 0 0,'0'1'399'0'0,"-17"33"1106"0"0,12-23-1620 0 0,4-8 416 0 0,0 0-1 0 0,0 0 0 0 0,-1 0 0 0 0,1-1 0 0 0,-1 1 1 0 0,0-1-1 0 0,0 1 0 0 0,0-1 0 0 0,0 1 0 0 0,0-1 1 0 0,0 0-1 0 0,-1 0 0 0 0,-3 2 0 0 0,4-2-158 0 0,-1 0 1 0 0,1-1-1 0 0,0 1 0 0 0,-1-1 0 0 0,-5 3 1 0 0,5-3-67 0 0,1 0-1 0 0,-1 0 1 0 0,0 1 0 0 0,1-1 0 0 0,0 1 0 0 0,-1 0 0 0 0,1 0 0 0 0,0 0 0 0 0,-1 0 0 0 0,1 0 0 0 0,1 0 0 0 0,-1 1-1 0 0,0-1 1 0 0,0 1 0 0 0,1-1 0 0 0,-2 5 0 0 0,-8 13 436 0 0,-12 34 0 0 0,15-34-36 0 0,-19 36 0 0 0,7-17-476 0 0,2 1 0 0 0,-27 83 0 0 0,36-96 0 0 0,4-8 0 0 0,0 1 0 0 0,1 1 0 0 0,1-1 0 0 0,0 0 0 0 0,2 1 0 0 0,2 32 0 0 0,-1-47 0 0 0,1 1 0 0 0,0-1 0 0 0,0 0 0 0 0,1 0 0 0 0,-1 0 0 0 0,1-1 0 0 0,1 1 0 0 0,-1 0 0 0 0,1-1 0 0 0,0 1 0 0 0,6 7 0 0 0,1-5 0 0 0,4-3 0 0 0,-10-5-22 0 0,0-1-1 0 0,0 1 1 0 0,0-1 0 0 0,0 1-1 0 0,0-1 1 0 0,0-1 0 0 0,0 1-1 0 0,0 0 1 0 0,-1-1 0 0 0,1 0-1 0 0,0 0 1 0 0,-1 0-1 0 0,6-4 1 0 0,-1 0-91 0 0,0-1 1 0 0,0 0-1 0 0,0 0 1 0 0,7-10-1 0 0,64-98-6668 0 0,-65 92 4734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0,1 2-42 0 0,0 1-225 0 0,1 0-1 0 0,-1 0 1 0 0,0 0 0 0 0,0 1-1 0 0,0-1 1 0 0,0 0-1 0 0,1 7 1 0 0,-1-2 548 0 0,-1-6 307 0 0,0-2 8 0 0,3 14 1026 0 0,21 69 2255 0 0,-17-60-4321 0 0,0 0 1 0 0,1-1 0 0 0,1 0-1 0 0,21 35 1 0 0,10 25 1561 0 0,-38-76-1340 0 0,-1-3-154 0 0,1 1 1 0 0,0-1-1 0 0,-1-1 1 0 0,1 1-1 0 0,0 0 1 0 0,0 0 0 0 0,5 4-1 0 0,-1 0-114 0 0,-5-6-273 0 0,-1-1-138 0 0,0 0-33 0 0,0 0 65 0 0,1-2 387 0 0,0-1-1 0 0,0 1 1 0 0,0-1-1 0 0,0 1 1 0 0,-1-1-1 0 0,0 1 1 0 0,1-1 0 0 0,-1 0-1 0 0,0 1 1 0 0,0-1-1 0 0,0 1 1 0 0,0-1-1 0 0,-2-4 1 0 0,0-3-919 0 0,-1 1 0 0 0,-6-13 1 0 0,6 15-198 0 0,0 0 0 0 0,0 0 0 0 0,1-1 0 0 0,-2-9 0 0 0,2 2-5651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11975 0 0,'0'0'547'0'0,"0"0"-11"0"0,0 0-203 0 0,0 0 419 0 0,0 0 220 0 0,0 0 42 0 0,0 0 8 0 0,0 0 2 0 0,0 0 0 0 0,0 0 0 0 0,-1 2-69 0 0,-4 7-567 0 0,-1 0 0 0 0,-1-1 1 0 0,1 1-1 0 0,-1-2 0 0 0,-16 14 1 0 0,-1 4 65 0 0,-110 139 1151 0 0,134-163-1605 0 0,-15 19 0 0 0,-83 105 0 0 0,72-89-64 0 0,25-34-273 0 0,3-4-138 0 0,61-59-3142 0 0,-39 31-2548 0 0,-10 10-273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10135 0 0,'0'0'231'0'0,"0"0"29"0"0,0 0 19 0 0,0 0 105 0 0,0 0 410 0 0,0 0 184 0 0,0 0 40 0 0,0 0-63 0 0,0 0-290 0 0,0 0-121 0 0,0 0-28 0 0,0 0-72 0 0,0 0-217 0 0,0 0 161 0 0,0 0 100 0 0,0 0 21 0 0,0 0 3 0 0,0 0 0 0 0,0 0 0 0 0,0 0 0 0 0,0 0 0 0 0,0 0 0 0 0,0 0 0 0 0,-1 2 0 0 0,-2 5 0 0 0,2-5 0 0 0,1-2 0 0 0,-7 13 443 0 0,5-9-825 0 0,-11 14-95 0 0,2-7-35 0 0,-12 8 0 0 0,-41 37 0 0 0,51-45 0 0 0,10-6 0 0 0,2 0 0 0 0,-11 14 160 0 0,10-11 123 0 0,2-8-250 0 0,0 1-1 0 0,0-1 1 0 0,0 1 0 0 0,0-1 0 0 0,-1 1 0 0 0,1-1-1 0 0,0 0 1 0 0,0 1 0 0 0,0-1 0 0 0,0 1 0 0 0,0-1-1 0 0,0 1 1 0 0,0-1 0 0 0,0 1 0 0 0,1-1 0 0 0,-1 1 0 0 0,0-1-1 0 0,0 1 1 0 0,0-1 0 0 0,0 0 0 0 0,1 1 0 0 0,-1-1-1 0 0,0 1 1 0 0,0-1 0 0 0,1 0 0 0 0,-1 1 0 0 0,1 0-1 0 0,0-1 9 0 0,1 1-1 0 0,0 0 1 0 0,0 0-1 0 0,-1-1 0 0 0,1 1 1 0 0,0-1-1 0 0,0 0 1 0 0,0 0-1 0 0,0 1 0 0 0,-1-1 1 0 0,1 0-1 0 0,0-1 1 0 0,0 1-1 0 0,0 0 0 0 0,0 0 1 0 0,2-2-1 0 0,7 0-40 0 0,0 0 0 0 0,0-1 0 0 0,19-9 0 0 0,54-18 0 0 0,-74 26-64 0 0,-8 3-273 0 0,-2 1-138 0 0,0 0-33 0 0,0 0-4 0 0,0 0 0 0 0,0 0 0 0 0,0 0 0 0 0,11 5-853 0 0,-9-3-3192 0 0,-2-2-2265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0,1 2-220 0 0,3 6-29 0 0,-3-6 282 0 0,-1-2 122 0 0,0 0 22 0 0,2 2 71 0 0,4 0-31 0 0,-1 0-1 0 0,1-1 0 0 0,0 1 1 0 0,0-1-1 0 0,0 0 0 0 0,0 0 1 0 0,0-1-1 0 0,0 0 0 0 0,0 0 0 0 0,0 0 1 0 0,12-3-1 0 0,-15 2-36 0 0,-3 1 0 0 0,3 0-68 0 0,23-2-405 0 0,-24 1-735 0 0,-2 1-258 0 0,12-2-1079 0 0,-9 1 1009 0 0,9-3-2116 0 0,-10 3-3344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13823 0 0,'0'0'315'0'0,"0"0"45"0"0,0 0 21 0 0,0 0-49 0 0,-2 1-149 0 0,-4 2 138 0 0,2 0 25 0 0,-1-1 0 0 0,1 1 0 0 0,0 0 0 0 0,0 0 0 0 0,-7 7 0 0 0,-33 36 2369 0 0,18-20-1750 0 0,21-22-937 0 0,-5 5 1976 0 0,10-9-1994 0 0,0 0 0 0 0,-1 1-1 0 0,1-1 1 0 0,0 0 0 0 0,0 1 0 0 0,0-1-1 0 0,0 1 1 0 0,0-1 0 0 0,0 0 0 0 0,0 1-1 0 0,0-1 1 0 0,0 0 0 0 0,0 1 0 0 0,0-1-1 0 0,0 1 1 0 0,0-1 0 0 0,0 0 0 0 0,0 1-1 0 0,1-1 1 0 0,-1 0 0 0 0,0 1-1 0 0,0-1 1 0 0,0 0 0 0 0,0 1 0 0 0,1-1-1 0 0,-1 0 1 0 0,0 1 0 0 0,0-1 0 0 0,1 0-1 0 0,-1 0 1 0 0,0 1 0 0 0,1-1 0 0 0,-1 0-1 0 0,0 0 1 0 0,1 1 0 0 0,-1-1 0 0 0,0 0-1 0 0,1 0 1 0 0,-1 0 0 0 0,0 0 0 0 0,1 0-1 0 0,0 1 41 0 0,48 35 1555 0 0,-47-34-1565 0 0,0 0-1 0 0,1 0 1 0 0,-1 0 0 0 0,0 1-1 0 0,0-1 1 0 0,-1 0 0 0 0,1 1-1 0 0,0-1 1 0 0,-1 1 0 0 0,1-1-1 0 0,-1 1 1 0 0,0 0 0 0 0,0 0-1 0 0,0-1 1 0 0,0 1 0 0 0,-1 0-1 0 0,1 0 1 0 0,0 5 0 0 0,-1 2 184 0 0,-1 0 1 0 0,0 0-1 0 0,0 0 1 0 0,-3 12 0 0 0,-1 3-54 0 0,3-16-171 0 0,0-1 0 0 0,0 1 0 0 0,-1-1 0 0 0,0 0 0 0 0,-1 0 0 0 0,1 0 0 0 0,-2-1 0 0 0,1 1 0 0 0,-1-1 0 0 0,-8 9 0 0 0,6-7 0 0 0,-1-1 0 0 0,0 0 0 0 0,-1 0 0 0 0,0-1 0 0 0,0 0 0 0 0,-1-1 0 0 0,-13 7 0 0 0,0-5 0 0 0,12-8 0 0 0,1-3 0 0 0,3-3 0 0 0,0-1 0 0 0,7 7 0 0 0,-1-1 0 0 0,1 1 0 0 0,0 0 0 0 0,0-1 0 0 0,0 1 0 0 0,-1-1 0 0 0,1 1 0 0 0,0-1 0 0 0,0 1 0 0 0,0-1 0 0 0,0 1 0 0 0,0-1 0 0 0,0 1 0 0 0,0 0 0 0 0,0-1 0 0 0,0 1 0 0 0,0-2 0 0 0,0 2 0 0 0,0-1 0 0 0,1 0 0 0 0,-1 1 0 0 0,0-1 0 0 0,1 1 0 0 0,-1-1 0 0 0,0 1 0 0 0,1-1 0 0 0,-1 1 0 0 0,1-1 0 0 0,-1 1 0 0 0,0-1 0 0 0,1 1 0 0 0,-1 0 0 0 0,2-1 0 0 0,11-3 0 0 0,1 5 0 0 0,0 5 0 0 0,-8-3 0 0 0,17 8 0 0 0,-11-2 0 0 0,-9-7 0 0 0,0 1 0 0 0,0-1 0 0 0,0 0 0 0 0,0-1 0 0 0,0 1 0 0 0,0 0 0 0 0,0-1 0 0 0,1 0 0 0 0,3 1 0 0 0,-4 0 0 0 0,13-2 0 0 0,-13 1 0 0 0,13-3 0 0 0,-14 1-153 0 0,-1 1 0 0 0,0 0 0 0 0,1-1 0 0 0,-1 0 0 0 0,1 1 0 0 0,-1-1-1 0 0,0 1 1 0 0,1-1 0 0 0,-1 0 0 0 0,0 0 0 0 0,0 0 0 0 0,0 0 0 0 0,0 0 0 0 0,0 0 0 0 0,2-2 0 0 0,-1 0-791 0 0,-1 0 1 0 0,0 0 0 0 0,0 0-1 0 0,1 0 1 0 0,0-6 0 0 0,-1 2-684 0 0,4-5-6085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15663 0 0,'0'0'356'0'0,"0"0"50"0"0,0 0 20 0 0,0 0-42 0 0,0 0-112 0 0,0 2 463 0 0,0 26 2645 0 0,-1-6-1587 0 0,1-20-1281 0 0,0 1 0 0 0,8 44 776 0 0,3 83 1 0 0,-7-55-690 0 0,0-33-599 0 0,-3 0 0 0 0,-1 0 0 0 0,-2 0 0 0 0,-2 0 0 0 0,-17 74 0 0 0,18-107-182 0 0,0 0 1 0 0,0-1-1 0 0,-1 0 0 0 0,0 0 1 0 0,-1 0-1 0 0,0 0 0 0 0,0 0 1 0 0,-8 8-1 0 0,9-12 21 0 0,0 1 1 0 0,0-1-1 0 0,-1 0 1 0 0,1-1-1 0 0,-1 1 0 0 0,1-1 1 0 0,-1 0-1 0 0,0 0 0 0 0,-1-1 1 0 0,1 1-1 0 0,0-1 0 0 0,-1 0 1 0 0,-9 2-1 0 0,13-4-227 0 0,0 0-1 0 0,0 0 1 0 0,0 0 0 0 0,0 0-1 0 0,1-1 1 0 0,-1 1-1 0 0,0 0 1 0 0,0-1 0 0 0,-2 0-1 0 0,1 0-775 0 0,0-2-3680 0 0,-1-8-1148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4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0 919 0 0,'0'0'588'0'0,"0"0"2134"0"0,0 0 932 0 0,0 0 186 0 0,0 0-322 0 0,-1 2-1502 0 0,-3 3-683 0 0,2-4-886 0 0,1 1 0 0 0,0-1 0 0 0,-1 1 0 0 0,1 0-1 0 0,0-1 1 0 0,0 1 0 0 0,0 0 0 0 0,0 0 0 0 0,0 0 0 0 0,0 0 0 0 0,0 3-1 0 0,-7 101 1593 0 0,11-65-2008 0 0,-1-29-63 0 0,-1 0 0 0 0,0 0 1 0 0,-1 0-1 0 0,-3 24 0 0 0,2-18-490 0 0,1-11-4754 0 0,0-7 3066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13823 0 0,'0'0'315'0'0,"0"0"45"0"0,0 0 21 0 0,0 0-49 0 0,0 0-81 0 0,0 0 481 0 0,0 0 237 0 0,0 0 45 0 0,0 0 8 0 0,0 0 2 0 0,0 0 0 0 0,0 0 0 0 0,0 0-69 0 0,2 0-290 0 0,13-1 525 0 0,0-1 1 0 0,23-5-1 0 0,8-2-965 0 0,-30 6 415 0 0,26-2 696 0 0,-33 5-1400 0 0,-7 0-273 0 0,-2 0-138 0 0,0 0-33 0 0,0 0-72 0 0,0 0-285 0 0,0 0-126 0 0,0 0-29 0 0,0 0-72 0 0,0 0-285 0 0,0 0-126 0 0,0 0-29 0 0,0 0-4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15663 0 0,'0'0'356'0'0,"0"0"50"0"0,0 0 20 0 0,0 0-42 0 0,0 0-180 0 0,0 0 176 0 0,0 0 107 0 0,0 0 22 0 0,-1 1 3 0 0,-9 55 2199 0 0,-3 28 210 0 0,7-36-1601 0 0,-20 84 0 0 0,24-125-1311 0 0,1 13-16 0 0,1-1-43 0 0,0-17-287 0 0,0-2-138 0 0,0 0-33 0 0,1-1 129 0 0,1 0 1 0 0,0 0-1 0 0,0 0 0 0 0,-1 0 0 0 0,1 0 1 0 0,-1-1-1 0 0,1 1 0 0 0,-1 0 0 0 0,0-1 1 0 0,1 1-1 0 0,-1-1 0 0 0,0 0 0 0 0,0 1 1 0 0,0-1-1 0 0,1-2 0 0 0,7-12-7129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13823 0 0,'0'0'630'0'0,"0"0"-13"0"0,0 0-252 0 0,0 0 391 0 0,0 0 216 0 0,0 2 42 0 0,0 28 1148 0 0,0-29-1646 0 0,-1 1-4 0 0,-17 58 796 0 0,-24 102 3632 0 0,25-92-3786 0 0,5-24-425 0 0,9-33-668 0 0,-30 147-21 0 0,33-158-377 0 0,0-2-138 0 0,1-1 408 0 0,0 1 1 0 0,0 0-1 0 0,0-1 1 0 0,0 1-1 0 0,0 0 1 0 0,0-1-1 0 0,0 1 0 0 0,0-1 1 0 0,-1 0-1 0 0,1 1 1 0 0,0-1-1 0 0,0 0 1 0 0,-1 0-1 0 0,1 1 0 0 0,0-1 1 0 0,-1 0-1 0 0,1 0 1 0 0,0 0-1 0 0,0-1 1 0 0,9-20-647 0 0,-8 14 62 0 0,0-1 0 0 0,-1 0 1 0 0,0 0-1 0 0,0 1 0 0 0,-1-1 0 0 0,0 0 0 0 0,-1-10 0 0 0,0 3-927 0 0,1 0-469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19351 0 0,'0'0'439'0'0,"0"0"62"0"0,0 0 33 0 0,0 0-65 0 0,0 0-169 0 0,0-2 442 0 0,0-7 148 0 0,0 7-714 0 0,0-1 0 0 0,1 0-1 0 0,-1 0 1 0 0,0 0 0 0 0,1 1-1 0 0,-1-1 1 0 0,1 0 0 0 0,0 1-1 0 0,0-1 1 0 0,0 1-1 0 0,0-1 1 0 0,4-4 0 0 0,-2 1-9 0 0,1 0 1 0 0,-1 0-1 0 0,2 0 1 0 0,-1 1-1 0 0,1 0 1 0 0,-1 0-1 0 0,1 0 1 0 0,1 0-1 0 0,-1 0 1 0 0,1 1-1 0 0,0 0 1 0 0,9-4-1 0 0,-10 6 83 0 0,0 1 0 0 0,0 0 0 0 0,0 0-1 0 0,0 0 1 0 0,0 1 0 0 0,6-1 0 0 0,0 1-39 0 0,11 0-208 0 0,0 1-1 0 0,0 1 1 0 0,-1 1 0 0 0,1 1-1 0 0,36 11 1 0 0,-54-13-3 0 0,0-1 0 0 0,-1 1 0 0 0,1 0 0 0 0,-1 0 0 0 0,1 0 0 0 0,-1 0 0 0 0,0 0 0 0 0,0 1 0 0 0,0-1 0 0 0,0 1 0 0 0,-1 0 0 0 0,1 0 0 0 0,-1 0 0 0 0,1 0 0 0 0,-1 1 0 0 0,0-1 0 0 0,-1 0 0 0 0,1 1 0 0 0,2 7 0 0 0,-1-3 0 0 0,-1 1 0 0 0,0 0 0 0 0,-1-1 0 0 0,0 1 0 0 0,0 0 0 0 0,-1 0 0 0 0,-1 17 0 0 0,0-19-124 0 0,-1 0-1 0 0,0 0 1 0 0,0 0-1 0 0,0 0 1 0 0,-1-1-1 0 0,0 1 1 0 0,-4 7-1 0 0,-4 4-373 0 0,-16 19 0 0 0,22-30 279 0 0,-1-1 0 0 0,1 0 0 0 0,-1-1-1 0 0,0 1 1 0 0,-1-1 0 0 0,0 0 0 0 0,1-1 0 0 0,-2 1 0 0 0,1-1-1 0 0,0-1 1 0 0,-1 0 0 0 0,-14 5 0 0 0,20-8-804 0 0,2 0-1 0 0,-4-1-389 0 0,0 0 411 0 0,2 2-4449 0 0,2-1-987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11975 0 0,'0'0'547'0'0,"0"0"-11"0"0,0 0-203 0 0,0 0 419 0 0,0 0 220 0 0,0 0 42 0 0,0 0 8 0 0,0 0 2 0 0,0 0 0 0 0,-5 9 3192 0 0,2-1-3778 0 0,0-1 0 0 0,-1 0 0 0 0,0-1 0 0 0,-5 8 0 0 0,-6 9-404 0 0,-41 65 1032 0 0,3-4-156 0 0,38-58-910 0 0,2 0 0 0 0,0 1 0 0 0,-11 39 0 0 0,21-56 0 0 0,0 1 0 0 0,1 1 0 0 0,0-1 0 0 0,1 0 0 0 0,0 0 0 0 0,0 1 0 0 0,1-1 0 0 0,1 0 0 0 0,0 1 0 0 0,1-1 0 0 0,5 20 0 0 0,-5-26 0 0 0,-1 0 0 0 0,1 0 0 0 0,1 0 0 0 0,-1-1 0 0 0,1 1 0 0 0,-1-1 0 0 0,1 0 0 0 0,1 1 0 0 0,-1-1 0 0 0,0-1 0 0 0,1 1 0 0 0,0 0 0 0 0,0-1 0 0 0,0 0 0 0 0,0 0 0 0 0,8 4 0 0 0,-6-5 0 0 0,0 0 0 0 0,0 0 0 0 0,0 0 0 0 0,0 0 0 0 0,0-1 0 0 0,0 0 0 0 0,1-1 0 0 0,-1 1 0 0 0,0-1 0 0 0,0 0 0 0 0,1-1 0 0 0,-1 0 0 0 0,8-1 0 0 0,-5 0-734 0 0,1-1 0 0 0,-1 0 0 0 0,0 0-1 0 0,12-6 1 0 0,-17 7 258 0 0,-1 0 0 0 0,0 0 0 0 0,0 0 0 0 0,0 0 0 0 0,0 0 0 0 0,0-1 0 0 0,0 1 0 0 0,-1-1 0 0 0,1 0 0 0 0,-1 0-1 0 0,0 0 1 0 0,0 0 0 0 0,0 0 0 0 0,2-4 0 0 0,-4 5-6792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0,1 2-250 0 0,5 3 19 0 0,-6-5-118 0 0,0 0-1 0 0,0 0 1 0 0,0 1 0 0 0,1-1-1 0 0,-1 0 1 0 0,0 0-1 0 0,0 0 1 0 0,0 0 0 0 0,0 0-1 0 0,0 1 1 0 0,0-1 0 0 0,1 0-1 0 0,-1 0 1 0 0,0 0 0 0 0,0 0-1 0 0,0 1 1 0 0,0-1 0 0 0,0 0-1 0 0,0 0 1 0 0,0 0 0 0 0,0 1-1 0 0,0-1 1 0 0,0 0 0 0 0,0 0-1 0 0,0 0 1 0 0,0 1 0 0 0,0-1-1 0 0,0 0 1 0 0,0 0 0 0 0,0 0-1 0 0,0 0 1 0 0,0 1 0 0 0,0-1-1 0 0,0 7 1491 0 0,3 2-853 0 0,1 0 0 0 0,-2 0 1 0 0,1 1-1 0 0,-2-1 1 0 0,2 17-1 0 0,-1-12 71 0 0,0-1-1 0 0,6 21 1 0 0,-3-17-64 0 0,1 2-456 0 0,1 1 0 0 0,1-2 0 0 0,10 20 0 0 0,-12-26 20 0 0,0 1 1 0 0,-1-1-1 0 0,0 1 0 0 0,3 20 1 0 0,6 14 144 0 0,-12-42-388 0 0,-1-1 0 0 0,1 1 0 0 0,0-1 0 0 0,0-1 0 0 0,0 1 0 0 0,4 5 0 0 0,-1-3-64 0 0,-4-4-273 0 0,-1-2-138 0 0,2-5-33 0 0,-1 0-1 0 0,1 0 1 0 0,-1-1 0 0 0,-1 1 0 0 0,1 0-1 0 0,-1 0 1 0 0,0-1 0 0 0,0 1-1 0 0,0 0 1 0 0,-1 0 0 0 0,1-1-1 0 0,-3-5 1 0 0,-1-24-3409 0 0,4 7-2906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17503 0 0,'0'0'399'0'0,"0"0"60"0"0,0 0 21 0 0,0 0-59 0 0,0 1-276 0 0,-15 20 1707 0 0,14-19-839 0 0,1-2-59 0 0,-3 7 255 0 0,1-3-1095 0 0,-1-1 0 0 0,1 0-1 0 0,-1-1 1 0 0,0 1 0 0 0,-2 2 0 0 0,1-2-39 0 0,1 0-1 0 0,1 0 1 0 0,-1 0 0 0 0,0 0 0 0 0,-2 4 0 0 0,-35 47-75 0 0,-39 61 1440 0 0,40-56-1543 0 0,22-33-634 0 0,0 1 0 0 0,-21 47-1 0 0,37-72 229 0 0,1-2-3 0 0,0 0 0 0 0,0 0 0 0 0,2-2 0 0 0,12-8-1481 0 0,0-2 1 0 0,17-18-1 0 0,-25 24 1698 0 0,18-19-1752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17503 0 0,'0'0'399'0'0,"2"1"60"0"0,1 1-310 0 0,1 0 0 0 0,0 0 1 0 0,-1-1-1 0 0,1 0 1 0 0,0 1-1 0 0,0-1 0 0 0,0-1 1 0 0,0 1-1 0 0,0-1 1 0 0,1 1-1 0 0,-1-1 0 0 0,0-1 1 0 0,7 0-1 0 0,8-2 1340 0 0,31-9-1 0 0,-34 7-1422 0 0,-3 2 926 0 0,1 1-1 0 0,-1 0 0 0 0,20-1 1 0 0,-18 2-838 0 0,-4 0-154 0 0,-3-1-64 0 0,-6 2-273 0 0,-2 0-138 0 0,0 0-33 0 0,0 0 65 0 0,0 0 86 0 0,0 0-738 0 0,0 0-354 0 0,0 0-800 0 0,0 0-3072 0 0,0 0-1317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13823 0 0,'0'0'630'0'0,"0"0"-13"0"0,0 0-252 0 0,0 0 391 0 0,11 0 2252 0 0,-7-1-2388 0 0,0 0-1 0 0,-1 0 1 0 0,1 0 0 0 0,-1 0-1 0 0,1-1 1 0 0,-1 1-1 0 0,1-1 1 0 0,-1 0 0 0 0,5-3-1 0 0,-2 0-464 0 0,1-1-66 0 0,-1 0 627 0 0,-4 5-578 0 0,0-1 0 0 0,0 1 1 0 0,0-1-1 0 0,1 1 0 0 0,-1 0 0 0 0,0 0 1 0 0,0 0-1 0 0,4-1 0 0 0,13-6-122 0 0,-10 5-16 0 0,18-5-3977 0 0,-24 7 3114 0 0,-1 0-229 0 0,7-3-1788 0 0,1-1 1348 0 0,-2-2-4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2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17503 0 0,'0'0'399'0'0,"0"0"60"0"0,-2 8 442 0 0,1-6-817 0 0,1-1 0 0 0,0 1 0 0 0,-1-1 1 0 0,0 1-1 0 0,1-1 0 0 0,-1 0 0 0 0,0 1 0 0 0,0-1 0 0 0,0 0 1 0 0,0 1-1 0 0,0-1 0 0 0,0 0 0 0 0,0 0 0 0 0,0 0 0 0 0,0 0 1 0 0,0 0-1 0 0,-1 0 0 0 0,1 0 0 0 0,0-1 0 0 0,-1 1 0 0 0,1 0 1 0 0,-1-1-1 0 0,1 1 0 0 0,-1-1 0 0 0,1 1 0 0 0,-1-1 0 0 0,1 0 1 0 0,-1 1-1 0 0,0-1 0 0 0,-2 0 0 0 0,-3 1 1203 0 0,-5 3-687 0 0,1 0 1 0 0,-15 8-1 0 0,22-9-43 0 0,4-3-533 0 0,-18 7 75 0 0,16-7 272 0 0,2 0 117 0 0,0 0 21 0 0,36 10 99 0 0,-6-7 112 0 0,57 13 0 0 0,-61-12-504 0 0,-21-3-169 0 0,0-1 0 0 0,1 1 0 0 0,-1 1 0 0 0,0-1 1 0 0,10 5-1 0 0,-13-5-42 0 0,0 0 0 0 0,-1 0 0 0 0,1 0 1 0 0,-1 0-1 0 0,1 1 0 0 0,-1-1 0 0 0,1 1 0 0 0,-1-1 1 0 0,0 1-1 0 0,0-1 0 0 0,0 1 0 0 0,0 0 0 0 0,0 0 1 0 0,0 0-1 0 0,0-1 0 0 0,0 1 0 0 0,-1 0 0 0 0,1 0 1 0 0,-1 0-1 0 0,1 3 0 0 0,0-2-5 0 0,-1 0 0 0 0,0 0 0 0 0,1 0 0 0 0,-1 0 0 0 0,0 0 0 0 0,-1 0 0 0 0,1 1 0 0 0,0-1 0 0 0,-1 0 0 0 0,0 0 0 0 0,1 0 0 0 0,-1 0 0 0 0,-1-1 0 0 0,1 1 0 0 0,0 0 0 0 0,-1 0 0 0 0,1-1 0 0 0,-1 1 0 0 0,0 0 0 0 0,0-1 0 0 0,0 0 0 0 0,0 1 0 0 0,0-1 0 0 0,0 0 0 0 0,-1 0 0 0 0,1 0 0 0 0,-5 2 0 0 0,-23 17 0 0 0,24-16 0 0 0,-1 0 0 0 0,1 0 0 0 0,-1-1 0 0 0,0 0 0 0 0,0-1 0 0 0,0 1 0 0 0,0-1 0 0 0,-13 3 0 0 0,20-6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0,-1 0 0 0 0,7-5 0 0 0,8-4 0 0 0,-9 6 0 0 0,-4 2 0 0 0,1 1 0 0 0,-1-1 0 0 0,1 0 0 0 0,-1 1 0 0 0,1-1 0 0 0,0 1 0 0 0,-1-1 0 0 0,1 1 0 0 0,0 0 0 0 0,-1 0 0 0 0,1 0 0 0 0,0 0 0 0 0,2 0 0 0 0,0 0 0 0 0,0 0 0 0 0,0 0 0 0 0,0 0 0 0 0,0 1 0 0 0,0 0 0 0 0,-1-1 0 0 0,1 1 0 0 0,0 1 0 0 0,0-1 0 0 0,3 2 0 0 0,-3 0 0 0 0,0 0 0 0 0,0 0 0 0 0,0 1 0 0 0,0-1 0 0 0,-1 1 0 0 0,0 0 0 0 0,4 6 0 0 0,-2-5 0 0 0,-2 0 0 0 0,1 1 0 0 0,-1 0 0 0 0,0 0 0 0 0,0 0 0 0 0,0 0 0 0 0,-1 0 0 0 0,0 0 0 0 0,0 1 0 0 0,-1-1 0 0 0,0 1 0 0 0,0-1 0 0 0,0 13 0 0 0,-1-19 0 0 0,0 1 0 0 0,0 0 0 0 0,0 0 0 0 0,0 0 0 0 0,0 0 0 0 0,0-1 0 0 0,0 1 0 0 0,0 0 0 0 0,0 0 0 0 0,0 0 0 0 0,0-1 0 0 0,-1 1 0 0 0,1 0 0 0 0,0 0 0 0 0,-1 0 0 0 0,1-1 0 0 0,0 1 0 0 0,-1 0 0 0 0,1-1 0 0 0,-2 2 0 0 0,1 0 0 0 0,0-1 0 0 0,0 1 0 0 0,0-1 0 0 0,0 1 0 0 0,0-1 0 0 0,0 1 0 0 0,-1-1 0 0 0,1 0 0 0 0,0 0 0 0 0,-1 1 0 0 0,1-1 0 0 0,0 0 0 0 0,-1 0 0 0 0,0 0 0 0 0,1 0 0 0 0,-1-1 0 0 0,1 1 0 0 0,-1 0 0 0 0,0-1 0 0 0,0 1 0 0 0,1-1 0 0 0,-1 1 0 0 0,0-1 0 0 0,-2 0 0 0 0,-1 1 0 0 0,-2-1-194 0 0,-1 1-1 0 0,1-1 1 0 0,-1 0-1 0 0,1-1 1 0 0,-1 1-1 0 0,-8-3 1 0 0,-45-15-2988 0 0,0 1-586 0 0,40 14-1709 0 0,6 1-255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6:4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4607 0 0,'0'0'354'0'0,"0"0"250"0"0,0 0 1916 0 0,0 0 862 0 0,0 0 177 0 0,0 0-310 0 0,0 0-1425 0 0,0 0-626 0 0,0 0-129 0 0,0-2-99 0 0,-1-20 161 0 0,1 21-671 0 0,0 1-36 0 0,0 0-135 0 0,0 0-58 0 0,0 0-8 0 0,0 0-23 0 0,0 0-74 0 0,0-3-28 0 0,3-20-5443 0 0,-3 20 3379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3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17503 0 0,'0'0'399'0'0,"0"0"60"0"0,0 0 21 0 0,0 0-59 0 0,0 0-416 0 0,0 0 0 0 0,0 0 0 0 0,0 0 1 0 0,0 0-1 0 0,0 0 0 0 0,0 0 0 0 0,0 0 0 0 0,0 0 1 0 0,0 0-1 0 0,0-1 0 0 0,0 1 0 0 0,0 0 0 0 0,0 0 1 0 0,0 0-1 0 0,0 0 0 0 0,0 0 0 0 0,0 0 0 0 0,0 0 1 0 0,0 0-1 0 0,0-1 0 0 0,0 1 0 0 0,0 0 0 0 0,0 0 1 0 0,0 0-1 0 0,0 0 0 0 0,0 0 0 0 0,0 0 0 0 0,0 0 1 0 0,0 0-1 0 0,0 0 0 0 0,0 0 0 0 0,0-1 0 0 0,0 1 1 0 0,0 0-1 0 0,0 0 0 0 0,0 0 0 0 0,0 0 0 0 0,0 0 0 0 0,1 0 1 0 0,-1 0-1 0 0,0 0 0 0 0,0 0 0 0 0,0 0 0 0 0,0 0 1 0 0,0 0-1 0 0,0 0 0 0 0,0 0 0 0 0,0 0 0 0 0,0 0 1 0 0,1 0-1 0 0,-1 0 0 0 0,0 0 0 0 0,0 0 0 0 0,0 0 1 0 0,0 0-1 0 0,0 0 0 0 0,0 0 0 0 0,5 1 464 0 0,-1 1-1 0 0,0 0 0 0 0,0 1 1 0 0,0-1-1 0 0,-1 1 1 0 0,1-1-1 0 0,0 1 0 0 0,3 5 1 0 0,2 0 689 0 0,-1 1 0 0 0,9 11 1 0 0,-13-13-966 0 0,1-1-1 0 0,-1 1 1 0 0,0 0 0 0 0,0 0 0 0 0,0 0-1 0 0,-1 0 1 0 0,-1 1 0 0 0,1-1 0 0 0,-1 1 0 0 0,0 0-1 0 0,1 11 1 0 0,1 27 343 0 0,-2-1 0 0 0,-1 1 0 0 0,-7 48 0 0 0,-6-8-1272 0 0,-4 0-1 0 0,-36 109 1 0 0,51-193-468 0 0,1-2-47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 6447 0 0,'-4'0'142'0'0,"-28"2"1844"0"0,30-1-1543 0 0,1-1-294 0 0,-19 0-61 0 0,-30-2 2331 0 0,48 2-1931 0 0,2 0 21 0 0,-11-1 2203 0 0,10 0-2545 0 0,-1-2-241 0 0,-10 0 1957 0 0,-21 2 165 0 0,24 3-2032 0 0,1 3-16 0 0,1 1 0 0 0,-1-1 72 0 0,7-4 299 0 0,1-1 117 0 0,0 0 21 0 0,0 0-66 0 0,0 0-222 0 0,0 0 166 0 0,0 0 101 0 0,0 0 21 0 0,0 0-66 0 0,7-1-42 0 0,0 1 0 0 0,0 0 1 0 0,11 2-1 0 0,-16-2 42 0 0,1 0-294 0 0,40 0-133 0 0,-3-2-16 0 0,-2-2-64 0 0,-27 3-273 0 0,-9 0-138 0 0,-2 1-33 0 0,0 0 65 0 0,0 0 154 0 0,0 0-452 0 0,0 0-230 0 0,0 0-42 0 0,0 0-78 0 0,0 0-286 0 0,0 0-126 0 0,0 0-813 0 0,0 0-3140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10135 0 0,'0'0'231'0'0,"0"0"29"0"0,0 0 19 0 0,0 0 37 0 0,0 0 125 0 0,-2 0 58 0 0,0 0-303 0 0,1 0 1 0 0,-1 0 0 0 0,1 1 0 0 0,-1-1 0 0 0,1 0 0 0 0,-1 1-1 0 0,1-1 1 0 0,0 1 0 0 0,-1-1 0 0 0,1 1 0 0 0,0 0-1 0 0,-2 1 1 0 0,1-1 315 0 0,2-1 0 0 0,0 0 0 0 0,0 0 0 0 0,0 0-69 0 0,-1 4-104 0 0,1-4-265 0 0,0 0 0 0 0,0 1 0 0 0,-1-1 1 0 0,1 0-1 0 0,0 1 0 0 0,0-1 0 0 0,0 0 1 0 0,0 1-1 0 0,0-1 0 0 0,-1 0 0 0 0,1 1 1 0 0,0-1-1 0 0,0 1 0 0 0,0-1 0 0 0,0 0 1 0 0,0 1-1 0 0,0-1 0 0 0,0 1 0 0 0,1-1 1 0 0,-1 0-1 0 0,0 1 0 0 0,0-1 0 0 0,0 0 1 0 0,0 1-1 0 0,1 0 0 0 0,2 0 163 0 0,0 1-1 0 0,0-1 1 0 0,0 1-1 0 0,1-1 1 0 0,-1 0-1 0 0,0-1 1 0 0,1 1-1 0 0,-1 0 1 0 0,4-1 0 0 0,36-3 1111 0 0,14 0-1022 0 0,-25 2-537 0 0,-5 0-3462 0 0,-25 1 2296 0 0,7 0-1658 0 0,-7 0 1499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0,'0'0'464'0'0,"0"0"-9"0"0,0 0-155 0 0,0 0 443 0 0,0 0 227 0 0,0 0 44 0 0,0 0 8 0 0,0 0 2 0 0,0 0 0 0 0,0 0 0 0 0,0 0-137 0 0,0 0-508 0 0,0 0 37 0 0,0 0 80 0 0,0 0 14 0 0,0 0 2 0 0,0 0 0 0 0,0 0 0 0 0,0 0 0 0 0,1 2-69 0 0,8 15-274 0 0,-9-11-176 0 0,0-1 10 0 0,2 0-3 0 0,-1-3 0 0 0,0 0 0 0 0,0 0 0 0 0,0 0 0 0 0,0 0 0 0 0,-1 1 0 0 0,1-1 0 0 0,-1 0 0 0 0,0 0 0 0 0,1 5 0 0 0,0 8 0 0 0,0 23 0 0 0,0-6 0 0 0,-1-22 0 0 0,-1 0 0 0 0,1 0 0 0 0,-5 17 0 0 0,3-17 0 0 0,0 8-3 0 0,4-13-17 0 0,0-1-21 0 0,2 21-622 0 0,-2-10-3503 0 0,0-16-366 0 0,7-4-1531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8287 0 0,'0'0'191'0'0,"0"0"26"0"0,0 0 9 0 0,1-1 110 0 0,6-3 444 0 0,-6 3 196 0 0,-1 1 42 0 0,0 0-63 0 0,0 0-290 0 0,0 0-121 0 0,0 0-28 0 0,0 0-4 0 0,0 0 0 0 0,0 0 0 0 0,0 0 0 0 0,0 0 0 0 0,0 0 0 0 0,0 0 0 0 0,0 0 0 0 0,0 0 0 0 0,0 0 0 0 0,0 0 0 0 0,0 0 0 0 0,0 0-68 0 0,2 2-217 0 0,0 1-16 0 0,1 1-1 0 0,-1 0 1 0 0,0-1 0 0 0,0 1 0 0 0,0 0 0 0 0,-1 1 0 0 0,1-1-1 0 0,0 7 1 0 0,0-1-179 0 0,0 0 0 0 0,0 20 0 0 0,-3 9-32 0 0,-2 0 0 0 0,-16 73 0 0 0,17-101-64 0 0,1-9-273 0 0,1-2-138 0 0,0 0-33 0 0,0 0-140 0 0,0 0-572 0 0,0 0-253 0 0,2-2-51 0 0,4-8-11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6447 0 0,'0'0'142'0'0,"0"0"22"0"0,0 0 13 0 0,0 0 55 0 0,0 0 181 0 0,0 0 78 0 0,0 0 18 0 0,0 0 3 0 0,0 0 0 0 0,0 0 0 0 0,0 0 0 0 0,0 0 0 0 0,-2 2 0 0 0,1 0-333 0 0,-14 9 1346 0 0,13-10-1154 0 0,-18 10 2674 0 0,18-11-2533 0 0,2 0 0 0 0,0 0 0 0 0,0 0 0 0 0,0 0-69 0 0,0 0-222 0 0,0 0 166 0 0,0 0 101 0 0,0 0 21 0 0,0 0-66 0 0,0 0-222 0 0,0 0 166 0 0,0 0 101 0 0,0 0 21 0 0,0 0-66 0 0,3 1-294 0 0,15 5-131 0 0,-1-5-21 0 0,-13-1 4 0 0,129-8 1466 0 0,-67 2-886 0 0,-57 6-581 0 0,2-1 0 0 0,0 1 0 0 0,14 1 0 0 0,-13 1 0 0 0,-2-1 0 0 0,0 1 0 0 0,-3-2-64 0 0,-5 0-273 0 0,-2 0-138 0 0,0 0-33 0 0,0 0-140 0 0,0 0-572 0 0,0 0-253 0 0,0 0-1108 0 0,0 0-4241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10135 0 0,'0'0'464'0'0,"0"0"-9"0"0,0 0-87 0 0,0 0 728 0 0,0 0 353 0 0,0 0 73 0 0,0 0-125 0 0,0 0-574 0 0,0 0-250 0 0,0 0-49 0 0,0 0-11 0 0,0 0-1 0 0,0 0 0 0 0,2 2 0 0 0,3 2 0 0 0,-1 0 0 0 0,1 0 0 0 0,5 8 0 0 0,-10-11-483 0 0,0-1 1 0 0,1 1-1 0 0,-1 0 0 0 0,0-1 0 0 0,1 1 1 0 0,-1 0-1 0 0,0-1 0 0 0,0 1 0 0 0,0 0 1 0 0,0-1-1 0 0,0 1 0 0 0,0 0 0 0 0,0 0 1 0 0,0-1-1 0 0,0 1 0 0 0,0 0 0 0 0,0 0 1 0 0,0 0-1 0 0,-1 2 14 0 0,2 13-29 0 0,0-5-13 0 0,0 0 0 0 0,-1-1-1 0 0,-3 21 1 0 0,-11 62-1 0 0,12-71 0 0 0,2-15 0 0 0,-1 0 0 0 0,0 0 0 0 0,-1 0 0 0 0,1 0 0 0 0,-4 8 0 0 0,1-2 0 0 0,0-4-64 0 0,18-25-1070 0 0,1 0 368 0 0,1-12-1118 0 0,0-1-4364 0 0,-6 15 448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11975 0 0,'0'0'267'0'0,"0"0"42"0"0,0 0 17 0 0,0 0-28 0 0,0 0-58 0 0,0 0 491 0 0,0 0 238 0 0,3 0 45 0 0,9 3-61 0 0,-9-3-288 0 0,-3 0-121 0 0,0 0-28 0 0,0 0-4 0 0,0 0 0 0 0,0 0 0 0 0,1 2 0 0 0,0 1-420 0 0,0 0-1 0 0,0 0 1 0 0,0 0 0 0 0,-1 0-1 0 0,1 0 1 0 0,-1 0 0 0 0,1 1-1 0 0,-1-1 1 0 0,0 0 0 0 0,-1 0-1 0 0,1 0 1 0 0,0 0 0 0 0,-1 0-1 0 0,0 0 1 0 0,-1 4 0 0 0,-3 8 664 0 0,-1-1 1 0 0,-7 15 0 0 0,-8 17 218 0 0,18-37-975 0 0,1-6 0 0 0,1 1 0 0 0,0-1 0 0 0,0 1 0 0 0,0 0 0 0 0,1 0 0 0 0,-1 5 0 0 0,-2 18 0 0 0,3 2 0 0 0,4-5 0 0 0,2-16 0 0 0,0-2 0 0 0,9 15 0 0 0,-4-16 0 0 0,-5-3 0 0 0,-2 0 0 0 0,0 0 0 0 0,0-1 0 0 0,0 1 0 0 0,0-1 0 0 0,8 1 0 0 0,-10-2 0 0 0,0 0 0 0 0,0 0 0 0 0,0 0 0 0 0,0-1 0 0 0,0 1 0 0 0,-1 0 0 0 0,5-2 0 0 0,-2 0 0 0 0,0 1 0 0 0,-1 1 0 0 0,1-2 0 0 0,-1 1 0 0 0,0 0 0 0 0,1-1 0 0 0,-1 1 0 0 0,0-1 0 0 0,0 0 0 0 0,0 0 0 0 0,0 0 0 0 0,-1 0 0 0 0,1-1 0 0 0,-1 1 0 0 0,1-1 0 0 0,-1 0 0 0 0,0 1 0 0 0,0-1 0 0 0,2-4 0 0 0,2-2 0 0 0,-4 7 0 0 0,-1 1 0 0 0,0-1 0 0 0,1 0 0 0 0,-1 0 0 0 0,0 0 0 0 0,0 1 0 0 0,0-1 0 0 0,0 0 0 0 0,0 0 0 0 0,-1 0 0 0 0,1 0 0 0 0,0-4 0 0 0,0 0 0 0 0,-1-5 0 0 0,-1 9 0 0 0,1 0 0 0 0,-1-1 0 0 0,0 1 0 0 0,0 0 0 0 0,-1 0 0 0 0,1 0 0 0 0,0 1 0 0 0,-1-1 0 0 0,1 0 0 0 0,-1 0 0 0 0,1 1 0 0 0,-1-1 0 0 0,0 1 0 0 0,0-1 0 0 0,0 1 0 0 0,0 0 0 0 0,0 0 0 0 0,0 0 0 0 0,0 0 0 0 0,0 0 0 0 0,0 0 0 0 0,0 0 0 0 0,-4 0 0 0 0,1 0 0 0 0,0 0 0 0 0,0 0 0 0 0,0 1 0 0 0,1-1 0 0 0,-1 1 0 0 0,0 0 0 0 0,0 1 0 0 0,0-1 0 0 0,0 1 0 0 0,-6 2 0 0 0,-27 10-5397 0 0,36-12-2110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11975 0 0,'0'0'267'0'0,"0"0"42"0"0,0 0 17 0 0,0 0-28 0 0,0 0-58 0 0,0 0 491 0 0,0 0 238 0 0,0 0 45 0 0,0 0-61 0 0,0 0-288 0 0,0 0-121 0 0,0 0-28 0 0,0 0-4 0 0,0 0 0 0 0,0 0 0 0 0,0 0 0 0 0,0 0 0 0 0,0 0 0 0 0,3 0 0 0 0,6 0 0 0 0,-6 0 0 0 0,-1 0 0 0 0,7-1-309 0 0,0 0-1 0 0,0 0 0 0 0,0-1 1 0 0,-1 0-1 0 0,14-5 0 0 0,33-9 224 0 0,-21 12-426 0 0,-16 2 15 0 0,-15 3 3 0 0,2-1-46 0 0,21-6-110 0 0,-23 5-558 0 0,3-2-280 0 0,-3 1-813 0 0,0 1-3834 0 0,-3 1-520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10135 0 0,'0'0'464'0'0,"0"0"-9"0"0,0 0-155 0 0,0 0 443 0 0,0 0 227 0 0,0 0 44 0 0,0 3-61 0 0,-2 8 305 0 0,1 0-1 0 0,-5 14 1 0 0,5-22-1033 0 0,1 0 0 0 0,-1 0 0 0 0,1 0 0 0 0,0 0 0 0 0,-1 0 0 0 0,2 0 0 0 0,-1 1 0 0 0,1 2 0 0 0,-1 4 242 0 0,-2 17-295 0 0,1-25-172 0 0,1 0 0 0 0,-1 0 0 0 0,1 0 0 0 0,-1 0 0 0 0,1 1 0 0 0,0-1 0 0 0,0 0 0 0 0,-1 0 0 0 0,2 0 0 0 0,-1 0 0 0 0,0 0 0 0 0,1 3 0 0 0,-1 6 0 0 0,-2 1 0 0 0,2 24-876 0 0,0-34 368 0 0,0-2-140 0 0,0 0-572 0 0,0 0-253 0 0,0 0-51 0 0,0 0-11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7:1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70 181 4719 0 0,'0'0'216'0'0,"-2"1"-10"0"0,-5 3-80 0 0,6-4-38 0 0,0 1-1 0 0,-1-1 1 0 0,1 0-1 0 0,0 1 1 0 0,0-1-1 0 0,-1 0 1 0 0,1 0-1 0 0,0 0 1 0 0,-1 0-1 0 0,1 0 1 0 0,0 0-1 0 0,0-1 1 0 0,-1 1-1 0 0,0-1 1 0 0,0 1 139 0 0,0-1 291 0 0,2 1-213 0 0,-3 0-90 0 0,1-1-5 0 0,1 0 1 0 0,-1 1 0 0 0,0-1-1 0 0,0 1 1 0 0,0 0 0 0 0,0 0-1 0 0,0-1 1 0 0,0 1 0 0 0,0 1-1 0 0,0-1 1 0 0,1 0 0 0 0,-1 0-1 0 0,0 1 1 0 0,0-1 0 0 0,-2 1-1 0 0,2 0 432 0 0,2-1-9 0 0,0 0-56 0 0,0 0-29 0 0,0 0-4 0 0,0 0-32 0 0,0 0-136 0 0,0 0-65 0 0,0 0-14 0 0,0 0-19 0 0,0 0-80 0 0,0 0-35 0 0,0 0-10 0 0,0 0 6 0 0,0 0 29 0 0,0 0 17 0 0,0 0 3 0 0,0 0 11 0 0,0 0 45 0 0,0 0 21 0 0,0 0 3 0 0,0 0-10 0 0,0 0-44 0 0,0 0-11 0 0,0 0-6 0 0,0 0-10 0 0,0 0-40 0 0,26-23 875 0 0,-17 18-924 0 0,0 1 0 0 0,0 0-1 0 0,1 0 1 0 0,0 1 0 0 0,18-4 0 0 0,13-4 5 0 0,33-10 64 0 0,-47 14-133 0 0,0 0 1 0 0,34-16-1 0 0,-29 10 2 0 0,-22 9-53 0 0,0 0-1 0 0,0 0 1 0 0,-1-1-1 0 0,0 0 0 0 0,10-7 1 0 0,3-5 36 0 0,-20 16-155 0 0,-2 1-188 0 0,0 0-55 0 0,0 0-8 0 0,-2 0 134 0 0,0 0-1 0 0,0 1 1 0 0,0-1 0 0 0,0 1-1 0 0,0 0 1 0 0,1 0 0 0 0,-1-1-1 0 0,0 1 1 0 0,0 0-1 0 0,1 1 1 0 0,-1-1 0 0 0,-2 2-1 0 0,2-1-71 0 0,0-1-1 0 0,0 1 0 0 0,0-1 0 0 0,0 0 0 0 0,0 1 1 0 0,0-1-1 0 0,0 0 0 0 0,0-1 0 0 0,-5 2 0 0 0,-4 0-1442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0,2 1-220 0 0,-1-1-107 0 0,-1 0 1 0 0,1 1-1 0 0,0-1 0 0 0,-1 1 0 0 0,1-1 0 0 0,-1 0 1 0 0,1 1-1 0 0,-1-1 0 0 0,1 1 0 0 0,-1-1 0 0 0,1 1 1 0 0,-1 0-1 0 0,0-1 0 0 0,1 1 0 0 0,-1-1 0 0 0,0 1 1 0 0,1 0-1 0 0,-1-1 0 0 0,0 1 0 0 0,0 0 0 0 0,0-1 1 0 0,0 1-1 0 0,1 0 0 0 0,-1-1 0 0 0,0 1 0 0 0,0 0 1 0 0,0-1-1 0 0,-1 2 0 0 0,1 1 715 0 0,0 11 1263 0 0,5 55 2743 0 0,-5-67-4214 0 0,6 11 512 0 0,-5-8-846 0 0,10 16 755 0 0,1 3-916 0 0,-5-14-17 0 0,1-1 72 0 0,-7-8 299 0 0,12 4 626 0 0,9 1-1773 0 0,-20-6 401 0 0,-2 0 577 0 0,0 0 248 0 0,0 0 50 0 0,22-11-1789 0 0,-12 3-877 0 0,-3-4-3608 0 0,-3-8-2022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13823 0 0,'0'0'315'0'0,"0"0"45"0"0,0 0 21 0 0,0 0-49 0 0,-2 0-220 0 0,-1 1 223 0 0,1 1-1 0 0,-1-1 0 0 0,1 0 1 0 0,-1 1-1 0 0,1-1 1 0 0,0 1-1 0 0,0-1 0 0 0,0 1 1 0 0,0 0-1 0 0,0 0 1 0 0,0 0-1 0 0,1 0 0 0 0,-1 0 1 0 0,-2 5-1 0 0,3-5 182 0 0,1-2-4 0 0,0 2-361 0 0,-1 0-1 0 0,0 0 1 0 0,1 1-1 0 0,-1-1 1 0 0,0 0-1 0 0,0 0 1 0 0,-2 3-1 0 0,-1 4 182 0 0,3-6-199 0 0,0 0 0 0 0,1 1 0 0 0,0-1 0 0 0,-1 0 0 0 0,1 0 0 0 0,1 1-1 0 0,-1-1 1 0 0,0 0 0 0 0,1 0 0 0 0,-1 1 0 0 0,1-1 0 0 0,0 0 0 0 0,1 3 0 0 0,0-1 68 0 0,0 1-1 0 0,-1-1 1 0 0,1 11 0 0 0,-2 21-201 0 0,-2 0 0 0 0,-2-1 0 0 0,-1 1 0 0 0,-17 61 0 0 0,7-39-829 0 0,14-57-125 0 0,1-2-56 0 0,0 0-81 0 0,0 0-286 0 0,0 0-126 0 0,0 0-950 0 0,0 0-3690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11975 0 0,'0'0'547'0'0,"0"0"-11"0"0,0 0-203 0 0,2 1 419 0 0,9 1 350 0 0,0-1-1 0 0,-1 0 1 0 0,1 0-1 0 0,0-2 0 0 0,0 1 1 0 0,0-1-1 0 0,0-1 1 0 0,19-4-1 0 0,5-1 386 0 0,5-2-651 0 0,10-1 384 0 0,-28 7-1215 0 0,0-1 1 0 0,37-12-1 0 0,-56 14-26 0 0,0 1 0 0 0,0 0 0 0 0,1 0 0 0 0,-1 1 0 0 0,0-1 0 0 0,0 1 0 0 0,1-1 0 0 0,3 1 0 0 0,-1 0-191 0 0,-3 0-263 0 0,-3 0-33 0 0,0 0-140 0 0,0 0-572 0 0,0 0-253 0 0,0 0-779 0 0,-3 2-3069 0 0,-10 6-1317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0,1 2 45 0 0,12 46 4271 0 0,-11-38-5277 0 0,-1 0 0 0 0,0 0 0 0 0,-1 16 0 0 0,1-3-7 0 0,-1-3-1 0 0,-1 1 0 0 0,-6 36 0 0 0,3-22 0 0 0,4-23 0 0 0,3-1-61 0 0,-2-9-265 0 0,-1-2-140 0 0,0 0-41 0 0,1-2-5 0 0,24-33-1455 0 0,0-5-3875 0 0,-19 28 3795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13823 0 0,'0'0'315'0'0,"0"0"45"0"0,0 0 21 0 0,0 0-49 0 0,-1 2-220 0 0,-1 5 39 0 0,2-5 569 0 0,0-2 249 0 0,0 0 45 0 0,0 0-61 0 0,-1 2-288 0 0,-4 17 1419 0 0,4-17-1572 0 0,1-2 0 0 0,-1 1-68 0 0,-9 19-272 0 0,-20 69 1876 0 0,24-72-1815 0 0,0 0-1 0 0,2 0 1 0 0,-5 33 0 0 0,8-30 139 0 0,1 0 1 0 0,4 34-1 0 0,-5-50-372 0 0,1 2 0 0 0,7 11 0 0 0,-5-13 0 0 0,-1-1 0 0 0,1 0 0 0 0,0 1 0 0 0,0-1 0 0 0,0 0 0 0 0,0 0 0 0 0,1-1 0 0 0,-1 1 0 0 0,1 0 0 0 0,0-1 0 0 0,0 1 0 0 0,0-1 0 0 0,0 0 0 0 0,0 0 0 0 0,0 0 0 0 0,0-1 0 0 0,1 1 0 0 0,-1-1 0 0 0,5 2 0 0 0,6-2 0 0 0,-4-3 0 0 0,0-1 0 0 0,0 0 0 0 0,-1-1 0 0 0,1 1 0 0 0,-1-2 0 0 0,1 0 0 0 0,-1 0 0 0 0,-1 0 0 0 0,1-1 0 0 0,-1 0 0 0 0,0-1 0 0 0,0 0 0 0 0,10-13 0 0 0,-17 19 0 0 0,1-1 0 0 0,-1 0 0 0 0,1 0 0 0 0,-1 0 0 0 0,0-1 0 0 0,0 1 0 0 0,0 0 0 0 0,0 0 0 0 0,-1-1 0 0 0,1 1 0 0 0,-1 0 0 0 0,1-1 0 0 0,-1 1 0 0 0,0-1 0 0 0,0 1 0 0 0,0 0 0 0 0,0-1 0 0 0,0 1 0 0 0,0-1 0 0 0,-2-4 0 0 0,1 5 0 0 0,0-1 0 0 0,0 0 0 0 0,-1 1 0 0 0,1-1 0 0 0,-1 1 0 0 0,1 0 0 0 0,-1-1 0 0 0,0 1 0 0 0,0 0 0 0 0,0 0 0 0 0,0 0 0 0 0,0 0 0 0 0,-1 0 0 0 0,1 1 0 0 0,-1-1 0 0 0,1 1 0 0 0,-6-3 0 0 0,2 2-179 0 0,-1-1 0 0 0,1 1-1 0 0,-1 0 1 0 0,0 1 0 0 0,0 0 0 0 0,0 0 0 0 0,0 0-1 0 0,0 1 1 0 0,1 0 0 0 0,-1 0 0 0 0,0 1 0 0 0,0-1 0 0 0,0 2-1 0 0,-9 1 1 0 0,15-2-2666 0 0,1-1-5342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10135 0 0,'0'0'231'0'0,"0"0"29"0"0,0 0 19 0 0,0 0 37 0 0,0 0 125 0 0,0 0 58 0 0,0 0 11 0 0,0 0 2 0 0,0 0 0 0 0,0 0 0 0 0,0 0 0 0 0,0 0 0 0 0,0 0 0 0 0,0 0 0 0 0,2-1 0 0 0,3-1 456 0 0,1 0 0 0 0,-1 1 0 0 0,1-1 0 0 0,7 1 0 0 0,0-1-307 0 0,0-1 1 0 0,18-5-1 0 0,-6-2-62 0 0,35-9 778 0 0,-48 16-1377 0 0,-3 3-64 0 0,-7 0-273 0 0,-2 0-138 0 0,0 0-33 0 0,0 0-72 0 0,0 0-285 0 0,0 0-126 0 0,-12 10-2921 0 0,-13 0-109 0 0,22-10 1974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8287 0 0,'0'0'382'0'0,"0"0"-8"0"0,0 0-102 0 0,0 0 463 0 0,2 0 234 0 0,5 2-69 0 0,1 0-1 0 0,-1-1 0 0 0,0 0 1 0 0,0-1-1 0 0,1 1 1 0 0,-1-1-1 0 0,12-2 0 0 0,54-14 4136 0 0,-67 15-4782 0 0,5-1-236 0 0,0 1-286 0 0,-9 1-1135 0 0,-2 0-511 0 0,0 0-107 0 0,0 0-24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 10135 0 0,'0'0'231'0'0,"0"0"29"0"0,0 0 19 0 0,0-2-41 0 0,0-6-44 0 0,0 6 552 0 0,0 2 232 0 0,0 0 40 0 0,-1-2-63 0 0,-3-4-290 0 0,3 4-121 0 0,1 2-28 0 0,0 0-72 0 0,0 0-217 0 0,0 0 161 0 0,0 0 100 0 0,0 0 21 0 0,0 0 3 0 0,0 0 0 0 0,0 0 0 0 0,0 0 0 0 0,0 0 0 0 0,0 0 0 0 0,0 0 0 0 0,0 0 0 0 0,0 0-69 0 0,-1 2-294 0 0,-5 21-133 0 0,0 11 637 0 0,1 0-1 0 0,-2 55 1 0 0,6-66-563 0 0,1 6-90 0 0,-1-8 0 0 0,1-19 0 0 0,-4 18 0 0 0,2-9-64 0 0,1-9-273 0 0,1-2-138 0 0,0 0-33 0 0,9-11-84 0 0,-7 9 488 0 0,0 0 1 0 0,-1 0-1 0 0,1 0 0 0 0,-1 0 0 0 0,0-1 1 0 0,1 1-1 0 0,-1 0 0 0 0,0-1 1 0 0,0 1-1 0 0,-1-1 0 0 0,1 1 0 0 0,0-1 1 0 0,0-4-1 0 0,0-4-1196 0 0,17-69-7772 0 0,-14 60 7024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13823 0 0,'0'0'315'0'0,"0"0"45"0"0,0 0 21 0 0,0 0-49 0 0,1 2-81 0 0,9 19 3417 0 0,-9-18-3003 0 0,-1-3-121 0 0,0 0-28 0 0,5 12 1020 0 0,-1 0-512 0 0,-3-11-944 0 0,-1 1 0 0 0,0-1 1 0 0,1 0-1 0 0,-1 1 0 0 0,0-1 0 0 0,0 1 0 0 0,0-1 0 0 0,0 1 1 0 0,-1-1-1 0 0,1 1 0 0 0,0-1 0 0 0,0 1 0 0 0,-1-1 0 0 0,1 0 0 0 0,-1 1 1 0 0,1-1-1 0 0,-1 0 0 0 0,0 1 0 0 0,0-1 0 0 0,1 0 0 0 0,-3 2 1 0 0,-10 21 307 0 0,0 9-388 0 0,7-18 0 0 0,-12 11 0 0 0,17-25 0 0 0,0 0 0 0 0,0 0 0 0 0,0 1 0 0 0,0-1 0 0 0,0 0 0 0 0,1 1 0 0 0,-1-1 0 0 0,0 1 0 0 0,0 2 0 0 0,0 8 0 0 0,3-9 0 0 0,1 0 0 0 0,0 0 0 0 0,-1 0 0 0 0,1 0 0 0 0,0-1 0 0 0,0 1 0 0 0,0-1 0 0 0,1 0 0 0 0,-1 1 0 0 0,7 2 0 0 0,62 16 2032 0 0,-54-12-2013 0 0,-15-6-19 0 0,-1 1-3 0 0,0-3 3 0 0,0 0 0 0 0,-1 1 0 0 0,1-1 0 0 0,0 1 0 0 0,-1 0 0 0 0,0-1 0 0 0,1 1 0 0 0,-1 0 0 0 0,0 0 0 0 0,0 0 0 0 0,0 0 0 0 0,0 0 0 0 0,0 0 0 0 0,0 0 0 0 0,-1 0 0 0 0,1 0 0 0 0,0 3 0 0 0,0 0 0 0 0,0 8 0 0 0,-4-1 0 0 0,2-7 0 0 0,-5 8 0 0 0,-14 7 0 0 0,-2-5 0 0 0,16-10-192 0 0,-1-1 0 0 0,1 0-1 0 0,-1-1 1 0 0,-13 6 0 0 0,17-9 123 0 0,0 1 0 0 0,1-1 0 0 0,-1 1 1 0 0,0-1-1 0 0,0 0 0 0 0,1 0 0 0 0,-1 0 0 0 0,0 0 0 0 0,0 0 0 0 0,1-1 0 0 0,-1 1 1 0 0,0-1-1 0 0,0 0 0 0 0,1 1 0 0 0,-1-1 0 0 0,-4-3 0 0 0,6 3-170 0 0,-1 0 1 0 0,1-1-1 0 0,-1 1 1 0 0,1-1-1 0 0,-1 1 0 0 0,1-1 1 0 0,0 1-1 0 0,0-1 0 0 0,0 0 1 0 0,0 0-1 0 0,0 1 1 0 0,0-1-1 0 0,1 0 0 0 0,-1 0 1 0 0,0 0-1 0 0,1 0 0 0 0,0 0 1 0 0,-1 0-1 0 0,1-3 0 0 0,-1-5-1275 0 0,1-1 0 0 0,1-13-1 0 0,-1 21 1210 0 0,3-20-1742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2 21 0 0,0 2-308 0 0,6 26 378 0 0,-6-29-482 0 0,0-1 0 0 0,0 1 0 0 0,1-1 0 0 0,-1 1 0 0 0,0-1 0 0 0,1 1 0 0 0,-1-1 0 0 0,1 1 0 0 0,-1-1 0 0 0,0 0 0 0 0,1 1 0 0 0,-1-1 0 0 0,1 0 0 0 0,-1 1 0 0 0,1-1 0 0 0,-1 0 0 0 0,1 0 0 0 0,-1 1-1 0 0,1-1 1 0 0,0 0 0 0 0,1 1 201 0 0,1 1-135 0 0,0-1 0 0 0,0 0 0 0 0,1 1 0 0 0,-1-1 0 0 0,0 0 0 0 0,1-1 0 0 0,-1 1 0 0 0,0-1 1 0 0,1 1-1 0 0,5-1 0 0 0,37-5 1835 0 0,-6 1-1105 0 0,-31 5-864 0 0,0-1 0 0 0,15 3 0 0 0,6 2 0 0 0,-20-2 0 0 0,-2 5 0 0 0,-8-7-2 0 0,1 0-265 0 0,0 0 0 0 0,-1 0 0 0 0,1 0 0 0 0,-1 0 0 0 0,1 0 0 0 0,-1 0-1 0 0,1 0 1 0 0,-1 1 0 0 0,0-1 0 0 0,0 0 0 0 0,1 0 0 0 0,-1 1 0 0 0,0-1 0 0 0,0 0 0 0 0,0 0 0 0 0,0 1 0 0 0,0-1 0 0 0,-1 0 0 0 0,1 0 0 0 0,-1 2 0 0 0,-4 8-1779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7:1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69 6791 0 0,'-2'2'308'0'0,"-8"15"120"0"0,-3 1 592 0 0,12-16-456 0 0,1-2-16 0 0,0 0-85 0 0,0 0-42 0 0,0 0-5 0 0,0 0 11 0 0,0 0 45 0 0,2-1 21 0 0,16-8 732 0 0,26-10 0 0 0,-25 12-150 0 0,31-17-1 0 0,-33 14-581 0 0,0 1-1 0 0,24-9 1 0 0,-35 16-462 0 0,1 0 0 0 0,-1 0 0 0 0,0 1 0 0 0,1-1 0 0 0,-1 1 0 0 0,1 1 1 0 0,-1-1-1 0 0,1 1 0 0 0,-1 1 0 0 0,12 0 0 0 0,-17 0-30 0 0,0-1 18 0 0,1 0 0 0 0,-1 0 0 0 0,0 1 0 0 0,1-1 0 0 0,-1 1 0 0 0,0-1 0 0 0,0 1 1 0 0,0-1-1 0 0,1 1 0 0 0,-1 0 0 0 0,0-1 0 0 0,0 1 0 0 0,2 1 0 0 0,-1 1 14 0 0,-1 0 0 0 0,1 0 0 0 0,0 0 0 0 0,-1 0 0 0 0,0 0 0 0 0,1 0-1 0 0,-1 1 1 0 0,0-1 0 0 0,0 6 0 0 0,1 4 31 0 0,-2-11-26 0 0,0-2-114 0 0,0 0-55 0 0,0 0-12 0 0,0 0-141 0 0,0 0-588 0 0,-1-2-257 0 0,-4-6-50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11975 0 0,'0'0'547'0'0,"0"0"-11"0"0,2 2-344 0 0,4 1 236 0 0,0 0 1 0 0,0 0-1 0 0,0-1 0 0 0,0 0 1 0 0,0 0-1 0 0,0 0 0 0 0,1-1 1 0 0,-1 0-1 0 0,1 0 0 0 0,-1 0 1 0 0,1-1-1 0 0,-1 0 0 0 0,1-1 1 0 0,6 0-1 0 0,15-4 1009 0 0,0-1 0 0 0,28-9 1 0 0,-1 0-474 0 0,77-9 1683 0 0,-127 23-2628 0 0,-3 1-19 0 0,0 0-1 0 0,-1-1 1 0 0,1 1 0 0 0,0 1 0 0 0,0-1 0 0 0,0 0 0 0 0,0 0 0 0 0,-1 1-1 0 0,1-1 1 0 0,3 2 0 0 0,5 0-64 0 0,-7-2-273 0 0,-3 0-138 0 0,0 0-33 0 0,-9 11-937 0 0,7-9 963 0 0,-1 0-1 0 0,0 0 1 0 0,1 0 0 0 0,-1 0-1 0 0,0-1 1 0 0,-4 3 0 0 0,-6 1-7369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4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19351 0 0,'0'0'439'0'0,"0"0"62"0"0,0 0 33 0 0,0 0-65 0 0,0 0-237 0 0,0 2 156 0 0,6 61 2657 0 0,-11 3-1769 0 0,3-45-586 0 0,0 38 0 0 0,2-52-690 0 0,-2 15 0 0 0,-1-9 0 0 0,3 1 0 0 0,2-3-64 0 0,-1-9-273 0 0,-1-2-138 0 0,0 0-33 0 0,11-8-937 0 0,-5 2 297 0 0,0 0 0 0 0,-1 0 0 0 0,0-1 0 0 0,0 0 0 0 0,0 0 0 0 0,-1 0 0 0 0,0-1 0 0 0,6-13 0 0 0,-1 2-1411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5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17503 0 0,'0'0'399'0'0,"0"0"60"0"0,0 0 21 0 0,0 0-59 0 0,0 8-260 0 0,-3 0 675 0 0,0 0-1 0 0,-1 0 1 0 0,0-1-1 0 0,-6 9 1 0 0,-10 22 1026 0 0,15-27-1819 0 0,-52 141 1172 0 0,51-134-1087 0 0,2 1-1 0 0,0 0 1 0 0,1 0 0 0 0,1 0 0 0 0,0 0-1 0 0,3 27 1 0 0,5-10-128 0 0,-1-23 0 0 0,5-3 0 0 0,3-3 0 0 0,-9-5 33 0 0,1-1 0 0 0,0-1 0 0 0,-1 1 0 0 0,1-1 0 0 0,0 0-1 0 0,0 0 1 0 0,-1 0 0 0 0,1 0 0 0 0,0-1 0 0 0,0 0 0 0 0,-1 0 0 0 0,1 0 0 0 0,-1-1 0 0 0,1 0-1 0 0,-1 0 1 0 0,1 0 0 0 0,6-4 0 0 0,1-2 137 0 0,-1 0-1 0 0,0-1 1 0 0,0 0-1 0 0,16-18 1 0 0,-17 16 273 0 0,-4-2-294 0 0,-6 1-133 0 0,0 10-15 0 0,-1 0-1 0 0,0 0 1 0 0,0 0-1 0 0,0 0 1 0 0,0 0-1 0 0,0 1 1 0 0,0-1-1 0 0,-1 0 1 0 0,1 1 0 0 0,0-1-1 0 0,-1 1 1 0 0,1 0-1 0 0,-1-1 1 0 0,0 1-1 0 0,1 0 1 0 0,-1 0-1 0 0,0 0 1 0 0,0 0 0 0 0,0 0-1 0 0,0 0 1 0 0,0 1-1 0 0,0-1 1 0 0,0 1-1 0 0,0-1 1 0 0,0 1-1 0 0,0 0 1 0 0,0-1-1 0 0,-4 2 1 0 0,-3-1-14 0 0,-1 0-1 0 0,1 1 1 0 0,0 0 0 0 0,0 1-1 0 0,-10 3 1 0 0,-4 3-864 0 0,1 1-1 0 0,-31 17 1 0 0,-20 8-4084 0 0,48-25 2914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4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134 344 5983 0 0,'0'0'274'0'0,"0"-2"-6"0"0,8-24-862 0 0,-7 15 2782 0 0,0 1-1 0 0,-1-15 1 0 0,-5-23 5665 0 0,1 20-6155 0 0,-1 3-610 0 0,-1 1 0 0 0,-1-1 0 0 0,-16-34 1 0 0,20 53-847 0 0,-1 0 0 0 0,0 0 0 0 0,0 0 0 0 0,-9-9 0 0 0,5 5 157 0 0,7 9-146 0 0,-11-5 214 0 0,12 5-421 0 0,-1 1 0 0 0,0-1 0 0 0,0 1-1 0 0,1-1 1 0 0,-1 1 0 0 0,0-1 0 0 0,0 1 0 0 0,0 0 0 0 0,1 0 0 0 0,-1 0-1 0 0,0-1 1 0 0,0 1 0 0 0,0 0 0 0 0,0 0 0 0 0,0 0 0 0 0,1 0-1 0 0,-1 0 1 0 0,0 0 0 0 0,0 1 0 0 0,0-1 0 0 0,0 0 0 0 0,1 0 0 0 0,-3 1-1 0 0,2 0-27 0 0,0 0-1 0 0,0 0 0 0 0,0 0 0 0 0,0 0 1 0 0,0 0-1 0 0,0 0 0 0 0,0 0 0 0 0,0 0 1 0 0,1 1-1 0 0,-1-1 0 0 0,0 0 0 0 0,1 0 1 0 0,-1 2-1 0 0,-2 6-69 0 0,1 0 1 0 0,0 0-1 0 0,-1 15 1 0 0,2-17 139 0 0,0 17-114 0 0,1-1 0 0 0,1 1 0 0 0,8 41-1 0 0,-6-41 0 0 0,18 72 15 0 0,-6-32 12 0 0,-9-26-1 0 0,2 11 13 0 0,-7-48 9 0 0,-1-1-120 0 0,0 0-42 0 0,0 0-3 0 0,-1-2-64 0 0,-2-18-505 0 0,-1-15-2060 0 0,2 12-3089 0 0,2-6-2710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5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117 268 7743 0 0,'0'0'356'0'0,"0"0"-8"0"0,2-2-225 0 0,2-6-1754 0 0,1-2 4223 0 0,0 0 4345 0 0,-5 18-4534 0 0,-9 60-1225 0 0,5-48-948 0 0,1 0 0 0 0,1 1 0 0 0,1 0 0 0 0,1 20 0 0 0,10 135 392 0 0,-9-116-585 0 0,-7 78 0 0 0,3-87 16 0 0,2-51-47 0 0,1 0-1 0 0,0 1 1 0 0,0-1-1 0 0,0 0 1 0 0,0 1-1 0 0,0-1 1 0 0,0 0-1 0 0,0 1 1 0 0,0-1-1 0 0,-1 0 1 0 0,1 0-1 0 0,0 1 0 0 0,0-1 1 0 0,0 0-1 0 0,0 1 1 0 0,1-1-1 0 0,-1 0 1 0 0,0 1-1 0 0,0-1 1 0 0,0 0-1 0 0,0 1 1 0 0,0-1-1 0 0,0 0 1 0 0,0 0-1 0 0,1 1 0 0 0,-1-1 1 0 0,0 0-1 0 0,0 0 1 0 0,0 1-1 0 0,0-1 1 0 0,1 0-1 0 0,-1 0 1 0 0,1 1-1 0 0,9-9 117 0 0,-5 4-74 0 0,-1-1-1 0 0,0-1 0 0 0,0 1 0 0 0,-1 0 0 0 0,7-12 0 0 0,11-35 166 0 0,-10 24-150 0 0,56-146 71 0 0,-54 132-645 0 0,-2-1 0 0 0,6-53-1 0 0,-16 79-46 0 0,0 0-1 0 0,-1 0 0 0 0,-1 0 1 0 0,-6-30-1 0 0,6 43 482 0 0,-1 0-1 0 0,1 0 1 0 0,-1 1 0 0 0,1-1 0 0 0,-1 0-1 0 0,0 1 1 0 0,0 0 0 0 0,-1-1 0 0 0,1 1-1 0 0,-1 0 1 0 0,0 0 0 0 0,-5-4-1 0 0,-5-4-608 0 0,-24-14-1 0 0,30 21 498 0 0,-10-7-219 0 0,-28-25 1 0 0,39 31 535 0 0,0-1 1 0 0,1 1-1 0 0,0-1 1 0 0,0-1 0 0 0,1 1-1 0 0,-1-1 1 0 0,-5-12 0 0 0,9 16-20 0 0,0 1 1 0 0,0 0-1 0 0,0-1 0 0 0,-1 1 1 0 0,1 0-1 0 0,-1 0 1 0 0,1 0-1 0 0,-1 0 1 0 0,0 1-1 0 0,1-1 1 0 0,-1 0-1 0 0,0 1 1 0 0,0-1-1 0 0,0 1 1 0 0,-1 0-1 0 0,1 0 0 0 0,0-1 1 0 0,0 1-1 0 0,-4-1 1 0 0,4 2 175 0 0,2 0 3 0 0,-23 10 704 0 0,6 3-453 0 0,13-9-414 0 0,2-2 21 0 0,2-2 39 0 0,0 0-158 0 0,0 1 0 0 0,-1 0 0 0 0,1 0 1 0 0,0 0-1 0 0,0-1 0 0 0,-1 1 0 0 0,1 0 1 0 0,-1 0-1 0 0,1-1 0 0 0,-1 1 0 0 0,1 0 0 0 0,-2 0 1 0 0,1 1 31 0 0,0 0 153 0 0,1-2 18 0 0,0 0 8 0 0,0 0 2 0 0,0 0 5 0 0,0 0 23 0 0,0 0 11 0 0,0 0 1 0 0,0 0-3 0 0,0 0-10 0 0,0 0-3 0 0,0 0 0 0 0,0 0-5 0 0,0 0-23 0 0,0 0-11 0 0,12-3 218 0 0,-4 0-232 0 0,-1 0 1 0 0,0 0 0 0 0,8-4 0 0 0,3-2 74 0 0,-5 3-261 0 0,0 1-1 0 0,0 1 1 0 0,1 0 0 0 0,-1 1 0 0 0,1 1-1 0 0,0 0 1 0 0,0 1 0 0 0,26 1-1 0 0,-21 0-2 0 0,0-1 0 0 0,21-4 0 0 0,-18 2-20 0 0,31-7-16 0 0,-40 6 701 0 0,-9 3-2905 0 0,-3 0-5253 0 0,-11 0 685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5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 5527 0 0,'0'0'250'0'0,"0"2"-2"0"0,-3 7 97 0 0,3-7 982 0 0,0-2 449 0 0,0 0 89 0 0,0 0-213 0 0,0 0-976 0 0,0 0-424 0 0,0 0-85 0 0,0 0 25 0 0,-1 2 186 0 0,-4 15 1159 0 0,-1 0 0 0 0,-1-1-1 0 0,-10 18 1 0 0,16-32-1062 0 0,1-2-26 0 0,0 0-8 0 0,-2 7 1583 0 0,2-5-35 0 0,8-2-2166 0 0,-8 0 146 0 0,13-2 182 0 0,-1-1 0 0 0,-1 0-1 0 0,1 0 1 0 0,0-1-1 0 0,17-9 1 0 0,7-2-37 0 0,-8 4-74 0 0,-14 5-4 0 0,1 1-1 0 0,0 0 0 0 0,0 1 1 0 0,22-3-1 0 0,9 1-35 0 0,-43 6 0 0 0,-1 0 0 0 0,1-1 0 0 0,-1 1 0 0 0,1 0 0 0 0,0 1 0 0 0,-1-1 0 0 0,1 0 0 0 0,-1 1 0 0 0,1 0 0 0 0,-1-1 0 0 0,1 1 0 0 0,1 1 0 0 0,4 2 0 0 0,-2-2 0 0 0,16 3 0 0 0,-9-2 0 0 0,-12-3-86 0 0,0 0-1 0 0,0 1 1 0 0,0-1 0 0 0,-1 0-1 0 0,1 0 1 0 0,0 0 0 0 0,0 0-1 0 0,0 0 1 0 0,0 0 0 0 0,-1 0-1 0 0,1-1 1 0 0,0 1 0 0 0,0 0-1 0 0,0 0 1 0 0,-1-1 0 0 0,1 1-1 0 0,0 0 1 0 0,0-1 0 0 0,-1 1-1 0 0,1-1 1 0 0,0 1 0 0 0,-1-1-1 0 0,1 1 1 0 0,0-1 0 0 0,-1 1-1 0 0,1-1 1 0 0,-1 0-1 0 0,1 1 1 0 0,0-2 0 0 0,0-1-861 0 0,1-1 0 0 0,-1 1 0 0 0,0-1 0 0 0,0 1 0 0 0,1-7 0 0 0,-1 1-1002 0 0,3-7-5382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5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1 919 0 0,'0'0'372'0'0,"0"0"1227"0"0,0 0 538 0 0,0 0 110 0 0,0 0-178 0 0,0 0-837 0 0,0 0-366 0 0,0 0-70 0 0,0 0-47 0 0,0 0-126 0 0,0 0-58 0 0,0 0-12 0 0,0 0 1 0 0,0 0 4 0 0,0 0 2 0 0,0 0 0 0 0,0 0 8 0 0,0 0 35 0 0,0 2 18 0 0,-1 6 3 0 0,0-5-13 0 0,1-3-58 0 0,1 2-29 0 0,-1 1-225 0 0,1 1 1 0 0,0-1-1 0 0,1 1 0 0 0,-1-1 0 0 0,0 0 0 0 0,1 1 0 0 0,0-1 1 0 0,0 0-1 0 0,3 4 0 0 0,26 29 733 0 0,-5-6-576 0 0,-6-4-205 0 0,0-1-80 0 0,21 38-1 0 0,14 42-47 0 0,-54-103-119 0 0,12 19 44 0 0,1-4-36 0 0,-6-8 41 0 0,-5-23-108 0 0,-4 1-375 0 0,-1 0-1 0 0,0-1 1 0 0,-1 1-1 0 0,-7-20 1 0 0,-3-15-2680 0 0,9 28 1529 0 0,1-1-33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5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6911 0 0,'0'0'528'0'0,"-1"1"-341"0"0,-7 7 2983 0 0,0 1 0 0 0,0 0-1 0 0,-11 19 1 0 0,12-16-2965 0 0,5-11 431 0 0,1 1-304 0 0,-1 0 0 0 0,1 0 1 0 0,0 0-1 0 0,-1 0 0 0 0,1 0 1 0 0,0 0-1 0 0,-1 4 0 0 0,2-5-265 0 0,-18 31 1640 0 0,11-21-1553 0 0,1 1 1 0 0,-9 23 0 0 0,-104 301-886 0 0,113-309 46 0 0,5-25 233 0 0,1-2-11 0 0,0 0-110 0 0,2-1-459 0 0,4-3 437 0 0,-1-2 0 0 0,0 1 0 0 0,0 0-1 0 0,0-1 1 0 0,-1 0 0 0 0,0 0 0 0 0,0 0 0 0 0,6-14 0 0 0,6-13-1020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5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5983 0 0,'-1'2'274'0'0,"-5"9"-120"0"0,-16 25 1675 0 0,19-33-385 0 0,0 0 0 0 0,0 0-1 0 0,0 0 1 0 0,-5 4 0 0 0,-11 8 3422 0 0,-5 7-2448 0 0,22-20-2157 0 0,2-2 22 0 0,0 0 5 0 0,-7 11 864 0 0,-12 61-183 0 0,6-27-803 0 0,2 0 0 0 0,-6 52 0 0 0,7 61-74 0 0,10-135-179 0 0,1 0 1 0 0,1-1 0 0 0,1 1 0 0 0,13 43 0 0 0,-16-63 36 0 0,1-1 0 0 0,0 0 1 0 0,0 1-1 0 0,0-1 0 0 0,0 0 0 0 0,1 0 0 0 0,-1 0 0 0 0,1 0 1 0 0,-1 0-1 0 0,1 0 0 0 0,-1 0 0 0 0,5 3 0 0 0,-5-5 6 0 0,0 1-1 0 0,0-1 1 0 0,0 1 0 0 0,0-1-1 0 0,0 0 1 0 0,0 1-1 0 0,0-1 1 0 0,0 0-1 0 0,0 0 1 0 0,0 0 0 0 0,0 0-1 0 0,0 0 1 0 0,0 0-1 0 0,0 0 1 0 0,0 0 0 0 0,0 0-1 0 0,0 0 1 0 0,0 0-1 0 0,0-1 1 0 0,0 1-1 0 0,0 0 1 0 0,0-1 0 0 0,0 1-1 0 0,0-1 1 0 0,0 1-1 0 0,0-1 1 0 0,0 1-1 0 0,-1-1 1 0 0,1 0 0 0 0,0 0-1 0 0,1-1 1 0 0,3-3-916 0 0,0-1 0 0 0,0-1 0 0 0,-1 1 0 0 0,1-1 0 0 0,3-9 0 0 0,-3 8-1375 0 0,9-19-4437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5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8287 0 0,'0'0'382'0'0,"0"0"-8"0"0,0 0 84 0 0,0 0 1238 0 0,0 2 568 0 0,-1 31 5227 0 0,3 2-4893 0 0,-1-17-1903 0 0,-1 32 0 0 0,-3 43-72 0 0,1-53-547 0 0,1-30-65 0 0,0-8 42 0 0,1-2 16 0 0,0 0 17 0 0,0 0-17 0 0,0 0-5 0 0,3 0 4 0 0,5-2-4 0 0,-1 0-1 0 0,1 0 1 0 0,-1-1 0 0 0,1 0-1 0 0,-1 0 1 0 0,0-1-1 0 0,0 0 1 0 0,-1 0 0 0 0,11-9-1 0 0,2-3 12 0 0,44-33 420 0 0,-54 42-440 0 0,0 2-1 0 0,1-1 0 0 0,-1 1 1 0 0,1 1-1 0 0,14-5 0 0 0,-5 2-51 0 0,-16 7-4 0 0,14-1-14 0 0,-8 1-51 0 0,-8 0-11 0 0,-1 0-15 0 0,2-1-4 0 0,5 0 0 0 0,-5 1-19 0 0,-2 0-78 0 0,0 0-36 0 0,1-2-10 0 0,1-27-2418 0 0,-2 27 1747 0 0,-1-11-1477 0 0,-1-1 31 0 0,1 1-4350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7:1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0 486 919 0 0,'0'0'258'0'0,"0"0"743"0"0,2-1 324 0 0,4-3 1517 0 0,-4-5 7494 0 0,-1 1-6725 0 0,2-1-5662 0 0,1-4 2454 0 0,0 0 1 0 0,0-1-1 0 0,1-13 1 0 0,4-17-60 0 0,-7 34-259 0 0,1-1 0 0 0,1 1 0 0 0,0 0 0 0 0,0 0 0 0 0,9-14 0 0 0,-4 11-60 0 0,0 0 1 0 0,1 0 0 0 0,1 1 0 0 0,0 0 0 0 0,1 1 0 0 0,0 0 0 0 0,0 1-1 0 0,1 1 1 0 0,16-10 0 0 0,20-11-26 0 0,-35 20 0 0 0,1 0 0 0 0,0 2 0 0 0,0 0 0 0 0,18-6 0 0 0,-16 7 0 0 0,-10 5 0 0 0,-1-1 0 0 0,1 1 0 0 0,-1 0 0 0 0,1 0 0 0 0,0 1 0 0 0,0 0 0 0 0,10 0 0 0 0,-6 2 1 0 0,-4 0-3 0 0,6 4 15 0 0,-12-4-3 0 0,1 1-1 0 0,0-1 1 0 0,-1 1 0 0 0,1-1-1 0 0,-1 1 1 0 0,0 0 0 0 0,1 0-1 0 0,-1-1 1 0 0,0 1 0 0 0,0 0-1 0 0,0 0 1 0 0,0 0-1 0 0,1 4 1 0 0,-1-3 3 0 0,0 0 7 0 0,0 1-1 0 0,-1 0 0 0 0,1 0 1 0 0,-1 0-1 0 0,0 0 1 0 0,0 0-1 0 0,0 0 1 0 0,0 0-1 0 0,-1 0 0 0 0,1 0 1 0 0,-1 0-1 0 0,-2 5 1 0 0,1 2 21 0 0,-3 9 17 0 0,-6 47 310 0 0,11-63-304 0 0,1 4-36 0 0,0-3 20 0 0,4 4-36 0 0,5-2-12 0 0,3-6 0 0 0,-1-4 11 0 0,-8 1 0 0 0,0 0-1 0 0,-1-1 1 0 0,0 1 0 0 0,1-1 0 0 0,-1 0 0 0 0,0 0-1 0 0,0 0 1 0 0,-1 0 0 0 0,1-1 0 0 0,-1 1-1 0 0,1-1 1 0 0,-1 1 0 0 0,2-5 0 0 0,-1 0 29 0 0,1 0 1 0 0,-1-1-1 0 0,-1 1 0 0 0,0 0 1 0 0,2-12-1 0 0,4-37 103 0 0,-7 53-101 0 0,-1 2-41 0 0,1 1 0 0 0,-1-1-1 0 0,1 1 1 0 0,-1-1 0 0 0,1 1-1 0 0,0 0 1 0 0,0-1 0 0 0,-1 1-1 0 0,1 0 1 0 0,0-1 0 0 0,0 1-1 0 0,0 0 1 0 0,0 0 0 0 0,1 0-1 0 0,-1 0 1 0 0,0 0 0 0 0,0 0-1 0 0,2-1 1 0 0,4-2-3 0 0,3-6-3 0 0,-5 4-1 0 0,0 1-1 0 0,1 0 0 0 0,0 0 0 0 0,0 0 1 0 0,0 1-1 0 0,1 0 0 0 0,-1 0 1 0 0,1 1-1 0 0,10-4 0 0 0,-4 2 7 0 0,0 0 0 0 0,0 3 15 0 0,-2 2 59 0 0,-8 3 21 0 0,-1 1-75 0 0,-1 0-1 0 0,0 0 1 0 0,0 0 0 0 0,-1 0-1 0 0,1 0 1 0 0,-1 0 0 0 0,0 1-1 0 0,0 7 1 0 0,-9 35 101 0 0,5-33-91 0 0,2-1 0 0 0,-2 15 0 0 0,-1 17-18 0 0,4-32-12 0 0,4-3-15 0 0,-2-9 8 0 0,-1-1 0 0 0,0 1-1 0 0,0-1 1 0 0,1 1-1 0 0,-1 0 1 0 0,1-1 0 0 0,-1 1-1 0 0,0-1 1 0 0,1 0-1 0 0,-1 1 1 0 0,1-1 0 0 0,-1 1-1 0 0,1-1 1 0 0,-1 0-1 0 0,1 1 1 0 0,0-1 0 0 0,-1 0-1 0 0,1 0 1 0 0,-1 1-1 0 0,2-1 1 0 0,1 1-700 0 0,-1-2-109 0 0,9-3-43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5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43 128 9215 0 0,'0'0'707'0'0,"0"0"-246"0"0,-1 1 698 0 0,-12 16 3266 0 0,11-14-3971 0 0,-1 0 0 0 0,1 0 0 0 0,0 0 1 0 0,-4 6-1 0 0,3-1 65 0 0,1 0 0 0 0,0 1 0 0 0,0-1 0 0 0,0 0 1 0 0,1 1-1 0 0,0 10 0 0 0,3 53 1652 0 0,1-46-1851 0 0,10 36-1 0 0,-7-37-174 0 0,5 44 0 0 0,-9 45 269 0 0,-3-98-397 0 0,-1 1 0 0 0,0-1 0 0 0,-1 0 0 0 0,-10 30 0 0 0,7-32-17 0 0,0-3-35 0 0,5-47-745 0 0,3 12-698 0 0,0 0-1 0 0,12-46 1 0 0,-9 46-788 0 0,1-3-4426 0 0</inkml:trace>
  <inkml:trace contextRef="#ctx0" brushRef="#br0" timeOffset="0.99">308 0 11055 0 0,'0'0'852'0'0,"0"0"-357"0"0,0 0 585 0 0,0 0 316 0 0,2 2 63 0 0,7 18-40 0 0,-1 0 1 0 0,0 1-1 0 0,-2 0 1 0 0,5 27-1 0 0,3 8-302 0 0,-1-17-356 0 0,22 45 1 0 0,11 32 99 0 0,-41-102-816 0 0,-2 0-1 0 0,0 0 1 0 0,-1 0 0 0 0,0 1-1 0 0,-1-1 1 0 0,-1 24-1 0 0,-3-3 7 0 0,-13 66 0 0 0,13-87-75 0 0,-2 0 0 0 0,1 0 0 0 0,-2-1 0 0 0,0 1 0 0 0,0-2 1 0 0,-1 1-1 0 0,-14 17 0 0 0,14-20-136 0 0,-17 20-115 0 0,22-28 95 0 0,0 0-1 0 0,0 0 1 0 0,0-1 0 0 0,0 1-1 0 0,0 0 1 0 0,0-1 0 0 0,-1 1-1 0 0,1-1 1 0 0,-1 0-1 0 0,-4 2 1 0 0,6-3 73 0 0,0 0 1 0 0,0 0-1 0 0,0 0 0 0 0,0 0 0 0 0,0 0 1 0 0,0 0-1 0 0,0 0 0 0 0,0 0 0 0 0,0 0 1 0 0,0 0-1 0 0,0-1 0 0 0,0 1 0 0 0,0 0 1 0 0,0-1-1 0 0,0 1 0 0 0,1 0 0 0 0,-1-1 1 0 0,0 1-1 0 0,0-1 0 0 0,0 0 0 0 0,0 1 1 0 0,0-2-1 0 0,-13-18-2496 0 0,12 16 1988 0 0,-6-9-1268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49:5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2759 0 0,'0'0'554'0'0,"0"0"1280"0"0,0 0 560 0 0,0 0 114 0 0,0 0-207 0 0,0 0-946 0 0,0 0-421 0 0,0 0-80 0 0,0 0-57 0 0,0 0-158 0 0,0 0-67 0 0,0 0-18 0 0,0 0-23 0 0,0 0-90 0 0,0 0-38 0 0,0 0-10 0 0,0 0 3 0 0,0 0 16 0 0,0 0 4 0 0,0 0 0 0 0,0 0-2 0 0,3 0-12 0 0,39-3 1151 0 0,45-1 105 0 0,-40 4-1569 0 0,-15-2-29 0 0,-16 1-60 0 0,-2-2 0 0 0,-2 0-23 0 0,-10 3-85 0 0,-2 0 0 0 0,0 0 11 0 0,0 0-122 0 0,0 0-513 0 0,0 0-218 0 0,0 0-897 0 0,0 0-3582 0 0,0 0-1530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0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14191 0 0,'0'0'654'0'0,"0"0"-17"0"0,2 0-409 0 0,11 1 1150 0 0,-1 0 1 0 0,1-2-1 0 0,14-1 0 0 0,-24 2-735 0 0,0-1-157 0 0,11-1-148 0 0,65-13 1299 0 0,-34 4-5569 0 0,-30 5-3528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0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 7831 0 0,'0'0'603'0'0,"0"0"-195"0"0,0 0 656 0 0,-2-5 482 0 0,-1 3 675 0 0,2 3 4729 0 0,-4 6-6539 0 0,1 0 0 0 0,0 1 0 0 0,1 0 0 0 0,-1 0 0 0 0,1 0 0 0 0,1 1 0 0 0,0-1-1 0 0,0 1 1 0 0,1-1 0 0 0,-1 12 0 0 0,-8 45 287 0 0,-1 16-351 0 0,9 3-163 0 0,-7 75-170 0 0,9-158-44 0 0,0-1 1 0 0,0 1-1 0 0,0-1 1 0 0,0 1 0 0 0,0 0-1 0 0,0-1 1 0 0,1 1-1 0 0,-1 0 1 0 0,0-1-1 0 0,0 1 1 0 0,1-1-1 0 0,-1 1 1 0 0,0 0 0 0 0,0-1-1 0 0,1 1 1 0 0,-1-1-1 0 0,1 1 1 0 0,-1-1-1 0 0,0 1 1 0 0,1-1-1 0 0,0 1-1338 0 0,2-7 378 0 0,0 0 0 0 0,0 0 0 0 0,-1 0 0 0 0,3-10 0 0 0,-2-1-6228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0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2303 0 0,'0'-3'704'0'0,"0"-2"1219"0"0,0-1 0 0 0,1 1 0 0 0,0-1 0 0 0,0 1 0 0 0,3-8 0 0 0,-1 5-662 0 0,0 0-1 0 0,1 0 0 0 0,4-8 1 0 0,-1 7-641 0 0,-1-1 1 0 0,1 1 0 0 0,1 0 0 0 0,0 0-1 0 0,12-9 1 0 0,-11 12-132 0 0,0 0 0 0 0,0 1 0 0 0,1 0 0 0 0,0 0 0 0 0,18-5 0 0 0,-17 6-235 0 0,-1 1-193 0 0,0 0-1 0 0,1 1 1 0 0,-1 1 0 0 0,0-1-1 0 0,1 2 1 0 0,-1-1-1 0 0,1 1 1 0 0,-1 1 0 0 0,1 0-1 0 0,-1 1 1 0 0,0 0-1 0 0,15 4 1 0 0,-10 1-61 0 0,-7-2 0 0 0,0 1 0 0 0,0 1 0 0 0,0 0 0 0 0,-1 0 0 0 0,7 9 0 0 0,1 3 0 0 0,-13-13 0 0 0,-1 0 0 0 0,1 0-1 0 0,0 1 1 0 0,-1 0-1 0 0,1 0 0 0 0,-2-1 0 0 0,1 1 0 0 0,-1 0 1 0 0,0 0-1 0 0,0 0 0 0 0,-1 0 0 0 0,0 0 0 0 0,0-1 1 0 0,-1 1-1 0 0,0 0 0 0 0,0-1 0 0 0,0 1 1 0 0,-5 7-1 0 0,2-3-94 0 0,-1 0-1 0 0,-1 0 1 0 0,1-1 0 0 0,-2 0-1 0 0,1 0 1 0 0,-2-1 0 0 0,1 0 0 0 0,-14 11-1 0 0,13-13-278 0 0,-1-1-1 0 0,-1 1 0 0 0,1-2 0 0 0,-12 6 0 0 0,-23 5-4774 0 0,27-13-2109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0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3223 0 0,'-1'3'143'0'0,"1"-2"-133"0"0,-1 1 0 0 0,0 0 1 0 0,0 0-1 0 0,0 0 0 0 0,0 0 0 0 0,0-1 0 0 0,0 1 1 0 0,-1-1-1 0 0,1 1 0 0 0,-1-1 0 0 0,1 1 0 0 0,-1-1 1 0 0,1 0-1 0 0,-1 1 0 0 0,-2 0 0 0 0,-4 3-4 0 0,-16 13 7123 0 0,2-2-114 0 0,8-2-5237 0 0,8-6-922 0 0,0 0 0 0 0,0 1 1 0 0,0 0-1 0 0,-6 15 0 0 0,8-16-665 0 0,1 0-1 0 0,1 0 0 0 0,0 0 0 0 0,0 0 0 0 0,0 1 0 0 0,1-1 0 0 0,0 0 0 0 0,1 1 1 0 0,0-1-1 0 0,1 11 0 0 0,2 58-16 0 0,8 17-82 0 0,4 30 127 0 0,-11-97-177 0 0,2-1-1 0 0,14 41 0 0 0,-17-60-41 0 0,-1-1 0 0 0,1-1 0 0 0,0 0 0 0 0,0 1 0 0 0,0-1 0 0 0,0 0 0 0 0,6 5 0 0 0,-3-1-27 0 0,-5-9 15 0 0,-1 0 0 0 0,1 1-1 0 0,-1-1 1 0 0,1 0 0 0 0,0 0-1 0 0,-1 1 1 0 0,1-1-1 0 0,-1 0 1 0 0,1 0 0 0 0,0 0-1 0 0,-1 0 1 0 0,1 0-1 0 0,-1 0 1 0 0,1 0 0 0 0,0 0-1 0 0,-1 0 1 0 0,1 0 0 0 0,0 0-1 0 0,-1 0 1 0 0,2-1-1 0 0,-1 1-16 0 0,1-1 0 0 0,-1 1-1 0 0,1-1 1 0 0,-1 1 0 0 0,1-1-1 0 0,-1 0 1 0 0,1 0 0 0 0,-1 0-1 0 0,0 0 1 0 0,0 0 0 0 0,1 0-1 0 0,-1 0 1 0 0,0 0 0 0 0,0 0-1 0 0,0-1 1 0 0,0 1 0 0 0,1-2-1 0 0,0 0-67 0 0,2-4-333 0 0,0 0-1 0 0,0-1 1 0 0,0 0 0 0 0,-1 0-1 0 0,0 0 1 0 0,-1 0 0 0 0,3-11-1 0 0,-1 2-1366 0 0,3-7-355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0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0,'0'0'528'0'0,"0"0"-30"0"0,1 2 1135 0 0,10 18 4896 0 0,-10-18-5369 0 0,-1-2-404 0 0,1 2-78 0 0,31 49 2030 0 0,-13-15-1649 0 0,1-2 0 0 0,2 0 0 0 0,49 59 1 0 0,21 27 5 0 0,-82-106-1004 0 0,0 1 6 0 0,0 1 1 0 0,11 25 0 0 0,-20-40-188 0 0,1-15-520 0 0,-1 3-60 0 0,0 1 1 0 0,-2-16-1 0 0,-4-5-3541 0 0,2 15-3171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0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5983 0 0,'0'0'464'0'0,"0"0"51"0"0,0 0 1349 0 0,-1 1 620 0 0,-4 3-617 0 0,3-3-222 0 0,0 1 0 0 0,1-1 0 0 0,-1 0 0 0 0,1 1 0 0 0,0 0 0 0 0,-1-1-1 0 0,-1 4 1 0 0,1 3-1957 0 0,-2 4 613 0 0,0-1 0 0 0,-11 22 0 0 0,4-11-166 0 0,-78 161 138 0 0,74-154-269 0 0,-22 32 0 0 0,19-33-103 0 0,-16 34-1 0 0,7-12-1296 0 0,26-48 678 0 0,1-2-146 0 0,0 0-579 0 0,0 0-254 0 0,0 0-50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2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2303 0 0,'0'0'332'0'0,"0"0"555"0"0,0 0 244 0 0,0 0 49 0 0,0 0-50 0 0,0 0-248 0 0,0 0-108 0 0,0 0-26 0 0,0 0-9 0 0,0 0-23 0 0,0 0-11 0 0,0 0-1 0 0,0 0-13 0 0,0 0-56 0 0,0 0-26 0 0,0 0-8 0 0,0 0-31 0 0,0 0-129 0 0,0 0-52 0 0,0 0-6 0 0,0 0-32 0 0,0 0-114 0 0,0 0-49 0 0,0 0-11 0 0,0 0 1 0 0,0 0 4 0 0,0 0 2 0 0,0 0 0 0 0,0 0 12 0 0,0 0 52 0 0,0 0 28 0 0,0 0 4 0 0,0 0-9 0 0,0 0-40 0 0,0 0-21 0 0,0 0-2 0 0,0 0-13 0 0,0 0-55 0 0,0 0-20 0 0,0 0-7 0 0,0 0-3 0 0,0 0-12 0 0,0 0-2 0 0,0 0 0 0 0,-1 2-4 0 0,-1 4-63 0 0,0 1-1 0 0,0-1 0 0 0,-1 0 1 0 0,0 0-1 0 0,0 0 1 0 0,0-1-1 0 0,-1 1 1 0 0,-5 6-1 0 0,-40 41 147 0 0,7-9-135 0 0,24-28 7 0 0,14-13-46 0 0,0-1-1 0 0,1 2 1 0 0,-1-1 0 0 0,1 0-1 0 0,0 1 1 0 0,0 0-1 0 0,0 0 1 0 0,0-1 0 0 0,-3 8-1 0 0,-3 8-10 0 0,9-18 9 0 0,0-1 1 0 0,0 0-1 0 0,0 1 1 0 0,0-1-1 0 0,0 1 1 0 0,0-1 0 0 0,0 0-1 0 0,0 1 1 0 0,1-1-1 0 0,-1 0 1 0 0,0 1 0 0 0,0-1-1 0 0,0 0 1 0 0,0 1-1 0 0,1-1 1 0 0,-1 0 0 0 0,0 0-1 0 0,0 1 1 0 0,1-1-1 0 0,-1 1 1 0 0,4 2 43 0 0,-2-1 45 0 0,10 0 64 0 0,-8-2-119 0 0,4 0 116 0 0,1 0-1 0 0,0-1 1 0 0,-1 0-1 0 0,1 0 0 0 0,-1-1 1 0 0,0 0-1 0 0,17-6 0 0 0,-24 8-124 0 0,2-2-3 0 0,0 1 0 0 0,0 0 0 0 0,0 1 0 0 0,0-1 1 0 0,0 0-1 0 0,0 1 0 0 0,1 0 0 0 0,-1 0 0 0 0,0 0 0 0 0,0 0 0 0 0,0 0 0 0 0,0 1 0 0 0,1-1 0 0 0,-1 1 0 0 0,4 1 0 0 0,3 6-10 0 0,-2 3-28 0 0,0 17-617 0 0,-7-21 522 0 0,0-5-109 0 0,-1-2-3 0 0,0 0-19 0 0,0 0-78 0 0,2 2-36 0 0,-2-1 181 0 0,1-1 0 0 0,-1 1 0 0 0,1-1 0 0 0,-1 0 0 0 0,1 1 0 0 0,-1-1 0 0 0,1 1 0 0 0,0-1 0 0 0,-1 0-1 0 0,1 0 1 0 0,0 1 0 0 0,-1-1 0 0 0,1 0 0 0 0,0 0 0 0 0,-1 0 0 0 0,1 0 0 0 0,0 0 0 0 0,-1 0 0 0 0,1 0 0 0 0,0 0 0 0 0,0 0 0 0 0,-1 0 0 0 0,1 0 0 0 0,0 0 0 0 0,-1 0 0 0 0,1-1 0 0 0,0 1 0 0 0,-1 0 0 0 0,1 0 0 0 0,0-1 0 0 0,-1 1 0 0 0,2-1 0 0 0,11-4-1174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2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16 455 0 0,'0'0'2391'0'0,"0"0"296"0"0,0 0 127 0 0,0 0-247 0 0,0 2-1162 0 0,0 2-736 0 0,0 1 0 0 0,0-1 0 0 0,0 0-1 0 0,0 0 1 0 0,-1 0 0 0 0,1 0 0 0 0,-1 0 0 0 0,0 0-1 0 0,-2 5 1 0 0,2-7-245 0 0,1-2-9 0 0,0 0-6 0 0,0 0-17 0 0,0 0-68 0 0,0 0-32 0 0,0 0-4 0 0,3 0-5 0 0,2 1-170 0 0,0 0-1 0 0,0 0 1 0 0,-1-1 0 0 0,1 0 0 0 0,0 0 0 0 0,0 0 0 0 0,0 0-1 0 0,0-1 1 0 0,9-2 0 0 0,49-18 391 0 0,-14 4-350 0 0,-27 10-133 0 0,-11 3-128 0 0,-1 0-1 0 0,20-3 0 0 0,-24 6 33 0 0,8-2-848 0 0,-9 2-3322 0 0,-5 1-2479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3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80 5527 0 0,'0'0'423'0'0,"-2"0"-278"0"0,-24 9 384 0 0,20-6 1263 0 0,1-1 0 0 0,-1 1 1 0 0,1 0-1 0 0,-10 7 0 0 0,13-9-340 0 0,2-1-394 0 0,0 0-76 0 0,0 0-50 0 0,0 0-132 0 0,0 0-58 0 0,0 0-7 0 0,0 0-47 0 0,13 7 270 0 0,0-4-668 0 0,-1-1 0 0 0,0-1 0 0 0,1 0 0 0 0,-1 0 0 0 0,1-1 0 0 0,17-3 0 0 0,-23 3-173 0 0,134-20 1057 0 0,-113 15-1109 0 0,14-4-956 0 0,0-3 0 0 0,0-2 1 0 0,62-29-1 0 0,-95 39 472 0 0,29-12-1782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7:1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91 2303 0 0,'1'-3'167'0'0,"13"-31"-39"0"0,-13 33 357 0 0,-1-1-144 0 0,1 0-1 0 0,0 0 0 0 0,-1 0 0 0 0,0 0 0 0 0,0 0 0 0 0,0-1 0 0 0,0 1 0 0 0,0 0 0 0 0,0 0 1 0 0,-1-3-1 0 0,0 2 225 0 0,0 1-210 0 0,1 0 0 0 0,-1 1 0 0 0,0-1 0 0 0,0 0 0 0 0,0 1 0 0 0,0-1 0 0 0,0 1 0 0 0,0-1 0 0 0,0 1-1 0 0,0-1 1 0 0,-1 1 0 0 0,1 0 0 0 0,-1-1 0 0 0,-1 0 0 0 0,3 2 358 0 0,0 0-29 0 0,0 0-4 0 0,0 0 7 0 0,0 0 28 0 0,0 0 11 0 0,0 0 2 0 0,0 0-45 0 0,0 0-190 0 0,0 0-79 0 0,0 0-20 0 0,0 0-16 0 0,0 0-62 0 0,0 0-27 0 0,0 0-8 0 0,0 0-14 0 0,0 0-55 0 0,0 0-20 0 0,0 0-7 0 0,0 0-1 0 0,0 0 0 0 0,0 0 0 0 0,0 2 0 0 0,-3 21 69 0 0,-1-1 1 0 0,-1 0-1 0 0,-2-1 0 0 0,0 1 1 0 0,-18 37-1 0 0,12-27-181 0 0,2 0-1 0 0,1 2 1 0 0,-9 51-1 0 0,17-76-69 0 0,-2 13-2 0 0,0 32 0 0 0,4-39 0 0 0,4-2 0 0 0,0-3 11 0 0,-3-8 42 0 0,3-24 147 0 0,1 6-200 0 0,-2 12 0 0 0,0 2 0 0 0,15-20 0 0 0,23-32-24 0 0,35-40-13 0 0,-45 58 57 0 0,-16 18-9 0 0,1 0 0 0 0,33-28 0 0 0,-38 38-11 0 0,-2 2 15 0 0,-8 5 54 0 0,5 13 15 0 0,-5-9-69 0 0,0 1 0 0 0,0 0-1 0 0,0-1 1 0 0,-1 1 0 0 0,0 0 0 0 0,1 0-1 0 0,-1 0 1 0 0,0-1 0 0 0,-1 1-1 0 0,1 0 1 0 0,-1 0 0 0 0,0 0 0 0 0,-1 3-1 0 0,-3 19 12 0 0,3-13-26 0 0,-1 11 21 0 0,3-22-16 0 0,0 0 0 0 0,-1-1 0 0 0,1 1 0 0 0,0-1 0 0 0,-1 1-1 0 0,1 0 1 0 0,-1-1 0 0 0,0 1 0 0 0,0-1 0 0 0,1 0 0 0 0,-3 3-1 0 0,0 1 1 0 0,-3 5 43 0 0,-2-1-36 0 0,-3-4-12 0 0,0-1 11 0 0,-4-2 16 0 0,11-4-5 0 0,2 0-18 0 0,-1 1-4 0 0,-11-11 0 0 0,5 7 0 0 0,9 5 0 0 0,-1 0-1 0 0,1 0 0 0 0,-1 0 1 0 0,1 0-1 0 0,-1 0 1 0 0,1 0-1 0 0,-1 0 1 0 0,1 0-1 0 0,-1 1 1 0 0,0-1-1 0 0,1 0 0 0 0,-1 0 1 0 0,1 1-1 0 0,0-1 1 0 0,-1 0-1 0 0,1 1 1 0 0,-1-1-1 0 0,0 1 0 0 0,0 1-6 0 0,-1 0-1 0 0,1-1 0 0 0,-1 2 0 0 0,1-1 0 0 0,0 0 0 0 0,-1 0 0 0 0,1 0 0 0 0,0 1 1 0 0,0-1-1 0 0,1 0 0 0 0,-1 1 0 0 0,1-1 0 0 0,-1 1 0 0 0,1-1 0 0 0,0 1 0 0 0,-1-1 0 0 0,1 1 1 0 0,1-1-1 0 0,-1 1 0 0 0,0-1 0 0 0,1 1 0 0 0,-1-1 0 0 0,1 1 0 0 0,0-1 0 0 0,1 4 1 0 0,2 3-21 0 0,0 1 0 0 0,1-1 0 0 0,0 0 0 0 0,11 16 0 0 0,-9-17 18 0 0,1 0-1 0 0,0 0 0 0 0,1-1 1 0 0,18 12-1 0 0,-18-12 11 0 0,2-1 0 0 0,12-1 0 0 0,-11-1 11 0 0,-10-3-46 0 0,-2-1-358 0 0,1-2-367 0 0,0 0 1 0 0,0-1-1 0 0,0 1 1 0 0,0 0 0 0 0,0-1-1 0 0,-1 1 1 0 0,1 0-1 0 0,-1-1 1 0 0,0-3-1 0 0,-1-8-6452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2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14567 0 0,'0'0'664'0'0,"0"0"-8"0"0,0 0-278 0 0,0 0 372 0 0,0 0 214 0 0,0 0 42 0 0,0 0-49 0 0,0 0-238 0 0,0 0-102 0 0,0 0-17 0 0,0 0-40 0 0,0 0-142 0 0,0 0-59 0 0,-1 1-8 0 0,-5 8 183 0 0,3-6-422 0 0,1 1-1 0 0,0 0 0 0 0,-1 0 0 0 0,2 0 0 0 0,-1 0 1 0 0,0 0-1 0 0,1 0 0 0 0,0 0 0 0 0,0 1 0 0 0,0-1 0 0 0,0 0 1 0 0,1 8-1 0 0,-3 8-32 0 0,-2 0-28 0 0,3-8-40 0 0,2 1-11 0 0,1 0 0 0 0,4-2 13 0 0,5-4 51 0 0,-6-6-38 0 0,6 1 0 0 0,16-6 85 0 0,-2 1-12 0 0,-22 3-97 0 0,-1-1-1 0 0,1 1 0 0 0,0 0 0 0 0,-1-1 0 0 0,1 1 0 0 0,0-1 0 0 0,-1 0 1 0 0,1 1-1 0 0,-1-1 0 0 0,0 0 0 0 0,3-1 0 0 0,5-3 35 0 0,42-29-721 0 0,-49 33 290 0 0,-2 1-617 0 0,10-5-1339 0 0,-8 4-3947 0 0,-2 1-334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2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2759 0 0,'-1'2'207'0'0,"-6"32"8614"0"0,7-32-5973 0 0,-1 0-1322 0 0,-10 67 5184 0 0,10-50-5770 0 0,0 1-1 0 0,3 29 1 0 0,14 14-647 0 0,-7 157-234 0 0,-10-175-54 0 0,1-39-5 0 0,2 20 0 0 0,1-16-25 0 0,-3-7-102 0 0,1-2-25 0 0,-1 0 101 0 0,0-1-1 0 0,0 0 1 0 0,0 1-1 0 0,1-1 1 0 0,-1 0-1 0 0,0 1 0 0 0,0-1 1 0 0,0 0-1 0 0,0 1 1 0 0,1-1-1 0 0,-1 0 1 0 0,0 0-1 0 0,0 1 1 0 0,0-1-1 0 0,1 0 1 0 0,-1 0-1 0 0,0 1 1 0 0,1-1-1 0 0,-1 0 1 0 0,0 0-1 0 0,0 0 1 0 0,1 0-1 0 0,-1 1 1 0 0,0-1-1 0 0,1 0 1 0 0,10-6-1027 0 0,-9 4 742 0 0,1-1 1 0 0,0 1 0 0 0,-1-1-1 0 0,0 0 1 0 0,1 0 0 0 0,1-4-1 0 0,5-11-5205 0 0,-2 1-1121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2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0,'0'0'538'0'0,"0"0"1415"0"0,0 0 619 0 0,0 0 127 0 0,0 0-229 0 0,0 0-1040 0 0,0 0-461 0 0,0 0-89 0 0,0 0-47 0 0,0 0-135 0 0,1 3-61 0 0,12 20 717 0 0,-2 0 1 0 0,-1 1-1 0 0,9 28 0 0 0,-9-21-476 0 0,23 46 0 0 0,41 93-485 0 0,-64-145-386 0 0,1 8 21 0 0,11 58 0 0 0,-15-60-24 0 0,-5-18-29 0 0,0 0 0 0 0,0 1 0 0 0,-1-1 0 0 0,-1 1 0 0 0,0 0 0 0 0,-1-1 0 0 0,-3 18 0 0 0,2-21-2 0 0,0-1 0 0 0,-1 1 0 0 0,0-1 0 0 0,-1 0 0 0 0,0 0 0 0 0,0 0 0 0 0,-1 0 0 0 0,0-1 0 0 0,0 1 0 0 0,-11 11 0 0 0,10-14-26 0 0,-10 13-569 0 0,-1-2 0 0 0,-1 0 1 0 0,-20 15-1 0 0,36-30 449 0 0,0-1 0 0 0,0 0 0 0 0,0 0 0 0 0,-1 0 0 0 0,1 0 1 0 0,0 0-1 0 0,-1 0 0 0 0,1-1 0 0 0,-1 1 0 0 0,1-1 0 0 0,-5 1 0 0 0,5-1-703 0 0,1-2-689 0 0,-4-7-298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2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4143 0 0,'0'0'319'0'0,"0"0"54"0"0,0 0 1010 0 0,0 0 464 0 0,0 0 89 0 0,0 0-155 0 0,0 0-709 0 0,0 0-311 0 0,0 0-66 0 0,0 0-20 0 0,0 0-31 0 0,0 0-18 0 0,0 0-2 0 0,0 0 8 0 0,0 0 32 0 0,0 0 10 0 0,3 0 4 0 0,68-2 3727 0 0,-37 0-3857 0 0,0 2 0 0 0,55 6-1 0 0,-73-2-489 0 0,-11-2-28 0 0,1 0 1 0 0,0 0 0 0 0,0-1-1 0 0,9 1 1 0 0,-4-1-62 0 0,-9-1-193 0 0,-2 0-60 0 0,0 0-4 0 0,0 0-176 0 0,0 0-739 0 0,0-2-322 0 0,2-7-67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2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7831 0 0,'0'0'603'0'0,"3"0"-134"0"0,11-1 3490 0 0,23-4 0 0 0,12-1-74 0 0,-32 6-2271 0 0,32 3 0 0 0,-40-2-1808 0 0,-1 1 0 0 0,1 0 0 0 0,-1 0 0 0 0,1 1 0 0 0,14 6 0 0 0,-15-6-471 0 0,7 5-545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3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62 199 919 0 0,'0'0'362'0'0,"0"0"1182"0"0,0 0 521 0 0,0 0 102 0 0,0 0-207 0 0,0 0-935 0 0,0-2-412 0 0,-19-19 2442 0 0,18 20-2686 0 0,1 1-1 0 0,-8-7 1586 0 0,6 4-1685 0 0,-1 0 0 0 0,1 0 0 0 0,0 0 0 0 0,0 0 0 0 0,1 0 1 0 0,-1 0-1 0 0,0-1 0 0 0,1 1 0 0 0,0 0 0 0 0,-1-7 1 0 0,-3-4 127 0 0,4 9-228 0 0,0 1-1 0 0,0-1 1 0 0,0 0-1 0 0,1 1 1 0 0,0-1-1 0 0,0 0 1 0 0,0 1-1 0 0,0-1 1 0 0,1 0-1 0 0,0 1 1 0 0,0-1-1 0 0,2-6 1 0 0,2-8 195 0 0,-5 17-243 0 0,2-3 20 0 0,-2 5-106 0 0,1-1 0 0 0,-1 1 0 0 0,0-1 0 0 0,1 1-1 0 0,-1-1 1 0 0,0 1 0 0 0,0-1 0 0 0,0 1 0 0 0,1-1 0 0 0,-1 1 0 0 0,0-1-1 0 0,0 1 1 0 0,0-1 0 0 0,0 1 0 0 0,0-1 0 0 0,0 1 0 0 0,0-1-1 0 0,0 1 1 0 0,0-1 0 0 0,0 0 0 0 0,0 1 0 0 0,0-1 0 0 0,0 1 0 0 0,-1-1-1 0 0,1 1 1 0 0,0-1 0 0 0,0 1 0 0 0,-1-1 0 0 0,1 1 0 0 0,-1-1-1 0 0,0-2-15 0 0,0 3-3 0 0,1 0 1 0 0,-1 0-1 0 0,1 0 1 0 0,-1 0-1 0 0,0 0 1 0 0,1 0 0 0 0,-1 0-1 0 0,1 0 1 0 0,-1 0-1 0 0,1 1 1 0 0,-1-1-1 0 0,0 0 1 0 0,1 0-1 0 0,-1 1 1 0 0,1-1-1 0 0,-1 0 1 0 0,1 1-1 0 0,-1-1 1 0 0,1 0-1 0 0,-1 1 1 0 0,-1 2 41 0 0,2 8-43 0 0,-2 2-15 0 0,1 0 0 0 0,1-7 11 0 0,0 1-1 0 0,1 0 0 0 0,-1-1 1 0 0,1 1-1 0 0,1-1 0 0 0,1 8 1 0 0,2 4-12 0 0,8 109 1 0 0,-6-55 0 0 0,-6-60-5 0 0,-1-1 0 0 0,-1 19 0 0 0,2-25-69 0 0,1 7-21 0 0,-2-1-1 0 0,0-9 1 0 0,0-2 6 0 0,0 0 1 0 0,0 0 0 0 0,0 0-1 0 0,0 0-7 0 0,0 0-7 0 0,0 0-1 0 0,0 0-16 0 0,0 0-68 0 0,0 0-32 0 0,0 0-4 0 0,0 0-31 0 0,0 0-128 0 0,0-2-59 0 0,-3-9-220 0 0,1-1 1 0 0,-2-21-1 0 0,4 30 111 0 0,0 1-226 0 0,2-11-947 0 0,0 0-407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3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1839 0 0,'0'0'83'0'0,"2"-1"-6"0"0,15-14 174 0 0,15-20 5190 0 0,-5 3-1163 0 0,-27 32-4072 0 0,0 0 1 0 0,0 0-1 0 0,0 0 1 0 0,0 0-1 0 0,0 0 1 0 0,0 0-1 0 0,0-1 1 0 0,1 1-1 0 0,-1 0 1 0 0,0 0 0 0 0,0 0-1 0 0,0 0 1 0 0,0 0-1 0 0,0 0 1 0 0,0 0-1 0 0,1 0 1 0 0,-1-1-1 0 0,0 1 1 0 0,0 0-1 0 0,0 0 1 0 0,0 0-1 0 0,0 0 1 0 0,1 0-1 0 0,-1 0 1 0 0,0 0 0 0 0,0 0-1 0 0,0 0 1 0 0,0 0-1 0 0,1 0 1 0 0,-1 0-1 0 0,0 0 1 0 0,0 0-1 0 0,0 0 1 0 0,0 0-1 0 0,0 0 1 0 0,1 0-1 0 0,-1 0 1 0 0,0 1 0 0 0,0-1-1 0 0,1 8 3184 0 0,-5 21-3819 0 0,2-12 1204 0 0,1-13-705 0 0,1 1 0 0 0,-1 0 0 0 0,0-1 1 0 0,-1 1-1 0 0,1-1 0 0 0,-1 1 0 0 0,-3 6 1 0 0,1-3-40 0 0,4-4 33 0 0,3 4-37 0 0,0-4 15 0 0,-2-3-46 0 0,0 1-1 0 0,0-1 1 0 0,0 1-1 0 0,1-1 0 0 0,-1 0 1 0 0,1 0-1 0 0,-1 0 0 0 0,1 1 1 0 0,-1-2-1 0 0,1 1 0 0 0,-1 0 1 0 0,1 0-1 0 0,0 0 1 0 0,0-1-1 0 0,2 1 0 0 0,5 2 63 0 0,2 1-36 0 0,1 1 31 0 0,-8-3-23 0 0,0 1 1 0 0,1-1-1 0 0,-1 1 0 0 0,0 0 1 0 0,-1 0-1 0 0,7 6 0 0 0,-8-7 38 0 0,-2-2-4 0 0,0 2 0 0 0,1 2-53 0 0,2 5 12 0 0,0 0 1 0 0,0-1 0 0 0,1 1-1 0 0,0-1 1 0 0,1 1 0 0 0,0-1 0 0 0,0 0-1 0 0,11 12 1 0 0,-8-9-24 0 0,0 1 0 0 0,-1 0 0 0 0,-5-2 11 0 0,-1-5 31 0 0,1 6-20 0 0,-5-2 31 0 0,1-5-37 0 0,0 0-1 0 0,1 0 0 0 0,-1 0 1 0 0,0-1-1 0 0,-1 1 1 0 0,1-1-1 0 0,-1 0 0 0 0,0 0 1 0 0,1 0-1 0 0,-1 0 1 0 0,-1 0-1 0 0,1 0 0 0 0,-5 2 1 0 0,-6 6 35 0 0,11-8-36 0 0,-1 0-1 0 0,1-1 1 0 0,-1 1 0 0 0,0-1 0 0 0,0 0 0 0 0,0-1-1 0 0,-7 4 1 0 0,-1-1-5 0 0,10-3-5 0 0,-1 0 0 0 0,1 0 0 0 0,-1 0 0 0 0,1 0 0 0 0,-1-1-1 0 0,-4 1 1 0 0,1-1 0 0 0,-1 0 0 0 0,1-1-1 0 0,-11-2 1 0 0,16 3-76 0 0,0 0 1 0 0,0 0-1 0 0,0-1 1 0 0,0 1-1 0 0,0 0 0 0 0,0-1 1 0 0,0 1-1 0 0,0 0 0 0 0,0-1 1 0 0,0 0-1 0 0,0 1 0 0 0,0-1 1 0 0,0 1-1 0 0,0-1 0 0 0,0 0 1 0 0,0 0-1 0 0,0 1 0 0 0,1-1 1 0 0,-2-1-1 0 0,2 0-76 0 0,-1 0-1 0 0,1 0 0 0 0,0 1 1 0 0,-1-1-1 0 0,1 0 0 0 0,0 0 1 0 0,0 1-1 0 0,0-1 1 0 0,0 0-1 0 0,1 0 0 0 0,-1 1 1 0 0,1-4-1 0 0,24-95-7313 0 0,-20 73 5590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3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9151 0 0,'0'0'422'0'0,"0"0"-13"0"0,2-1-114 0 0,18-11 2613 0 0,-18 11-1843 0 0,0 0-122 0 0,21-4 3711 0 0,-21 5-4020 0 0,-2 0-96 0 0,3 0-39 0 0,9 1-10 0 0,-9-1-20 0 0,-3 0-78 0 0,12 4 309 0 0,8 4-7 0 0,22 11 0 0 0,-27-11-688 0 0,1-2-1 0 0,22 8 1 0 0,-7-6-5 0 0,-2-3-57 0 0,-27-5-231 0 0,-2 0-63 0 0,0 0-1 0 0,0 0-203 0 0,0-11-2626 0 0,-3 1 1333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3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 3223 0 0,'0'0'143'0'0,"-2"0"-3"0"0,-17 0 76 0 0,18 0 749 0 0,1 0 322 0 0,0 0 60 0 0,-2 1-81 0 0,-4-1-1693 0 0,-2 1 5362 0 0,6 0-154 0 0,12-3-3698 0 0,45-7 1565 0 0,12 3-957 0 0,-48 4-1430 0 0,-1 2 0 0 0,1 0-1 0 0,0 1 1 0 0,0 0 0 0 0,26 7 0 0 0,-21-2-158 0 0,8 2 11 0 0,55 7 0 0 0,-75-13-60 0 0,-9-1 16 0 0,-3-1-5 0 0,0 0-1 0 0,0 0-53 0 0,0 0-211 0 0,-7-1-526 0 0,0-1-1 0 0,0 1 1 0 0,0-1 0 0 0,0-1 0 0 0,0 1 0 0 0,-6-5-1 0 0,4 3-424 0 0,7 4-401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3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5983 0 0,'0'0'464'0'0,"0"0"-42"0"0,0 0 958 0 0,0 0 452 0 0,0 0 89 0 0,0 0-116 0 0,0 0-567 0 0,0 0-249 0 0,0 0-49 0 0,0 0-53 0 0,0 0-183 0 0,0 0-86 0 0,0 2-11 0 0,-6 62 3301 0 0,1 102-2895 0 0,4-154-1013 0 0,0-1 0 0 0,-1 0 0 0 0,-5 18 0 0 0,-1 9 0 0 0,-5 54 48 0 0,13-88-125 0 0,0 5-13 0 0,0-7-19 0 0,0-2 10 0 0,0 0 10 0 0,0 0 5 0 0,0 0 16 0 0,0 0 67 0 0,0-1 0 0 0,0 1 0 0 0,0 0 0 0 0,0 0 0 0 0,0 0 0 0 0,0-1-1 0 0,0 1 1 0 0,0 0 0 0 0,1 0 0 0 0,-1 0 0 0 0,0-1 0 0 0,0 1 0 0 0,0 0 0 0 0,0 0 0 0 0,0 0 0 0 0,0 0 0 0 0,0-1-1 0 0,1 1 1 0 0,-1 0 0 0 0,0 0 0 0 0,0 0 0 0 0,0 0 0 0 0,0 0 0 0 0,1 0 0 0 0,-1 0 0 0 0,0-1 0 0 0,0 1 0 0 0,0 0-1 0 0,1 0 1 0 0,-1 0-26 0 0,1 0 1 0 0,-1 0-1 0 0,0-1 0 0 0,1 1 0 0 0,-1 0 0 0 0,1-1 0 0 0,-1 1 0 0 0,0 0 0 0 0,1-1 0 0 0,-1 1 0 0 0,1 0 0 0 0,-1-1 1 0 0,0 1-1 0 0,0-1 0 0 0,1 1 0 0 0,-1 0 0 0 0,0-1 0 0 0,0 0 0 0 0,4-7-132 0 0,-4 5-62 0 0,1 1-31 0 0,0-1-149 0 0,2-11-1105 0 0,1 0 1 0 0,0-18 0 0 0,-4 18 70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7:1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41 2303 0 0,'0'0'102'0'0,"2"-1"-1"0"0,7-7-86 0 0,-6 6 997 0 0,0-1 0 0 0,0 0-1 0 0,-1-1 1 0 0,1 1 0 0 0,3-6-1 0 0,-5 7-657 0 0,-1 2-60 0 0,0 0-10 0 0,0 0-16 0 0,0 0-4 0 0,0 0 0 0 0,0 0 51 0 0,0 0 212 0 0,0 0-442 0 0,-1-1 0 0 0,1 1 0 0 0,-1-1 0 0 0,1 1 0 0 0,-1 0 1 0 0,1-1-1 0 0,0 1 0 0 0,-1 0 0 0 0,1-1 0 0 0,-1 1 0 0 0,0 0 0 0 0,1-1 1 0 0,-1 1-1 0 0,1 0 0 0 0,-1 0 0 0 0,1 0 0 0 0,-1 0 0 0 0,1 0 1 0 0,-1 0-1 0 0,0 0 0 0 0,1 0 0 0 0,-1 0 0 0 0,1 0 0 0 0,-1 0 0 0 0,0 0 1 0 0,1 0-1 0 0,-1 0 0 0 0,1 0 0 0 0,-1 0 0 0 0,1 1 0 0 0,-1-1 0 0 0,-20 9 2048 0 0,17-7-1880 0 0,3-1 235 0 0,1-1-4 0 0,0 0-17 0 0,0 0-10 0 0,0 0-1 0 0,0 0-438 0 0,0 0 0 0 0,0 1 0 0 0,0-1 0 0 0,0 0 0 0 0,0 0 0 0 0,0 0 0 0 0,-1 0 0 0 0,1 1 0 0 0,0-1 1 0 0,0 0-1 0 0,0 0 0 0 0,0 0 0 0 0,0 0 0 0 0,0 0 0 0 0,-1 1 0 0 0,1-1 0 0 0,0 0 0 0 0,0 0 0 0 0,0 0 0 0 0,0 0 0 0 0,0 0 0 0 0,-1 0 0 0 0,1 0 0 0 0,0 0 0 0 0,0 1 0 0 0,0-1 0 0 0,-1 0 0 0 0,1 0 0 0 0,0 0 0 0 0,0 0 0 0 0,-1 0 37 0 0,1 0 0 0 0,-1 0 0 0 0,1 0 0 0 0,-1 0 0 0 0,1 1 0 0 0,0-1 0 0 0,-1 0 1 0 0,1 0-1 0 0,-1 1 0 0 0,1-1 0 0 0,0 0 0 0 0,-1 1 0 0 0,1-1 0 0 0,0 0 0 0 0,-1 1 0 0 0,1-1 0 0 0,0 0 0 0 0,0 1 0 0 0,-1 0 0 0 0,-17 49 1179 0 0,9-26-921 0 0,-11 25 0 0 0,-11 26-80 0 0,24-58-124 0 0,-9 27 0 0 0,2 1 104 0 0,1-6 26 0 0,1-1-1 0 0,-9 58 0 0 0,0 83 223 0 0,13 16-369 0 0,-5 55 13 0 0,13-242-59 0 0,-1 1-1 0 0,1 0 0 0 0,1-1 0 0 0,0 1 0 0 0,0-1 0 0 0,0 1 0 0 0,1-1 0 0 0,4 9 0 0 0,-1-2 5 0 0,1-1 0 0 0,1 1 0 0 0,12 18 0 0 0,-8-16 4 0 0,-5-14-57 0 0,-3-2 5 0 0,2 2-81 0 0,-1-1 0 0 0,0 1-1 0 0,1-1 1 0 0,-1 0 0 0 0,1 0-1 0 0,-1-1 1 0 0,1 1 0 0 0,0-1 0 0 0,0 0-1 0 0,0 0 1 0 0,6 0 0 0 0,-6-2-538 0 0,0 1 0 0 0,0-1 0 0 0,0 0 0 0 0,0 0 0 0 0,0 0 0 0 0,8-4 0 0 0,3-2-6633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3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3679 0 0,'0'0'284'0'0,"0"0"126"0"0,0 0 1220 0 0,0 0 554 0 0,0 0 110 0 0,0 0-220 0 0,0 0-990 0 0,0 0-438 0 0,0 0-92 0 0,0 0-2 0 0,0 0 35 0 0,0 0 18 0 0,0 0 3 0 0,0 0 7 0 0,0 0 29 0 0,0 0 17 0 0,0 0 3 0 0,0 0-25 0 0,0 0-106 0 0,0 0-42 0 0,0 0-10 0 0,0 0-26 0 0,0 0-107 0 0,0 0-48 0 0,0 0-11 0 0,0 0-21 0 0,-1 2-84 0 0,-1 16 159 0 0,-4 41-53 0 0,2-10-142 0 0,-10 51 0 0 0,13-92-132 0 0,0 1-1 0 0,1-1 1 0 0,0 1 0 0 0,1-1-1 0 0,-1 0 1 0 0,2 1-1 0 0,-1-1 1 0 0,1 0-1 0 0,1 0 1 0 0,4 12-1 0 0,0-8-15 0 0,4-5 0 0 0,-7-5-7 0 0,0-1 0 0 0,1 0 1 0 0,-1 0-1 0 0,0-1 0 0 0,0 1 0 0 0,1-1 0 0 0,-1 0 0 0 0,0 0 0 0 0,1-1 1 0 0,-1 1-1 0 0,0-1 0 0 0,0 0 0 0 0,1 0 0 0 0,-1 0 0 0 0,0 0 0 0 0,0-1 1 0 0,0 0-1 0 0,0 0 0 0 0,-1 0 0 0 0,1 0 0 0 0,4-4 0 0 0,0 0 37 0 0,-1 1-1 0 0,0-1 0 0 0,-1-1 0 0 0,1 0 0 0 0,-1 0 1 0 0,-1 0-1 0 0,1 0 0 0 0,8-16 0 0 0,-14 21-17 0 0,1 1 1 0 0,0-1-1 0 0,-1 1 0 0 0,1-1 1 0 0,-1 0-1 0 0,0 1 0 0 0,0-1 0 0 0,1 0 1 0 0,-1 1-1 0 0,0-1 0 0 0,0 1 0 0 0,-1-1 1 0 0,1 0-1 0 0,0 1 0 0 0,0-1 1 0 0,-1 0-1 0 0,0-1 0 0 0,0 0 17 0 0,-1 0 0 0 0,1 0-1 0 0,-1 0 1 0 0,0 0 0 0 0,0 0 0 0 0,0 1-1 0 0,0-1 1 0 0,-3-2 0 0 0,1 1-1 0 0,0 1 0 0 0,0 0 1 0 0,0 0-1 0 0,0 0 0 0 0,0 1 0 0 0,0-1 1 0 0,-1 1-1 0 0,1 0 0 0 0,-1 1 0 0 0,0-1 1 0 0,-6-1-1 0 0,-3 2-132 0 0,0 0-1 0 0,-1 2 1 0 0,-15 1 0 0 0,-16 6-4176 0 0,43-6-1082 0 0,-5 5-1438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3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8751 0 0,'0'0'674'0'0,"0"0"-173"0"0,0 0 900 0 0,0 0 441 0 0,1 1 87 0 0,36 19 4226 0 0,-30-17-5741 0 0,-1 0 1 0 0,1-1-1 0 0,0 0 0 0 0,0 0 0 0 0,0-1 1 0 0,0 0-1 0 0,8 1 0 0 0,10-3-204 0 0,1-1 0 0 0,0 0 0 0 0,37-10-1 0 0,-49 9-200 0 0,21-2-6 0 0,-25 5-22 0 0,-1-2 1 0 0,1 1-1 0 0,9-4 0 0 0,-5 2-150 0 0,-11 2-34 0 0,-3 1-42 0 0,2 0-10 0 0,1-1 51 0 0,1 0 187 0 0,1 0-4007 0 0,-5 1 2677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3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0,'0'0'464'0'0,"0"0"-77"0"0,0 0 812 0 0,0 0 383 0 0,0 0 77 0 0,0 0-94 0 0,0 0-467 0 0,0 0-208 0 0,0 0-39 0 0,0 0-14 0 0,0 0-18 0 0,0 0-10 0 0,0 0-1 0 0,0 0-28 0 0,0 0-117 0 0,0 0-50 0 0,0 0-6 0 0,0 0-51 0 0,0 0-191 0 0,1 2-80 0 0,2 5-133 0 0,-1-1-1 0 0,1 1 0 0 0,-2 0 0 0 0,3 13 0 0 0,2 10 88 0 0,-4-20-200 0 0,0-1 0 0 0,-1 0 1 0 0,0 0-1 0 0,-2 18 0 0 0,1-16-23 0 0,0-1 1 0 0,1 1-1 0 0,1 13 0 0 0,3 1-27 0 0,-5-19-13 0 0,1-1-1 0 0,0 0 1 0 0,0 1 0 0 0,0-1 0 0 0,0 0 0 0 0,1 0 0 0 0,0 0 0 0 0,0 0 0 0 0,1 0 0 0 0,-1-1-1 0 0,1 1 1 0 0,0-1 0 0 0,6 8 0 0 0,-7-11-277 0 0,0 1 0 0 0,1 0 0 0 0,0-1 0 0 0,-1 0 0 0 0,1 1 0 0 0,0-1 0 0 0,-1 0 0 0 0,1 0-1 0 0,0-1 1 0 0,0 1 0 0 0,3 0 0 0 0,-2 0-635 0 0,16 1-6163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3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6447 0 0,'0'0'499'0'0,"0"0"-19"0"0,0 0 1144 0 0,0 0 537 0 0,0 0 110 0 0,0 0-131 0 0,0 0-640 0 0,0 0-277 0 0,0 0-58 0 0,0 0-73 0 0,0 0-260 0 0,-2 2-116 0 0,-2 3-405 0 0,0 1 0 0 0,0-1-1 0 0,1 1 1 0 0,-1 0 0 0 0,1 0 0 0 0,0 0 0 0 0,1 0 0 0 0,0 1 0 0 0,0-1 0 0 0,-2 14-1 0 0,-1 10-258 0 0,0 32-1 0 0,4-50 72 0 0,0 21-670 0 0,5 62 1 0 0,-4-92 131 0 0,0-3-165 0 0,0 0-689 0 0,0 0-303 0 0,0 0-1093 0 0,0 0-4161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3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15631 0 0,'3'0'719'0'0,"125"-8"2146"0"0,7-1 2822 0 0,-110 8-5006 0 0,-10 1-442 0 0,0-1-1 0 0,23 5 0 0 0,-33-4-213 0 0,0 1-1 0 0,-1 1 0 0 0,1-1 0 0 0,0 1 0 0 0,-1-1 0 0 0,0 1 0 0 0,1 1 1 0 0,-1-1-1 0 0,0 0 0 0 0,0 1 0 0 0,0 0 0 0 0,5 5 0 0 0,11 11 60 0 0,-9-10-69 0 0,-3-2-26 0 0,-6-6-50 0 0,-2-1-44 0 0,0 0-14 0 0,0 0-112 0 0,0 0-465 0 0,0 0-205 0 0,0 0-954 0 0,0 0-3846 0 0,0 0-1651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4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11055 0 0,'0'0'852'0'0,"0"2"-560"0"0,4 12 2300 0 0,-2 1 0 0 0,2 21 0 0 0,-5 10-544 0 0,-18 59 575 0 0,0 11-1651 0 0,7-24-960 0 0,11-90-92 0 0,3 2-77 0 0,-2-4 135 0 0,0 0 0 0 0,0 1 0 0 0,0-1 0 0 0,0 0 0 0 0,0 0 0 0 0,0 1 0 0 0,0-1 0 0 0,0 0 0 0 0,0 0 0 0 0,0 1 0 0 0,0-1 1 0 0,1 0-1 0 0,-1 0 0 0 0,0 0 0 0 0,0 1 0 0 0,0-1 0 0 0,0 0 0 0 0,0 0 0 0 0,0 0 0 0 0,1 1 0 0 0,-1-1 0 0 0,0 0 0 0 0,0 0 0 0 0,0 0 0 0 0,1 0 0 0 0,-1 1 1 0 0,0-1-1 0 0,0 0 0 0 0,0 0 0 0 0,1 0 0 0 0,-1 0 0 0 0,0 0 0 0 0,0 0 0 0 0,1 0 0 0 0,-1 0 0 0 0,5-2-100 0 0,-1-1-1 0 0,0 0 0 0 0,0 0 1 0 0,0 0-1 0 0,0 0 1 0 0,0-1-1 0 0,-1 0 1 0 0,0 0-1 0 0,0 0 1 0 0,4-5-1 0 0,2-6-1246 0 0,11-27-1 0 0,-11 23-304 0 0,3-7-5281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4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37 318 15663 0 0,'0'0'719'0'0,"0"0"-20"0"0,0 0-282 0 0,0 0 472 0 0,0 0 257 0 0,0 0 50 0 0,0 0-55 0 0,0 0-273 0 0,0 0-120 0 0,0 0-20 0 0,-1 3-44 0 0,-12 62 611 0 0,3 0 0 0 0,-2 126 0 0 0,12-178-1355 0 0,1-1 1 0 0,0 0-1 0 0,1 0 0 0 0,0 0 0 0 0,6 15 1 0 0,-6-22 29 0 0,0 1 0 0 0,0-1 1 0 0,0 0-1 0 0,1 0 0 0 0,0 0 0 0 0,0 0 1 0 0,0 0-1 0 0,1 0 0 0 0,-1-1 0 0 0,1 0 1 0 0,0 0-1 0 0,1 0 0 0 0,4 4 0 0 0,-7-7 16 0 0,0 0 0 0 0,0 0 0 0 0,0 0 0 0 0,0-1 0 0 0,0 1-1 0 0,0-1 1 0 0,0 1 0 0 0,0-1 0 0 0,0 0 0 0 0,0 1 0 0 0,0-1 0 0 0,1 0-1 0 0,-1 0 1 0 0,0-1 0 0 0,0 1 0 0 0,0 0 0 0 0,0-1 0 0 0,0 1 0 0 0,0-1-1 0 0,0 0 1 0 0,0 0 0 0 0,0 0 0 0 0,0 0 0 0 0,0 0 0 0 0,2-2-1 0 0,0 1 22 0 0,-1-1 0 0 0,1 1 0 0 0,-1-1 0 0 0,0 0 0 0 0,0 0 0 0 0,0-1 0 0 0,-1 1 0 0 0,1 0 0 0 0,-1-1 0 0 0,0 0 0 0 0,3-5 0 0 0,-2 0 17 0 0,-1 1 0 0 0,0-1 0 0 0,0 0 0 0 0,-1 0 0 0 0,0 0 0 0 0,0 0 0 0 0,-1 1-1 0 0,-1-1 1 0 0,1 0 0 0 0,-1 0 0 0 0,-1 0 0 0 0,0 0 0 0 0,-5-15 0 0 0,0 5-144 0 0,-1 0 1 0 0,0 1-1 0 0,-2 0 1 0 0,0 1-1 0 0,-13-17 1 0 0,20 30-133 0 0,0 0 0 0 0,-1-1 0 0 0,0 1 1 0 0,1 1-1 0 0,-2-1 0 0 0,-6-5 0 0 0,8 7-344 0 0,0 0 1 0 0,-1 1-1 0 0,1-1 0 0 0,0 1 0 0 0,-1 0 0 0 0,-5-2 1 0 0,-5 1-7359 0 0</inkml:trace>
  <inkml:trace contextRef="#ctx0" brushRef="#br0" timeOffset="1">441 6 11975 0 0,'3'1'923'0'0,"-1"0"-637"0"0,0 0 0 0 0,1 0 0 0 0,-1-1 0 0 0,1 1 0 0 0,-1-1 0 0 0,1 1 0 0 0,0-1 0 0 0,-1 0 0 0 0,1 0 0 0 0,-1 0 0 0 0,1 0-1 0 0,0 0 1 0 0,-1-1 0 0 0,1 1 0 0 0,2-2 0 0 0,11-1 3407 0 0,-6 2-2642 0 0,2-1-246 0 0,0 1 0 0 0,0 0 0 0 0,0 1 0 0 0,-1 0 0 0 0,22 3 0 0 0,23 15-69 0 0,-49-16-815 0 0,8 1-4026 0 0,-10-3 821 0 0,-5 0-4288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4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0,'1'2'102'0'0,"6"8"-1"0"0,1 1-80 0 0,9 0 1983 0 0,-11-9-174 0 0,-1 1 0 0 0,2-1-1 0 0,-1-1 1 0 0,0 1 0 0 0,0-1 0 0 0,0 0-1 0 0,11 0 1 0 0,9-2 1219 0 0,-15 0-2447 0 0,-5 0-545 0 0,1 1-1 0 0,-1-1 1 0 0,0 0-1 0 0,0-1 1 0 0,0 1-1 0 0,0-1 1 0 0,11-5-1 0 0,-15 5-2297 0 0,-2 2-5447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5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112 152 455 0 0,'0'0'962'0'0,"0"0"-716"0"0,1 0-1 0 0,-1-1 1 0 0,1 1 0 0 0,-1-1-1 0 0,1 1 1 0 0,-1 0 0 0 0,1-1 0 0 0,-1 1-1 0 0,1-1 1 0 0,-1 1 0 0 0,1-1-1 0 0,-1 1 1 0 0,0-1 0 0 0,1 1 0 0 0,-1-1-1 0 0,0 0 1 0 0,-1-7-345 0 0,1 7 7 0 0,0 1 54 0 0,0 0 159 0 0,0 0 67 0 0,0 0 17 0 0,0 0 58 0 0,0 0 229 0 0,0 0 99 0 0,0 0 17 0 0,0 0 8 0 0,0 0 6 0 0,0 0 2 0 0,0-1-497 0 0,0 0 0 0 0,-1 0 0 0 0,1 0 0 0 0,0 1 0 0 0,0-1 0 0 0,-1 0 0 0 0,1 0 0 0 0,-1 1 0 0 0,1-1 0 0 0,-1 0 0 0 0,1 1 0 0 0,-1-1 0 0 0,0 0 0 0 0,-5-8 406 0 0,2 0-468 0 0,-1 2-1 0 0,0 3 32 0 0,-8-16 2187 0 0,12 17-2234 0 0,0 0 0 0 0,0-1 0 0 0,1 1-1 0 0,-1 0 1 0 0,1-1 0 0 0,0 1 0 0 0,0-1 0 0 0,0-3 0 0 0,7-32 300 0 0,-6 38-285 0 0,-1 1 0 0 0,0 0 6 0 0,0 0 22 0 0,0 0 10 0 0,0 0 2 0 0,0 0 14 0 0,0 0 54 0 0,0 0 20 0 0,0 0 6 0 0,0 0 1 0 0,0 0-7 0 0,0 0-7 0 0,0 0-1 0 0,0 0-14 0 0,0 0-64 0 0,0 0-30 0 0,0 0-4 0 0,0 0 8 0 0,0 0 34 0 0,0 0 12 0 0,0 0 2 0 0,0 0 2 0 0,0 0 6 0 0,0 0 6 0 0,0 0 2 0 0,0 0 11 0 0,0 0 45 0 0,0 0 21 0 0,0 0 3 0 0,0 0-5 0 0,0 0-22 0 0,0 0-5 0 0,0 0 0 0 0,0 0-13 0 0,0 0-56 0 0,0 0-26 0 0,0 0-8 0 0,0 0-3 0 0,0 0-12 0 0,0 0-2 0 0,0 0 0 0 0,0 0-1 0 0,0 0-6 0 0,-1 1-48 0 0,0 0-1 0 0,0-1 1 0 0,1 1-1 0 0,-1 0 1 0 0,0 0-1 0 0,0 0 1 0 0,1 0-1 0 0,-1 1 1 0 0,1-1-1 0 0,-2 2 1 0 0,-1 8 14 0 0,0-1 1 0 0,0 1-1 0 0,1 0 1 0 0,-1 19 0 0 0,3 48 81 0 0,-1 4 116 0 0,-1-55 69 0 0,-1-1 0 0 0,-11 39 0 0 0,-14 29 422 0 0,17-59-412 0 0,10-33-245 0 0,1-2 18 0 0,0 0-13 0 0,0 0-4 0 0,0 0 0 0 0,0 0 0 0 0,0 0-25 0 0,0 0-98 0 0,0 0-29 0 0,0 0-75 0 0,0 0-14 0 0,0 0 1 0 0,0 0-141 0 0,0 0-593 0 0,0 0-253 0 0,1-2-1203 0 0,5-9-4598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5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91 5983 0 0,'0'0'464'0'0,"0"0"-88"0"0,-1 2 767 0 0,-2 4 364 0 0,2-4 77 0 0,1-2-144 0 0,0 0-664 0 0,0 0-288 0 0,0 0-59 0 0,0 0-12 0 0,0 0-1 0 0,0 0 0 0 0,0 0 0 0 0,0 0 11 0 0,0 0 42 0 0,0 0 13 0 0,0 0 4 0 0,0 0-6 0 0,0 0-34 0 0,0 0-20 0 0,0 0-2 0 0,0 0-5 0 0,0 0-23 0 0,2 0-11 0 0,75 15 1127 0 0,-68-14-1386 0 0,-1-1 0 0 0,1-1 0 0 0,0 1 0 0 0,11-3 0 0 0,-12 1-20 0 0,18-3 344 0 0,-1-1 0 0 0,37-15 0 0 0,-14 4-112 0 0,-32 12-252 0 0,21-11 1 0 0,55-21-4 0 0,-83 34-111 0 0,-7 2-111 0 0,-2 1-21 0 0,0 0 7 0 0,0 0 52 0 0,1 1 0 0 0,0-1 0 0 0,-1 0 0 0 0,1 0 0 0 0,0 1 0 0 0,-1-1 0 0 0,1 0 0 0 0,-1 1 0 0 0,1-1 0 0 0,-1 1 0 0 0,1-1 0 0 0,-1 1 0 0 0,1-1-1 0 0,-1 1 1 0 0,1-1 0 0 0,-1 1 0 0 0,0-1 0 0 0,1 1 0 0 0,-1-1 0 0 0,0 1 0 0 0,1 0 0 0 0,-1 1 0 0 0,1 0-63 0 0,-1-1-1 0 0,0 1 1 0 0,1 0 0 0 0,-1 0-1 0 0,0 0 1 0 0,0 0 0 0 0,-1 0 0 0 0,1 2-1 0 0,-1 1-774 0 0,0-1 1 0 0,0 0-1 0 0,0 0 0 0 0,-1 0 0 0 0,-3 8 0 0 0,4-10-477 0 0,1-2 28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7:1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1375 0 0,'-2'1'66'0'0,"-1"1"-2"0"0,-1 1 1 0 0,0-1-1 0 0,0 0 0 0 0,0 0 1 0 0,-7 2-1 0 0,1 0 2082 0 0,9-4 639 0 0,-8 2 7976 0 0,9 1-6791 0 0,2 0-3370 0 0,-1-1-1732 0 0,0 0 1522 0 0,-1-2-26 0 0,0 0-294 0 0,1 0-1 0 0,-1 0 1 0 0,1 0-1 0 0,0 0 1 0 0,-1 0-1 0 0,1 0 1 0 0,-1 0-1 0 0,1 1 1 0 0,-1-1-1 0 0,1 0 1 0 0,-1 0-1 0 0,0 1 1 0 0,1-1-1 0 0,-1 0 1 0 0,1 0-1 0 0,-1 1 1 0 0,0-1-1 0 0,1 1 1 0 0,-1-1-1 0 0,1 0 1 0 0,-1 1-1 0 0,0-1 1 0 0,1 1-1 0 0,5 12 1134 0 0,-6-4-1085 0 0,0-7-19 0 0,0-2-3 0 0,0 2-4 0 0,-4 5-17 0 0,4-5-10 0 0,0-2-1 0 0,0 0 1 0 0,0 0 6 0 0,0 0 1 0 0,0 0 0 0 0,0 0-1 0 0,0 0-6 0 0,0 0 4 0 0,0 0 22 0 0,0 0 0 0 0,0 0-22 0 0,0 0-5 0 0,0 0 0 0 0,0 0 0 0 0,0 0 5 0 0,0 0 17 0 0,0 2-12 0 0,2 7 17 0 0,-2-1 2 0 0,0-8-87 0 0,0 0 0 0 0,0 1 1 0 0,0-1-1 0 0,0 0 0 0 0,0 1 0 0 0,0-1 0 0 0,0 0 0 0 0,0 0 1 0 0,0 1-1 0 0,0-1 0 0 0,0 0 0 0 0,0 1 0 0 0,0-1 0 0 0,0 0 1 0 0,0 0-1 0 0,0 1 0 0 0,0-1 0 0 0,0 0 0 0 0,0 1 1 0 0,0-1-1 0 0,1 0 0 0 0,-1 0 0 0 0,0 1 0 0 0,0-1 0 0 0,0 0 1 0 0,0 0-1 0 0,1 0 0 0 0,-1 1 0 0 0,4 5 10 0 0,-5 3-16 0 0,7 3 0 0 0,3-2 0 0 0,-8-9 0 0 0,0 0 0 0 0,0 1 0 0 0,0-1 0 0 0,0 0 0 0 0,0 0 0 0 0,0 1 0 0 0,0-1 0 0 0,0 1 0 0 0,0-1 0 0 0,-1 1 0 0 0,1-1 0 0 0,0 2 0 0 0,0-1 0 0 0,-1-1 0 0 0,1 1 0 0 0,-1-1 0 0 0,1 1 0 0 0,0-1 0 0 0,0 0 0 0 0,-1 1 0 0 0,1-1 0 0 0,0 0 0 0 0,0 0 0 0 0,0 0 0 0 0,2 2 0 0 0,1 0 1 0 0,6 17 75 0 0,15 22 215 0 0,-15-23 15 0 0,-3 18-84 0 0,2 4-157 0 0,-8-38-61 0 0,0 0 0 0 0,0 1 0 0 0,-1-1 0 0 0,1 0 0 0 0,-1 1-1 0 0,0-1 1 0 0,0 6 0 0 0,0 5-4 0 0,7 50 64 0 0,-6-38-11 0 0,-1-22-51 0 0,1 0-1 0 0,0 0 0 0 0,-1 0 0 0 0,1 0 1 0 0,1 0-1 0 0,-1 0 0 0 0,1-1 0 0 0,1 5 0 0 0,14 33-1 0 0,-13-28 0 0 0,12 27 0 0 0,-7-25 0 0 0,-5-9 0 0 0,-1 0 0 0 0,1 0 0 0 0,-1 0 0 0 0,3 8 0 0 0,51 104 64 0 0,-52-107-56 0 0,0 1 1 0 0,-1 0-1 0 0,-1 0 0 0 0,0 0 0 0 0,0 0 1 0 0,-2 0-1 0 0,1 1 0 0 0,-1-1 0 0 0,-2 20 1 0 0,-1-14 7 0 0,0 0 1 0 0,-2 0-1 0 0,0 0 1 0 0,-1-1-1 0 0,-13 32 0 0 0,0 11 119 0 0,16-54-123 0 0,-6 29-12 0 0,4-8 0 0 0,3-16 0 0 0,2 2 0 0 0,2-1 11 0 0,0 1 31 0 0,-2-2-31 0 0,-1-1 0 0 0,0-9 21 0 0,0-1-91 0 0,2-1-82 0 0,10-5-378 0 0,0-1 0 0 0,-1 0 0 0 0,1-1 1 0 0,-2-1-1 0 0,1 1 0 0 0,15-19 0 0 0,-8 9-1311 0 0,0 1-175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5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2159 0 0,'0'0'99'0'0,"0"0"-20"0"0,0 0 71 0 0,0 0 782 0 0,0 0 376 0 0,0 0 79 0 0,0 0 33 0 0,0 0 64 0 0,0 0 27 0 0,0 0 7 0 0,0 0-52 0 0,2 0-230 0 0,78-6 5476 0 0,-73 6-6363 0 0,-4 0-265 0 0,16 4 89 0 0,-15-4-163 0 0,7 4 19 0 0,1 1 16 0 0,25 11-45 0 0,-2 3 0 0 0,-29-16 0 0 0,-4-1 0 0 0,1 0 0 0 0,0-1 0 0 0,0 1 0 0 0,0-1 0 0 0,-1 0 0 0 0,1 0 0 0 0,4 1 0 0 0,11 3-42 0 0,-14-7-19 0 0,-3 1-12 0 0,0 1-77 0 0,1-1 0 0 0,-1 1 0 0 0,0-1 0 0 0,0 1 0 0 0,1-1 0 0 0,-1 0-1 0 0,0 1 1 0 0,0-1 0 0 0,0 0 0 0 0,0 0 0 0 0,0 0 0 0 0,0 0 0 0 0,0 0 0 0 0,-1 0 0 0 0,1 0 0 0 0,0 0-1 0 0,0-2 1 0 0,3-4-3858 0 0,-3 6 3130 0 0,-1 0-5334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5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0,'0'0'284'0'0,"0"0"160"0"0,0 0 1368 0 0,0 0 620 0 0,0 0 120 0 0,2 3-242 0 0,12 14 1691 0 0,-9-11-3215 0 0,0 0-1 0 0,0 1 1 0 0,6 11 0 0 0,-10-16-300 0 0,-1-1-424 0 0,1 0 1 0 0,-1 0-1 0 0,1 0 0 0 0,-1 0 0 0 0,1 0 1 0 0,0-1-1 0 0,-1 1 0 0 0,1 0 0 0 0,0 0 1 0 0,0-1-1 0 0,1 2 0 0 0,0 0 61 0 0,19 22 923 0 0,-10-13-786 0 0,0 1 0 0 0,-1 1 0 0 0,-1 0 0 0 0,15 25 0 0 0,-16-22-233 0 0,-1 0-1 0 0,7 26 1 0 0,-7-20-27 0 0,-4-18 0 0 0,1 0 0 0 0,4 10 0 0 0,7 7-1 0 0,-12-19 13 0 0,0 0 30 0 0,6 0-43 0 0,-7-2-67 0 0,-1-1-45 0 0,0-1 52 0 0,0 1 0 0 0,0-1 0 0 0,-1 1 0 0 0,1-1 0 0 0,0 1 0 0 0,-1-1 0 0 0,1 0 0 0 0,-1 1 0 0 0,0-1 0 0 0,1 0 0 0 0,-1 1-1 0 0,0-1 1 0 0,0 0 0 0 0,0 0 0 0 0,0-1 0 0 0,-9-26-2838 0 0,3 14 932 0 0,2 2 19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5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5 10135 0 0,'0'0'778'0'0,"0"0"-316"0"0,0 0 554 0 0,-2 0 295 0 0,-5-1 58 0 0,5 0-166 0 0,-10-2-426 0 0,2 4-765 0 0,-2 2-12 0 0,6 0 24 0 0,1 0 0 0 0,-1 1 0 0 0,1-1 1 0 0,-1 1-1 0 0,1 0 0 0 0,0 1 0 0 0,1-1 0 0 0,-6 7 0 0 0,-2 4 596 0 0,-15 27-1 0 0,-17 24 1613 0 0,0-2-635 0 0,3-5-739 0 0,39-50-727 0 0,1-5-145 0 0,-7 12-73 0 0,7-14 107 0 0,-2 5-3233 0 0,13-10 1583 0 0,4-4-580 0 0,3-4-3826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5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15663 0 0,'0'0'719'0'0,"0"0"-20"0"0,-1 1-449 0 0,-15 11-131 0 0,14-11 348 0 0,0 0 146 0 0,-20 0 1222 0 0,16-1-1692 0 0,1 0 0 0 0,0 0 0 0 0,-1 1 0 0 0,1 0 0 0 0,0 0 0 0 0,-7 2 0 0 0,2 1 56 0 0,0 1-1 0 0,1 0 1 0 0,0 0 0 0 0,0 1-1 0 0,0 0 1 0 0,1 0 0 0 0,0 1-1 0 0,0 0 1 0 0,0 1 0 0 0,1-1 0 0 0,0 2-1 0 0,1-1 1 0 0,0 1 0 0 0,-10 17-1 0 0,7-7-34 0 0,1 0-1 0 0,1 0 0 0 0,1 0 1 0 0,0 1-1 0 0,2 0 0 0 0,-5 36 1 0 0,3-6-152 0 0,-3 56 163 0 0,8-93-74 0 0,2 1-1 0 0,-1-1 0 0 0,2 0 0 0 0,0 0 1 0 0,7 24-1 0 0,-7-33 0 0 0,7 12-76 0 0,-5-13-25 0 0,-1-1-2 0 0,5 5-12 0 0,-6-6-145 0 0,11-10-1026 0 0,-9 6 761 0 0,0 0 0 0 0,0-1 0 0 0,-1 0 0 0 0,1 0-1 0 0,-1 0 1 0 0,1 0 0 0 0,-2 0 0 0 0,1-1 0 0 0,4-8 0 0 0,1-4-1115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5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4607 0 0,'0'0'354'0'0,"0"0"4"0"0,0 0 888 0 0,0 0 412 0 0,0 0 81 0 0,0 0-142 0 0,0 0-667 0 0,0 0-290 0 0,0 0-58 0 0,0 0 0 0 0,0 0 20 0 0,0 0 8 0 0,0 0 4 0 0,0 0-3 0 0,0 0-23 0 0,0 0-11 0 0,0 0-1 0 0,0 0-21 0 0,0 0-90 0 0,0 3-38 0 0,-17 185 2670 0 0,16-184-3335 0 0,1 12 1711 0 0,1-15-579 0 0,4-9-671 0 0,4-19-83 0 0,2-14-51 0 0,-7 31-95 0 0,-3 9-74 0 0,-1 1 2 0 0,0 0-16 0 0,12 8-64 0 0,-8-4 151 0 0,-1 0 0 0 0,1 1 0 0 0,-1-1 0 0 0,1 1-1 0 0,-1 0 1 0 0,0-1 0 0 0,-1 1 0 0 0,1 1-1 0 0,2 7 1 0 0,4 10 2 0 0,0-4 234 0 0,18 28-1 0 0,-26-45-109 0 0,2 11 103 0 0,7 14-133 0 0,-2-2-24 0 0,-7-21-64 0 0,2 18 62 0 0,-4 55 280 0 0,1-69-334 0 0,0-6-6 0 0,0 0-1 0 0,0-1 1 0 0,0 1 0 0 0,0 0-1 0 0,0-1 1 0 0,0 1 0 0 0,-1 0-1 0 0,1-1 1 0 0,0 1 0 0 0,-1-1-1 0 0,0 4 1 0 0,-1-2 29 0 0,-6 12 74 0 0,5-13-83 0 0,1-1 3 0 0,0 1-16 0 0,-1 0 0 0 0,1 0 0 0 0,-1 0 1 0 0,1 0-1 0 0,-1 0 0 0 0,0-1 0 0 0,1 1 1 0 0,-1-1-1 0 0,0 0 0 0 0,0 0 0 0 0,0 0 0 0 0,0 0 1 0 0,0 0-1 0 0,-6 0 0 0 0,3-1 4 0 0,0 0-1 0 0,0 0 0 0 0,0 0 1 0 0,0-1-1 0 0,0 1 1 0 0,0-2-1 0 0,1 1 0 0 0,-1-1 1 0 0,0 1-1 0 0,1-1 1 0 0,-1-1-1 0 0,1 1 0 0 0,0-1 1 0 0,0 0-1 0 0,-5-4 1 0 0,3 0 28 0 0,0 0-31 0 0,-1-2-11 0 0,-2-5 3 0 0,10 12-27 0 0,-1 1-76 0 0,1 1 6 0 0,0 0 13 0 0,0 0-22 0 0,0 0-94 0 0,0 0-40 0 0,0 0-10 0 0,0 0-8 0 0,0 0-26 0 0,0 0-8 0 0,0 0-6 0 0,0 0-134 0 0,0 0-561 0 0,0 0-244 0 0,0 0-795 0 0,0 0-3142 0 0,0 0-1344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5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11055 0 0,'0'0'852'0'0,"0"0"-324"0"0,0 0 726 0 0,0 0 375 0 0,0 0 71 0 0,1 1-191 0 0,6 4-870 0 0,-6-4-383 0 0,23 5 148 0 0,-5-3 211 0 0,0-1 0 0 0,0-1 0 0 0,1-1 0 0 0,-1 0 0 0 0,21-4 0 0 0,6 1 652 0 0,27 4-490 0 0,-66 1-510 0 0,-5-1-2067 0 0,2-1-5825 0 0,-4 0 550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5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16439 0 0,'0'0'754'0'0,"0"0"-17"0"0,0 2-473 0 0,0 1-49 0 0,1 1 0 0 0,0-1 0 0 0,0 0 0 0 0,0 0 0 0 0,0 0 0 0 0,0 0 0 0 0,0 0 0 0 0,1 0 0 0 0,-1-1 0 0 0,1 1 0 0 0,0 0 0 0 0,0-1 0 0 0,0 1 0 0 0,0-1 0 0 0,0 0 0 0 0,6 4 0 0 0,-4-2-253 0 0,2 3 107 0 0,0-1 1 0 0,0 1-1 0 0,0 0 0 0 0,-1 1 0 0 0,0 0 1 0 0,-1-1-1 0 0,0 1 0 0 0,0 1 0 0 0,0-1 0 0 0,-1 1 1 0 0,-1-1-1 0 0,3 11 0 0 0,1 18 151 0 0,-1 0 0 0 0,0 39 0 0 0,-1-18 113 0 0,-3-40-193 0 0,-1 0 0 0 0,0-1-1 0 0,-2 1 1 0 0,0 0 0 0 0,-1-1-1 0 0,0 1 1 0 0,-1-1 0 0 0,-11 26-1 0 0,11-33-126 0 0,-1 0 1 0 0,0 0-1 0 0,0 0 0 0 0,-1-1 0 0 0,0 1 0 0 0,-1-2 1 0 0,0 1-1 0 0,-1-1 0 0 0,1 0 0 0 0,-2 0 0 0 0,1-1 1 0 0,-1 0-1 0 0,0-1 0 0 0,-15 9 0 0 0,22-14-106 0 0,0-1-73 0 0,1 1 71 0 0,-1-1 0 0 0,1 1 1 0 0,0-1-1 0 0,-1 0 0 0 0,1 0 0 0 0,0 0 0 0 0,-1 0 0 0 0,1 0 0 0 0,-1 0 0 0 0,1 0 0 0 0,0 0 0 0 0,-1-1 0 0 0,1 1 0 0 0,0 0 0 0 0,-1-1 0 0 0,1 1 0 0 0,-2-2 0 0 0,2 1-383 0 0,0 0 1 0 0,0 0-1 0 0,0 0 1 0 0,0-1-1 0 0,0 1 1 0 0,0 0-1 0 0,0-1 0 0 0,0 1 1 0 0,0 0-1 0 0,1-1 1 0 0,-1 1-1 0 0,1-1 1 0 0,-1 1-1 0 0,1-1 1 0 0,-1 0-1 0 0,1-1 1 0 0,-2-11-6037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5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0,'0'0'422'0'0,"0"0"-13"0"0,2 1-264 0 0,1 2 494 0 0,1 0 0 0 0,-1-1-1 0 0,1 1 1 0 0,-1-1 0 0 0,1 0-1 0 0,0 0 1 0 0,0 0 0 0 0,0-1-1 0 0,0 1 1 0 0,0-1 0 0 0,0 0-1 0 0,1 0 1 0 0,-1-1 0 0 0,0 1-1 0 0,0-1 1 0 0,1 0 0 0 0,-1 0-1 0 0,7-1 1 0 0,5 0-353 0 0,75-5 1610 0 0,-34 1-1632 0 0,-40 4-254 0 0,-12 1-7 0 0,14 6-26 0 0,-18-6-47 0 0,1 1 1 0 0,0-1-1 0 0,0 0 1 0 0,0 1-1 0 0,-1 0 1 0 0,1-1-1 0 0,0 1 1 0 0,0 0-1 0 0,-1 0 1 0 0,1 0 0 0 0,-1 0-1 0 0,1 0 1 0 0,-1 1-1 0 0,1-1 1 0 0,-1 0-1 0 0,0 1 1 0 0,2 2-1 0 0,-2-2-862 0 0,-1-2-1334 0 0,0 0-5184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5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15199 0 0,'6'20'672'0'0,"-6"-20"144"0"0,0 0-656 0 0,10 13-160 0 0,3-5 0 0 0,3-2 0 0 0,1-1 2208 0 0,5-5 416 0 0,4-5 72 0 0,1 1 24 0 0,2-8-2720 0 0,-4 0-496 0 0,-1-6-120 0 0,0-2-9848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5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0 919 0 0,'0'0'455'0'0,"0"0"1573"0"0,0 0 688 0 0,0 0 136 0 0,0 0-260 0 0,0 0-1196 0 0,0 0-527 0 0,0 0-107 0 0,0 0-76 0 0,0 0-220 0 0,0 0-97 0 0,0 0-17 0 0,0 0-21 0 0,-1 2-62 0 0,-9 11 229 0 0,2 0 0 0 0,-1 0 0 0 0,1 1 0 0 0,1 0-1 0 0,1 1 1 0 0,0 0 0 0 0,1 0 0 0 0,-5 20 0 0 0,-6 102 1076 0 0,8-52-1153 0 0,-12 69 560 0 0,20-152-917 0 0,0-2 0 0 0,0 0 0 0 0,0 0-25 0 0,0 0-171 0 0,1-1-16 0 0,0 0 0 0 0,1 0 0 0 0,-1-1 0 0 0,0 1 0 0 0,1-1 1 0 0,-1 1-1 0 0,0-1 0 0 0,0 1 0 0 0,0-1 0 0 0,1-2 0 0 0,-1 0-220 0 0,1 1 0 0 0,-1-1 0 0 0,0 0 0 0 0,0 0 0 0 0,1-7 0 0 0,-1-9-1360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8:5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54 952 4951 0 0,'0'0'224'0'0,"0"0"86"0"0,0 0 231 0 0,0 0 99 0 0,-2 1 21 0 0,-23 14 3691 0 0,23-14-4256 0 0,2-1 0 0 0,-2 1-28 0 0,-5 3-85 0 0,5-3 74 0 0,2-1 49 0 0,0 0 151 0 0,0 0 67 0 0,0 0 17 0 0,-2 2-5 0 0,1-2-548 0 0,-8 3 1841 0 0,8 0 896 0 0,5-2 1520 0 0,1 0-4002 0 0,3-1-22 0 0,-4-1 22 0 0,5-1-22 0 0,-5 1 22 0 0,5-3-33 0 0,4 0-10 0 0,-3 1 11 0 0,-5 2 32 0 0,30-2 46 0 0,-33 3-20 0 0,0 0-37 0 0,0-1 0 0 0,-1 1 0 0 0,1 0 0 0 0,0-1-1 0 0,-1 1 1 0 0,1-1 0 0 0,-1 0 0 0 0,1 1 0 0 0,1-2 0 0 0,5-2 130 0 0,1 0-94 0 0,-5 3-9 0 0,7-2-47 0 0,3 1-12 0 0,-2 0 11 0 0,-7 1 31 0 0,29-6 33 0 0,-22 2-75 0 0,1 1 0 0 0,0 1 0 0 0,0-1 0 0 0,6-2 0 0 0,2-3 0 0 0,-10 2 0 0 0,-2 2 11 0 0,-5 4 31 0 0,7 0-31 0 0,3-2-11 0 0,0 0 0 0 0,4 1 28 0 0,7-4 7 0 0,-14 4-34 0 0,2-2-1 0 0,0 1 0 0 0,-2 0 0 0 0,1-2 0 0 0,0 4 0 0 0,2 1 0 0 0,-2 2 0 0 0,0-1 0 0 0,1 1 0 0 0,-1 1 0 0 0,10 0 0 0 0,-18-4 0 0 0,6-2 0 0 0,1-1 0 0 0,0 0 0 0 0,42-3 0 0 0,-39 4 0 0 0,4-2 0 0 0,-15 4 0 0 0,16-10 0 0 0,24-13 0 0 0,-13 2 53 0 0,-11 13-40 0 0,-15 8-15 0 0,10-6 2 0 0,-11 7 0 0 0,2 0 0 0 0,19-11 0 0 0,-12 4 0 0 0,-2 1 0 0 0,-1 6 0 0 0,1-5 0 0 0,1 0 0 0 0,9 0 0 0 0,0-4 0 0 0,15-8 75 0 0,-13 6-11 0 0,-12 8-22 0 0,8 1-29 0 0,-15 0-11 0 0,-1-1 5 0 0,-1 3-5 0 0,-1 0 1 0 0,1 0-1 0 0,-1-1 0 0 0,1 1 1 0 0,0 0-1 0 0,-1 0 1 0 0,1 0-1 0 0,-1-1 0 0 0,1 1 1 0 0,0 0-1 0 0,-1 0 1 0 0,1 0-1 0 0,0 0 0 0 0,-1 0 1 0 0,1 0-1 0 0,0 1 1 0 0,-1-1-1 0 0,1 0 0 0 0,-1 0 1 0 0,2 1-1 0 0,0-1 1 0 0,9 0 8 0 0,-6 0 31 0 0,6-4-31 0 0,2 3-11 0 0,-3-4 0 0 0,3 0 0 0 0,-1 1 0 0 0,1 1 0 0 0,8-2 0 0 0,-4-2 0 0 0,15-7 53 0 0,-8 5 22 0 0,-12 4-75 0 0,-2 0 0 0 0,2 1 0 0 0,0 0 0 0 0,-9 4 9 0 0,0-1 0 0 0,0 0 0 0 0,0-1 0 0 0,0 1 0 0 0,0 0 0 0 0,4-3 0 0 0,4-2 56 0 0,-1 3-12 0 0,3 1-42 0 0,0-2-11 0 0,-1 1 0 0 0,36-11 11 0 0,-33 7 42 0 0,-15 7-50 0 0,33-7-6 0 0,-24 5 3 0 0,30-8 64 0 0,-31 7-61 0 0,25-4 58 0 0,-30 7-61 0 0,0 0-1 0 0,0-1 0 0 0,0 0 1 0 0,0 0-1 0 0,0 0 1 0 0,0 0-1 0 0,3-2 1 0 0,-4 3 5 0 0,-1-1 0 0 0,1 0 0 0 0,0 1 1 0 0,-1-1-1 0 0,1 1 0 0 0,0 0 1 0 0,0-1-1 0 0,-1 1 0 0 0,1 0 0 0 0,0 0 1 0 0,0 0-1 0 0,2 1 0 0 0,32-8-5 0 0,-33 7 0 0 0,-1-1 0 0 0,13-5 0 0 0,24-3 0 0 0,-16-1 75 0 0,77-30 317 0 0,-65 29-315 0 0,-9 4-13 0 0,-8 3-73 0 0,-13 3 20 0 0,30-12 118 0 0,-24 9-49 0 0,-3 0 8 0 0,-1 2-40 0 0,11-6-27 0 0,-15 5-21 0 0,14-6 0 0 0,32-9 64 0 0,-38 14-64 0 0,0 2 0 0 0,0-1 0 0 0,0 2 0 0 0,1 0 0 0 0,0-1 0 0 0,1-1 0 0 0,0 0 0 0 0,-2 1 11 0 0,-9 2-9 0 0,-1 0 1 0 0,0 0-1 0 0,0-1 0 0 0,1 1 1 0 0,-1 0-1 0 0,0 0 1 0 0,0 0-1 0 0,1 0 0 0 0,-1 1 1 0 0,0-1-1 0 0,0 0 1 0 0,1 0-1 0 0,0 1 0 0 0,17-3 18 0 0,-7-1-20 0 0,27-5 0 0 0,17-6 0 0 0,-33 5 12 0 0,15 1 108 0 0,-33 8-112 0 0,14-7 66 0 0,-5 3-5 0 0,-2-1-56 0 0,1 2-13 0 0,0 1 0 0 0,0 1 0 0 0,-1-1 0 0 0,1-3 0 0 0,34-16 0 0 0,-33 15 10 0 0,-13 5 4 0 0,2 3 13 0 0,28-6-14 0 0,-19 1-13 0 0,1 1 0 0 0,-3-2 0 0 0,2 3 0 0 0,1-3 0 0 0,22-12 0 0 0,-31 15 0 0 0,14-8 0 0 0,11-8 0 0 0,28-10 0 0 0,-49 23 0 0 0,-1 1 0 0 0,1 0 0 0 0,-1 1 0 0 0,9-2 0 0 0,15-4 0 0 0,-21 2 0 0 0,-3 1 0 0 0,0 1 0 0 0,-5 4 0 0 0,0 0 0 0 0,-1 0 0 0 0,1 0 0 0 0,0 0 0 0 0,0 0 0 0 0,-1 0 0 0 0,1-1 0 0 0,0 1 0 0 0,-1 0 0 0 0,3-2 0 0 0,4 2 0 0 0,-6 0 0 0 0,0-1 0 0 0,1 1 0 0 0,-1 0 0 0 0,0-1 0 0 0,0 1 0 0 0,0-1 0 0 0,1 1 0 0 0,-1-1 0 0 0,3-2 0 0 0,12-10 0 0 0,-15 11 19 0 0,27-12 15 0 0,-14 5-22 0 0,-7 4-9 0 0,0 1-1 0 0,0 0 1 0 0,10-3 0 0 0,-8 2 36 0 0,-1 0-1 0 0,13-9 0 0 0,-22 14-44 0 0,4-2-52 0 0,7 1 54 0 0,8-2 59 0 0,-4-3-121 0 0,-6 2 77 0 0,-5 3 42 0 0,7 0 0 0 0,-1-2-30 0 0,-8 2 36 0 0,0 1-5 0 0,5 1-32 0 0,-5 0 34 0 0,0-1 18 0 0,4 4-7 0 0,-4-4-3 0 0,-2 0 1 0 0,-2 15-478 0 0,-2-5-1599 0 0,3-8-6404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5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22 248 1375 0 0,'0'0'727'0'0,"0"0"2516"0"0,-1-2 1106 0 0,-1-1-3111 0 0,0 0 0 0 0,0-1 0 0 0,0 1 0 0 0,0-1 0 0 0,0 0 0 0 0,1 1 0 0 0,-2-7 1 0 0,1 2-818 0 0,1 1 1 0 0,0 0 0 0 0,0-13-1 0 0,1 10-706 0 0,1 1-1 0 0,0 0 0 0 0,0 0 1 0 0,1-1-1 0 0,0 1 0 0 0,6-15 1 0 0,-5 19 316 0 0,0 0 0 0 0,0 0 0 0 0,1 1 0 0 0,-1-1 0 0 0,1 1 1 0 0,0 0-1 0 0,1 0 0 0 0,-1 0 0 0 0,0 0 0 0 0,1 1 0 0 0,0-1 0 0 0,0 1 0 0 0,0 1 0 0 0,8-4 1 0 0,2 1 652 0 0,1 0 0 0 0,0 1 0 0 0,0 0 1 0 0,1 2-1 0 0,17-1 0 0 0,-1-1-80 0 0,-16 3-529 0 0,0 1 0 0 0,1 1 0 0 0,-1 0 0 0 0,0 2 1 0 0,0 0-1 0 0,0 0 0 0 0,27 11 0 0 0,-39-12-88 0 0,-1 0 0 0 0,0 0 1 0 0,0 1-1 0 0,1-1 0 0 0,-2 1 0 0 0,1 0 0 0 0,0 0 0 0 0,0 1 0 0 0,-1-1 1 0 0,5 6-1 0 0,-2 3 2 0 0,-6-10 11 0 0,1 1 0 0 0,-1-1 0 0 0,0 1-1 0 0,1 0 1 0 0,-1-1 0 0 0,0 1 0 0 0,-1-1 0 0 0,1 1-1 0 0,0-1 1 0 0,-1 1 0 0 0,0-1 0 0 0,-1 5 0 0 0,-1 0 1 0 0,0-1 0 0 0,-1 1 1 0 0,-5 6-1 0 0,1-1 7 0 0,4-7 1 0 0,1-1 1 0 0,-1 0-1 0 0,0 0 1 0 0,0 0-1 0 0,-1 0 1 0 0,1 0-1 0 0,-1-1 0 0 0,0 0 1 0 0,-6 4-1 0 0,-9 3-2 0 0,-23 7 0 0 0,16-6-90 0 0,7-4-638 0 0,-19 4 0 0 0,21-6-1312 0 0,16-4-452 0 0,2-1-4567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5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0 16671 0 0,'-23'16'1206'0'0,"-1"-1"-1"0"0,-31 15 0 0 0,17-9-693 0 0,27-15-320 0 0,1 1-1 0 0,0 0 1 0 0,0 1-1 0 0,1 0 1 0 0,0 1-1 0 0,0 0 1 0 0,1 0-1 0 0,0 1 1 0 0,1 0-1 0 0,0 0 1 0 0,1 0-1 0 0,0 1 1 0 0,0 0-1 0 0,1 1 1 0 0,-4 14-1 0 0,0 5 259 0 0,1 0-1 0 0,2 1 1 0 0,1 0 0 0 0,-1 53-1 0 0,7-49-370 0 0,0 0-1 0 0,3 0 1 0 0,12 56 0 0 0,-14-83-69 0 0,0 0 0 0 0,1 0 0 0 0,0-1 0 0 0,0 1 0 0 0,1-1 0 0 0,0 1 0 0 0,1-1 1 0 0,-1 0-1 0 0,1-1 0 0 0,1 1 0 0 0,0-1 0 0 0,0 0 0 0 0,9 7 0 0 0,-13-12-13 0 0,0 0 1 0 0,1 0-1 0 0,-1-1 0 0 0,0 0 1 0 0,1 1-1 0 0,4 1 1 0 0,3-3-60 0 0,-6-1 17 0 0,-2 1-3 0 0,0 0 0 0 0,0-1 1 0 0,1 0-1 0 0,-1 1 0 0 0,0-1 0 0 0,0 0 1 0 0,0 0-1 0 0,0 0 0 0 0,0-1 1 0 0,0 1-1 0 0,-1 0 0 0 0,1-1 0 0 0,3-2 1 0 0,-1 0-72 0 0,3-2-445 0 0,0 1 1 0 0,-1-1-1 0 0,0 0 0 0 0,-1-1 0 0 0,7-8 0 0 0,1-6-1133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5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15 919 0 0,'0'0'610'0'0,"0"0"2222"0"0,0 0 972 0 0,0 0 194 0 0,2 0-455 0 0,1 0-3244 0 0,-1 0 1 0 0,1 0-1 0 0,-1-1 0 0 0,1 1 1 0 0,0-1-1 0 0,-1 1 0 0 0,1-1 1 0 0,-1 0-1 0 0,5-2 0 0 0,-4 2-188 0 0,1-1 0 0 0,-1 1-1 0 0,0 0 1 0 0,0 0 0 0 0,0 1-1 0 0,1-1 1 0 0,3 0 0 0 0,5 3 471 0 0,-10-2-260 0 0,9 8 582 0 0,-5-4-526 0 0,0 2 0 0 0,-1-1 0 0 0,1 1 1 0 0,-1-1-1 0 0,0 1 0 0 0,7 12 1 0 0,-2 0 81 0 0,9 22 0 0 0,-7-13-146 0 0,-10-23-284 0 0,9 19 196 0 0,1-1 0 0 0,20 31 0 0 0,6 12 14 0 0,-18-37-173 0 0,-11-14-176 0 0,1 0 1 0 0,0-1 0 0 0,17 16-1 0 0,-27-31-79 0 0,0 0 0 0 0,1 1 0 0 0,-1-1 0 0 0,0 0 0 0 0,0 1 0 0 0,0-1 0 0 0,0 0 0 0 0,0 1 0 0 0,0-1 0 0 0,-1 0 0 0 0,1 1 0 0 0,-1-1 0 0 0,0-2 0 0 0,1 4 178 0 0,-10-31-2997 0 0,4 11 863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0:5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21967 0 0,'-16'11'1995'0'0,"8"-3"-1602"0"0,6-2-290 0 0,2-5-52 0 0,-1 0 1 0 0,1 0-1 0 0,0 0 0 0 0,-1 0 0 0 0,1 0 0 0 0,-1 0 0 0 0,1 0 1 0 0,-1 0-1 0 0,1 0 0 0 0,-1 0 0 0 0,0 0 0 0 0,1 0 1 0 0,-1-1-1 0 0,0 1 0 0 0,0 0 0 0 0,-1 0 0 0 0,-10 7-174 0 0,-4 1-359 0 0,1 1 0 0 0,-1 1 0 0 0,2 0 0 0 0,0 1 0 0 0,-20 21-1 0 0,-27 43 1051 0 0,-54 90 0 0 0,95-137-87 0 0,13-20-242 0 0,1 1 0 0 0,0 0 0 0 0,-9 18 1 0 0,15-26-111 0 0,0-2-54 0 0,0 0-226 0 0,0 0-104 0 0,0 0-22 0 0,0 0-126 0 0,17-1-1655 0 0,-10-1 1615 0 0,0 0 1 0 0,-1 0 0 0 0,1-1-1 0 0,-1 0 1 0 0,0 0-1 0 0,0 0 1 0 0,8-7 0 0 0,-7 6-60 0 0,18-12-1212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0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6911 0 0,'0'0'528'0'0,"0"0"-68"0"0,0 0 980 0 0,0 0 470 0 0,0 0 90 0 0,0 0-179 0 0,0 0-812 0 0,-2 0-359 0 0,-6 2-359 0 0,-1 0 1 0 0,0 0-1 0 0,1 1 1 0 0,0 0-1 0 0,-1 1 1 0 0,1 0-1 0 0,1 0 1 0 0,-1 1-1 0 0,1 0 1 0 0,-1 0-1 0 0,1 1 1 0 0,1-1-1 0 0,-1 2 1 0 0,1-1 0 0 0,0 1-1 0 0,1 0 1 0 0,-1 0-1 0 0,1 0 1 0 0,-6 13-1 0 0,3-5 515 0 0,2 0 0 0 0,-1 0 0 0 0,-3 19 0 0 0,8-31-709 0 0,1 1 0 0 0,1 0-1 0 0,-1-1 1 0 0,0 1 0 0 0,1 7 0 0 0,8 27 9 0 0,-7-34-94 0 0,-1-4-9 0 0,0 0-1 0 0,0 0 1 0 0,0 1 0 0 0,0-1 0 0 0,0 0-1 0 0,0 0 1 0 0,0 1 0 0 0,0-1 0 0 0,0 0-1 0 0,1 0 1 0 0,-1 1 0 0 0,0-1 0 0 0,0 0-1 0 0,0 0 1 0 0,0 0 0 0 0,1 1 0 0 0,-1-1-1 0 0,0 0 1 0 0,0 0 0 0 0,0 0 0 0 0,1 0-1 0 0,-1 1 1 0 0,0-1 0 0 0,0 0 0 0 0,1 0 0 0 0,-1 0-1 0 0,0 0 1 0 0,0 0 0 0 0,1 0 0 0 0,-1 0-1 0 0,8 5 94 0 0,-6-3-79 0 0,1 0 0 0 0,-1 0 1 0 0,1 0-1 0 0,-1-1 0 0 0,1 1 0 0 0,0 0 0 0 0,-1-1 0 0 0,1 0 1 0 0,0 0-1 0 0,0 0 0 0 0,0 0 0 0 0,0 0 0 0 0,0-1 0 0 0,0 1 0 0 0,0-1 1 0 0,1 0-1 0 0,-1 0 0 0 0,5 0 0 0 0,8-2 49 0 0,0 0 1 0 0,23-6-1 0 0,-29 6-50 0 0,13-5 14 0 0,28-10 1 0 0,-6 0-489 0 0,3 3-2887 0 0,-37 12 1246 0 0,-8 2 1614 0 0,-1 0-1142 0 0,-2 0-955 0 0,0 0-3696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0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19031 0 0,'0'0'871'0'0,"-1"2"-15"0"0,-2 6-491 0 0,2-7-19 0 0,1-1 50 0 0,0 0 10 0 0,0 0-82 0 0,0 0-332 0 0,0 0-76 0 0,0 0-29 0 0,0 0-14 0 0,3 1-1 0 0,6 1 35 0 0,-4-1 173 0 0,0 0 0 0 0,-1-1 0 0 0,1 1 1 0 0,8-1-1 0 0,0-1 396 0 0,-6 1-293 0 0,1-1 0 0 0,-1 0 0 0 0,0-1-1 0 0,1 0 1 0 0,-1 0 0 0 0,11-5 0 0 0,9-5-2758 0 0,-9 4-2764 0 0,-2 2-1675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0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13823 0 0,'0'0'1062'0'0,"0"0"-458"0"0,0 0 650 0 0,0 0 362 0 0,0 0 72 0 0,0 3-166 0 0,0 1-1282 0 0,0 1 0 0 0,0 0 1 0 0,0 0-1 0 0,-1-1 1 0 0,0 1-1 0 0,0 0 1 0 0,0-1-1 0 0,-1 1 1 0 0,-3 6-1 0 0,-23 43-564 0 0,23-45 506 0 0,-6 12 148 0 0,1 0 0 0 0,1 1 0 0 0,-7 25 0 0 0,15-44-74 0 0,1-3 0 0 0,0 0-27 0 0,0 4-173 0 0,1 1 158 0 0,7-10-97 0 0,-5 0-117 0 0,0 1 0 0 0,11-6 0 0 0,7-2 0 0 0,-19 11 8 0 0,1 0 0 0 0,-1 0 0 0 0,1 0 0 0 0,-1 0 0 0 0,1 0 0 0 0,-1 0 0 0 0,1 1 0 0 0,-1-1 0 0 0,1 1 1 0 0,0 0-1 0 0,-1 0 0 0 0,1 0 0 0 0,0 0 0 0 0,-1 0 0 0 0,1 0 0 0 0,0 1 0 0 0,-1-1 0 0 0,4 2 0 0 0,-3-1 12 0 0,1 1 8 0 0,0-1 1 0 0,-1 1-1 0 0,1 0 0 0 0,-1 1 0 0 0,0-1 0 0 0,1 0 0 0 0,-1 1 0 0 0,4 4 0 0 0,6 5 7 0 0,-5-6-14 0 0,-1 1-1 0 0,1 0 0 0 0,-1 1 0 0 0,-1 0 0 0 0,1 0 0 0 0,-1 0 0 0 0,-1 1 0 0 0,0 0 1 0 0,0 0-1 0 0,6 17 0 0 0,-9-22 18 0 0,1 3 110 0 0,0 1-1 0 0,0 0 1 0 0,0 0 0 0 0,-1 1 0 0 0,0-1 0 0 0,1 15 0 0 0,-3-20-41 0 0,-4 10 142 0 0,4-12-228 0 0,0 1-1 0 0,-1-1 0 0 0,1 1 1 0 0,-1 0-1 0 0,0-1 1 0 0,1 1-1 0 0,-1-1 1 0 0,0 0-1 0 0,0 1 1 0 0,0-1-1 0 0,0 0 0 0 0,0 1 1 0 0,0-1-1 0 0,-3 2 1 0 0,0 0-5 0 0,-1 0 1 0 0,0 0 0 0 0,0-1-1 0 0,0 0 1 0 0,0 0 0 0 0,0 0-1 0 0,0 0 1 0 0,0-1 0 0 0,-1 0-1 0 0,1 0 1 0 0,0 0 0 0 0,-1-1-1 0 0,-6 0 1 0 0,-50 3 48 0 0,51-2-54 0 0,-1 2-11 0 0,1 0-12 0 0,-11 1-63 0 0,21-4 6 0 0,1 0-2 0 0,0 0-6 0 0,0 0-3 0 0,0 0 0 0 0,0 0-3 0 0,0 0-10 0 0,0 0-3 0 0,0 0 0 0 0,0 0-11 0 0,0 0-43 0 0,0 0-18 0 0,0 0-7 0 0,-2-10-584 0 0,1 7 313 0 0,0 1 0 0 0,1 0 1 0 0,0 0-1 0 0,-1 0 0 0 0,1 0 0 0 0,0 0 1 0 0,0-4-1 0 0,5-20-7133 0 0,-1 11 803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0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14279 0 0,'0'0'1103'0'0,"0"2"-720"0"0,-2 5 5 0 0,1-5 1398 0 0,1-2 600 0 0,0 0 115 0 0,0 0-280 0 0,0 0-1274 0 0,0 0-562 0 0,0 0-110 0 0,2 0-61 0 0,9-2-171 0 0,-8 1-52 0 0,0 0-1 0 0,0 0 1 0 0,0 1-1 0 0,0-1 1 0 0,0 1-1 0 0,0 0 1 0 0,1-1 0 0 0,-1 2-1 0 0,0-1 1 0 0,0 0-1 0 0,0 1 1 0 0,0-1-1 0 0,0 1 1 0 0,0 0-1 0 0,0 0 1 0 0,0 0 0 0 0,0 0-1 0 0,4 3 1 0 0,-2-1-4 0 0,29 17-131 0 0,-22-13 197 0 0,1 0-1 0 0,0-1 1 0 0,0-1-1 0 0,16 5 1 0 0,-23-9-36 0 0,0 0 0 0 0,0 0 0 0 0,0 0 0 0 0,-1-1 0 0 0,1 1 1 0 0,0-2-1 0 0,0 1 0 0 0,0 0 0 0 0,0-1 0 0 0,0 0 0 0 0,0-1 0 0 0,10-3 0 0 0,-4 0-294 0 0,-8 5 269 0 0,-1-2 1 0 0,0 1-1 0 0,0 0 1 0 0,0-1-1 0 0,0 1 0 0 0,3-3 1 0 0,-5 3-325 0 0,1-1 0 0 0,-1 1 0 0 0,1 0 0 0 0,-1-1 1 0 0,0 0-1 0 0,0 1 0 0 0,0-1 0 0 0,2-2 0 0 0,2-7-1292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0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12607 0 0,'0'0'579'0'0,"0"0"-15"0"0,0 0-209 0 0,0 0 453 0 0,0 0 236 0 0,1 2 48 0 0,16 77 5394 0 0,17 59-3311 0 0,11 45-1806 0 0,-39-149-1226 0 0,-1 0 1 0 0,0 42-1 0 0,-5-54-58 0 0,-1 0 0 0 0,0 1 1 0 0,-2-1-1 0 0,-8 32 0 0 0,10-51-67 0 0,1 0 0 0 0,-1 0 0 0 0,0 0 0 0 0,0 0 0 0 0,-1-1 0 0 0,1 1 0 0 0,-1 0 0 0 0,-2 4 0 0 0,-1-2-39 0 0,0-1 0 0 0,-1 0 1 0 0,1 0-1 0 0,-1-1 0 0 0,-7 5 0 0 0,11-8-156 0 0,0 1-1 0 0,0 0 1 0 0,0-1-1 0 0,0 1 1 0 0,0-1-1 0 0,0 0 1 0 0,0 0-1 0 0,0 0 1 0 0,0 0-1 0 0,-1 0 1 0 0,1 0-1 0 0,0-1 1 0 0,0 1-1 0 0,0-1 0 0 0,0 1 1 0 0,0-1-1 0 0,0 0 1 0 0,0 0-1 0 0,0 0 1 0 0,0 0-1 0 0,1 0 1 0 0,-1 0-1 0 0,0 0 1 0 0,0 0-1 0 0,1-1 1 0 0,-3-2-1 0 0,2 0-5863 0 0,-2-6-1778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0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6447 0 0,'0'0'298'0'0,"0"0"-10"0"0,0 0 140 0 0,0 0 1285 0 0,0 0 582 0 0,0 0 117 0 0,0 0-235 0 0,2 1-1062 0 0,3 0-701 0 0,0 0 0 0 0,-1 0 0 0 0,1 0 0 0 0,0-1 1 0 0,0 1-1 0 0,0-1 0 0 0,0-1 0 0 0,5 0 0 0 0,44-10 2091 0 0,-37 7-1720 0 0,25-4 0 0 0,-9 5-275 0 0,-19 0-392 0 0,0 2-1 0 0,0 0 1 0 0,1 0 0 0 0,-1 2-1 0 0,26 2 1 0 0,30 10-886 0 0,-68-13 407 0 0,-2 0-14 0 0,0 0-194 0 0,0 0-811 0 0,0 0-352 0 0,0 0-1083 0 0,0 0-4041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8:5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140 146 2759 0 0,'-2'-9'1231'0'0,"-7"-23"3262"0"0,0 2-3937 0 0,7 19 84 0 0,-1 0 0 0 0,-3-10 0 0 0,-12-8 2872 0 0,18 27-3192 0 0,0 2 0 0 0,0 0-10 0 0,0 0-45 0 0,-1 0-217 0 0,1 0 0 0 0,0 0 0 0 0,0 0-1 0 0,0 0 1 0 0,-1 0 0 0 0,1-1 0 0 0,0 1 0 0 0,0 0 0 0 0,-1 0 0 0 0,1 0 0 0 0,0 0-1 0 0,-1 0 1 0 0,1 0 0 0 0,0 0 0 0 0,0 0 0 0 0,-1 0 0 0 0,1 0 0 0 0,0 0 0 0 0,0 0-1 0 0,-1 0 1 0 0,1 0 0 0 0,0 0 0 0 0,0 0 0 0 0,-1 1 0 0 0,1-1 0 0 0,0 0 0 0 0,0 0-1 0 0,-1 0 1 0 0,1 0 0 0 0,0 0 0 0 0,-1 1 0 0 0,-9 143 971 0 0,6-68-135 0 0,0-35-65 0 0,-17 63 1 0 0,2-5-141 0 0,-2 0-192 0 0,18-88-417 0 0,3-7 16 0 0,1 4-14 0 0,0-5 5 0 0,-1-3 0 0 0,0 0-34 0 0,0 0-139 0 0,0-3-328 0 0,0 1 1 0 0,0 0-1 0 0,1 0 0 0 0,-1 0 0 0 0,1 0 0 0 0,-1 0 0 0 0,1 0 1 0 0,0 0-1 0 0,0 0 0 0 0,1-1 0 0 0,0-1-1788 0 0,3-11-4410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0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2303 0 0,'0'2'175'0'0,"0"1"-1"0"0,1-1 0 0 0,-1 1 1 0 0,1-1-1 0 0,0 0 0 0 0,0 1 0 0 0,1 2 1 0 0,-1-3 661 0 0,0 0 0 0 0,1 0 0 0 0,-1 0 0 0 0,0-1 0 0 0,1 1 0 0 0,-1-1 0 0 0,1 1 0 0 0,0-1 0 0 0,-1 1 0 0 0,1-1 0 0 0,0 0 0 0 0,3 2 0 0 0,-3-2 178 0 0,1 0 0 0 0,0 0 0 0 0,0 0 0 0 0,-1-1-1 0 0,1 1 1 0 0,0-1 0 0 0,0 1 0 0 0,0-1 0 0 0,4 0 0 0 0,17-5-915 0 0,82-37-857 0 0,-37 10-2729 0 0,-50 22 1879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1:1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111 354 1375 0 0,'0'0'66'0'0,"0"0"395"0"0,0 0 1642 0 0,0 0 715 0 0,0 0 146 0 0,0 0-238 0 0,0 0-1134 0 0,0 0-500 0 0,0 0-100 0 0,0 0-70 0 0,0 0-203 0 0,-1-2-88 0 0,-6-26 2094 0 0,7 26-2626 0 0,0 2-17 0 0,0-1-15 0 0,-1-6 3 0 0,0 0 0 0 0,-1 1-1 0 0,0 0 1 0 0,0-1 0 0 0,-4-9 0 0 0,1 4 109 0 0,-16-25 792 0 0,17 31-839 0 0,0 0 0 0 0,0-1 0 0 0,1 0 0 0 0,0 1 0 0 0,0-1 0 0 0,-3-12 0 0 0,4 14-86 0 0,1 4-31 0 0,1-1-1 0 0,-1 1 1 0 0,1 0 0 0 0,-1 0 0 0 0,1 0 0 0 0,0-1 0 0 0,0 1 0 0 0,-1 0 0 0 0,1 0 0 0 0,0-1-1 0 0,0 1 1 0 0,0 0 0 0 0,0-1 0 0 0,0 1 0 0 0,1 0 0 0 0,-1-2 0 0 0,1 1-10 0 0,0-12 21 0 0,0 0-1 0 0,-1-1 1 0 0,0 1-1 0 0,-4-22 1 0 0,2 15 106 0 0,-1 2 129 0 0,3 18-150 0 0,0 1 1 0 0,0 0-3 0 0,0 0-11 0 0,0 0-9 0 0,0 0-1 0 0,-7 13 0 0 0,5-7-88 0 0,0 1 0 0 0,0 0 0 0 0,0 0 0 0 0,1 0 0 0 0,0 0 0 0 0,0 8 0 0 0,-3 19 0 0 0,3-26 14 0 0,0 0 0 0 0,1 0-1 0 0,0 0 1 0 0,0-1 0 0 0,1 1-1 0 0,0 0 1 0 0,5 15 0 0 0,0 11 147 0 0,-3-18 55 0 0,1-1 0 0 0,0 1 0 0 0,13 28 0 0 0,-11-30-126 0 0,-2 1 0 0 0,0 0 0 0 0,-1 0 0 0 0,0 1 1 0 0,-1-1-1 0 0,-1 1 0 0 0,-1 26 0 0 0,-1-32-65 0 0,1-4 3 0 0,-1 1 0 0 0,1-1 0 0 0,1 1-1 0 0,-1 0 1 0 0,2 7 0 0 0,-1-8-1 0 0,0 0 0 0 0,-1 1-1 0 0,0-1 1 0 0,0 0 0 0 0,-1 1 0 0 0,-2 11 0 0 0,2-11 26 0 0,-1 1 0 0 0,2 0 0 0 0,-1-1 0 0 0,1 12 0 0 0,2-14-44 0 0,-2 17 53 0 0,1 1 33 0 0,0-20-41 0 0,-1-3 17 0 0,0 0 0 0 0,-2-3-854 0 0,-1-2-1784 0 0,0 0 1 0 0,1 0-1 0 0,-4-10 1 0 0,1-3-3664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2:2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103 214 6447 0 0,'0'0'298'0'0,"0"0"-10"0"0,0 0-118 0 0,0 0 206 0 0,1-2 111 0 0,7-19 1073 0 0,-4 18-967 0 0,0 0 0 0 0,-1 0 0 0 0,1-1 0 0 0,-1 0-1 0 0,6-7 1 0 0,-7 4-33 0 0,1 0-1 0 0,-1 0 1 0 0,0 1 0 0 0,-1-2-1 0 0,1 1 1 0 0,-1-11-1 0 0,1 7-300 0 0,-2 7-268 0 0,1 1 226 0 0,-1 0 1 0 0,1-1 0 0 0,-1 1-1 0 0,0-1 1 0 0,0 1 0 0 0,0-1-1 0 0,0 1 1 0 0,-1-1 0 0 0,-1-6-1 0 0,-1-3-320 0 0,3 10 103 0 0,0-2 0 0 0,-8-8 0 0 0,0 6 0 0 0,-3 3 0 0 0,-9 2 931 0 0,20 2-422 0 0,0 0-66 0 0,-2 2-294 0 0,-2 3-135 0 0,3-3-14 0 0,-1 0 0 0 0,1 0 0 0 0,-1 0 1 0 0,1 0-1 0 0,0 0 0 0 0,0 1 0 0 0,0-1 0 0 0,0 0 1 0 0,0 1-1 0 0,0-1 0 0 0,0 5 0 0 0,-4 18 0 0 0,1 0 0 0 0,1 1 0 0 0,0 34 0 0 0,2-28 0 0 0,-8 46 0 0 0,-10 16 0 0 0,-16 95 0 0 0,33-185 0 0 0,2-2 0 0 0,0-1 0 0 0,-1 1 0 0 0,1-1 0 0 0,0 1 0 0 0,0 0 0 0 0,0-1 0 0 0,0 1 0 0 0,0-1 0 0 0,0 1 0 0 0,0-1 0 0 0,1 1 0 0 0,0 3 0 0 0,1 6-64 0 0,-2-11 42 0 0,0 1 0 0 0,1-1 0 0 0,-1 0 0 0 0,0 0 0 0 0,0 0 0 0 0,0 0 0 0 0,1 1 0 0 0,-1-1-1 0 0,0 0 1 0 0,0 0 0 0 0,1 0 0 0 0,-1 0 0 0 0,0 0 0 0 0,1 0 0 0 0,-1 0 0 0 0,0 0 0 0 0,0 0 0 0 0,1 0 0 0 0,-1 0 0 0 0,0 0-1 0 0,1 0 1 0 0,-1 0 0 0 0,0 0 0 0 0,0 0 0 0 0,1 0 0 0 0,-1-1 0 0 0,5 0-194 0 0,-4 1 164 0 0,0 0 1 0 0,0 0-1 0 0,-1-1 0 0 0,1 1 0 0 0,0 0 0 0 0,-1 0 0 0 0,1-1 1 0 0,0 1-1 0 0,-1 0 0 0 0,1-1 0 0 0,-1 1 0 0 0,1-1 0 0 0,-1 1 1 0 0,1-1-1 0 0,0 0 0 0 0,2-2-69 0 0,11-8-18 0 0,-12 6 110 0 0,-1 1 31 0 0,1-1-420 0 0,0 1-1 0 0,0 0 0 0 0,0-1 1 0 0,-1 0-1 0 0,0 1 1 0 0,0-1-1 0 0,0 0 0 0 0,0-6 1 0 0,1-8-2281 0 0,1 3-2915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2:2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22 103 11975 0 0,'0'0'267'0'0,"0"0"42"0"0,0 0 17 0 0,0 0-28 0 0,0 0-126 0 0,-1-1 204 0 0,0-1-201 0 0,0-1-112 0 0,-9-8 1359 0 0,3 7-1035 0 0,6 3 101 0 0,1 1 21 0 0,0 0-66 0 0,0 0-222 0 0,0 0 166 0 0,0 0 101 0 0,0 0 21 0 0,0 0 3 0 0,2-1 0 0 0,63-22 2048 0 0,-46 15-2000 0 0,70-27 74 0 0,-78 31-644 0 0,0 1-1 0 0,0 1 0 0 0,1 0 1 0 0,-1 0-1 0 0,1 1 1 0 0,14 1-1 0 0,-6 2 11 0 0,-15 1 0 0 0,-1 0 0 0 0,16 6 0 0 0,-17-5 0 0 0,0 0 0 0 0,7 6 0 0 0,-4-1-133 0 0,-5-7-563 0 0,-1-2-257 0 0,0 0-58 0 0,0 0-80 0 0,0 0-286 0 0,0 0-126 0 0,0 0-29 0 0,0 0-4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2:2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11975 0 0,'0'0'267'0'0,"0"0"42"0"0,0 0 17 0 0,0 0-28 0 0,0 0-126 0 0,0 0 204 0 0,0 0 111 0 0,0 0 22 0 0,3 1 3 0 0,66 18 3072 0 0,-66-19-3410 0 0,1 1-1 0 0,-1-1 0 0 0,1 0 1 0 0,-1 0-1 0 0,0-1 1 0 0,1 1-1 0 0,-1-1 0 0 0,0 1 1 0 0,1-1-1 0 0,-1 0 1 0 0,0 0-1 0 0,5-3 0 0 0,15-3 213 0 0,-6 4-380 0 0,-1 0-1 0 0,29 0 0 0 0,-30 2-5 0 0,-10 0 0 0 0,0 1 0 0 0,0-1 0 0 0,0 1 0 0 0,0 0 0 0 0,0 1 0 0 0,6 0 0 0 0,2 2 0 0 0,-1 1-64 0 0,-10-3-273 0 0,-2-1-138 0 0,1 3-33 0 0,0 0-94 0 0,0 0 0 0 0,0 0 1 0 0,0 0-1 0 0,-1 0 0 0 0,1 5 0 0 0,0-1-1436 0 0,0 5-3417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2:2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0-61 0 0,0 0-288 0 0,0 0-121 0 0,0 0-28 0 0,0 0-4 0 0,0 0 0 0 0,0 0 0 0 0,1 2 0 0 0,18 13 87 0 0,-13-11-282 0 0,0 0-1 0 0,-1 1 1 0 0,0-1-1 0 0,0 2 1 0 0,7 7 0 0 0,38 63-152 0 0,-10-17-165 0 0,-37-55 0 0 0,0 0 0 0 0,0 0 0 0 0,0 0 0 0 0,5 4 0 0 0,11 14 0 0 0,-7-5 0 0 0,-8-13 0 0 0,-1 1 0 0 0,1-1 0 0 0,-1 1 0 0 0,0 0 0 0 0,4 10 0 0 0,-6-12-38 0 0,-2-3-210 0 0,-5-6-669 0 0,-7-10-1132 0 0,2-10-1869 0 0,8 10-2224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2:2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13823 0 0,'0'0'315'0'0,"0"0"45"0"0,0 0 21 0 0,0 0-49 0 0,-2 1-81 0 0,-4 3 485 0 0,1-1 0 0 0,-1 1 0 0 0,1 0 0 0 0,0 0 0 0 0,-6 6 0 0 0,-13 12 753 0 0,12-14-883 0 0,5-3-297 0 0,1 0 0 0 0,-1 0 1 0 0,1 0-1 0 0,-8 11 0 0 0,7-7-309 0 0,0 0 0 0 0,1 1 0 0 0,1-1 0 0 0,0 1 0 0 0,-5 14 0 0 0,-8 13 0 0 0,17-35 0 0 0,-4 8 0 0 0,-1 0 0 0 0,1 0 0 0 0,1 1 0 0 0,0-1 0 0 0,-4 19 0 0 0,-4 19 4 0 0,5-26-72 0 0,7-21-52 0 0,0-1-1 0 0,0 1 0 0 0,-1-1 1 0 0,1 1-1 0 0,0-1 0 0 0,0 1 1 0 0,0-1-1 0 0,0 0 1 0 0,0 1-1 0 0,0-1 0 0 0,0 1 1 0 0,0-1-1 0 0,0 1 1 0 0,0-1-1 0 0,0 1 0 0 0,0-1 1 0 0,0 1-1 0 0,0-1 1 0 0,0 1-1 0 0,1-1 0 0 0,-1 0 1 0 0,0 1-1 0 0,0-1 1 0 0,0 1-1 0 0,1-1 0 0 0,-1 0 1 0 0,0 1-1 0 0,0-1 0 0 0,1 1 1 0 0,0-1-1 0 0,11 1-3276 0 0,-11-1 3427 0 0,15-4-6172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2:2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6447 0 0,'0'0'142'0'0,"0"0"22"0"0,0 0 13 0 0,0 0 123 0 0,0 0 468 0 0,0 0 205 0 0,0 0 41 0 0,0 0-61 0 0,0 0-288 0 0,0 0-121 0 0,0 0-28 0 0,0 0 66 0 0,0 0 288 0 0,0 0 122 0 0,0 0 28 0 0,0 0-65 0 0,0 0-290 0 0,-1 2-121 0 0,-11 8 59 0 0,8-7-210 0 0,0 0-1 0 0,0 0 0 0 0,0 1 0 0 0,-5 6 0 0 0,-7 8 579 0 0,-3 4 106 0 0,8-2-974 0 0,0-1-1 0 0,1 1 1 0 0,1 1 0 0 0,1 0-1 0 0,-8 29 1 0 0,1 12-103 0 0,8-37 0 0 0,1 1 0 0 0,-4 36 0 0 0,8-34 0 0 0,-1-3 0 0 0,2 0 0 0 0,0 1 0 0 0,4 27 0 0 0,-2-47 0 0 0,0 0 0 0 0,0 0 0 0 0,0 0 0 0 0,1 0 0 0 0,0 0 0 0 0,0-1 0 0 0,0 1 0 0 0,1-1 0 0 0,-1 1 0 0 0,2-1 0 0 0,-1 0 0 0 0,0 0 0 0 0,1 0 0 0 0,0-1 0 0 0,0 1 0 0 0,0-1 0 0 0,1 0 0 0 0,7 5 0 0 0,-9-7-17 0 0,0 0 0 0 0,0-1 0 0 0,1 0 0 0 0,-1 1 0 0 0,0-1 0 0 0,1-1 0 0 0,-1 1 0 0 0,1 0 0 0 0,-1-1 0 0 0,1 0 0 0 0,0 1 0 0 0,-1-1 0 0 0,1-1 0 0 0,-1 1 0 0 0,1-1-1 0 0,-1 1 1 0 0,1-1 0 0 0,-1 0 0 0 0,1 0 0 0 0,-1 0 0 0 0,7-4 0 0 0,-3 1-313 0 0,-1 0 1 0 0,1 0-1 0 0,-1 0 0 0 0,0-1 0 0 0,0 0 0 0 0,0 0 0 0 0,-1-1 1 0 0,0 0-1 0 0,5-6 0 0 0,17-24-3654 0 0,-16 17 1937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2:2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 13823 0 0,'0'0'315'0'0,"0"0"45"0"0,0 0 21 0 0,0 0-49 0 0,-1 0-220 0 0,-11 0 942 0 0,12 0-992 0 0,0 0 0 0 0,0 0 1 0 0,0 0-1 0 0,0 0 0 0 0,0 1 1 0 0,0-1-1 0 0,0 0 0 0 0,0 0 1 0 0,0 0-1 0 0,0 0 1 0 0,0 0-1 0 0,0 0 0 0 0,0 1 1 0 0,0-1-1 0 0,0 0 0 0 0,0 0 1 0 0,0 0-1 0 0,0 0 0 0 0,0 0 1 0 0,0 0-1 0 0,0 1 0 0 0,0-1 1 0 0,0 0-1 0 0,0 0 0 0 0,0 0 1 0 0,0 0-1 0 0,0 0 0 0 0,1 0 1 0 0,-1 0-1 0 0,0 0 1 0 0,0 0-1 0 0,0 1 0 0 0,0-1 1 0 0,0 0-1 0 0,0 0 0 0 0,0 0 1 0 0,1 0-1 0 0,-1 0 0 0 0,0 0 1 0 0,0 0-1 0 0,0 0 0 0 0,3 2 250 0 0,0-1-1 0 0,1 1 0 0 0,-1-1 1 0 0,0 1-1 0 0,5 0 0 0 0,-2-1-131 0 0,0-1 1 0 0,0 0-1 0 0,0 0 0 0 0,0 0 1 0 0,-1-1-1 0 0,1 0 0 0 0,0 0 1 0 0,0 0-1 0 0,-1-1 0 0 0,1 0 1 0 0,7-4-1 0 0,18-4 296 0 0,2-2-459 0 0,-25 9-17 0 0,0 0 0 0 0,0 1 0 0 0,0-1 0 0 0,0 1-1 0 0,0 1 1 0 0,0 0 0 0 0,0 0 0 0 0,10 0 0 0 0,-10 1-64 0 0,1 4-480 0 0,-7-3-6018 0 0,-2-1 420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2:2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13823 0 0,'0'0'315'0'0,"0"0"45"0"0,0 0 21 0 0,0 0-49 0 0,0 0-81 0 0,0 0 481 0 0,0 0 237 0 0,0 0 45 0 0,0 0-61 0 0,0 0-288 0 0,0 0-121 0 0,0 0-28 0 0,0 0-4 0 0,0 0 0 0 0,0 0 0 0 0,0 0 0 0 0,0 0-68 0 0,2 2-289 0 0,-1-1-154 0 0,1 1 0 0 0,-1 0-1 0 0,0 0 1 0 0,1 0 0 0 0,-1 0 0 0 0,0 0 0 0 0,0 1 0 0 0,0-1 0 0 0,-1 0-1 0 0,1 0 1 0 0,0 1 0 0 0,-1-1 0 0 0,1 0 0 0 0,-1 1 0 0 0,0-1 0 0 0,0 0 0 0 0,0 1-1 0 0,0 1 1 0 0,-1 10 0 0 0,2-7-1 0 0,0-2 0 0 0,-1 1 0 0 0,1 0 0 0 0,-1 0 0 0 0,0-1 0 0 0,-1 1 0 0 0,0 0 0 0 0,-2 11 0 0 0,-25 72 0 0 0,10-16 0 0 0,14-60 0 0 0,3-3-64 0 0,1-8-273 0 0,0-2-138 0 0,0 0-33 0 0,0 0-72 0 0,1-1 348 0 0,0 0-1 0 0,0 0 1 0 0,0-1-1 0 0,0 1 1 0 0,0 0-1 0 0,0 0 1 0 0,0 0-1 0 0,0 0 1 0 0,2-1-1 0 0,2-2-1410 0 0,4-7-4841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8:5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70 1839 0 0,'0'0'83'0'0,"0"0"197"0"0,0 0 785 0 0,0 0 338 0 0,0 0 65 0 0,0 0-177 0 0,0 0-814 0 0,-8-4-290 0 0,0-3-176 0 0,1 4-9 0 0,-3 0 17 0 0,2 0 90 0 0,6 3 32 0 0,2 0 3 0 0,0 0 62 0 0,0 0 255 0 0,-10-6 2335 0 0,-1-6-1349 0 0,9 10-1021 0 0,2 2-2 0 0,0-1-10 0 0,-1-2-263 0 0,0 1 1 0 0,0 0 0 0 0,-1 0 0 0 0,1 0-1 0 0,-1 0 1 0 0,1 1 0 0 0,-1-1 0 0 0,0 0-1 0 0,1 1 1 0 0,-1-1 0 0 0,0 1 0 0 0,0-1-1 0 0,0 1 1 0 0,0 0 0 0 0,-3-2 0 0 0,5 3-137 0 0,-1 0 1 0 0,0 0-1 0 0,0 1 1 0 0,1-1-1 0 0,-1 0 1 0 0,0 0-1 0 0,1 0 1 0 0,-1 0-1 0 0,0 1 1 0 0,0-1-1 0 0,1 0 1 0 0,-1 1-1 0 0,1-1 1 0 0,-1 0 0 0 0,0 1-1 0 0,1-1 1 0 0,-1 1-1 0 0,1-1 1 0 0,-2 1-1 0 0,-5 6 68 0 0,5-6-65 0 0,0 1 1 0 0,0 0-1 0 0,0-1 1 0 0,1 1 0 0 0,-1 0-1 0 0,1 0 1 0 0,-1 0-1 0 0,1 0 1 0 0,0 0-1 0 0,-1 0 1 0 0,1 0-1 0 0,0 0 1 0 0,0 4-1 0 0,-2 1 59 0 0,0 2 39 0 0,0 1-1 0 0,0 0 1 0 0,1 0 0 0 0,0 1 0 0 0,1-1 0 0 0,0 0-1 0 0,1 1 1 0 0,0-1 0 0 0,1 0 0 0 0,0 1-1 0 0,3 14 1 0 0,7 44 760 0 0,-10-67-678 0 0,-1 1 8 0 0,2 20 174 0 0,-2 0 0 0 0,-1 0-1 0 0,-4 29 1 0 0,-12 30-235 0 0,11-54-92 0 0,4-23-64 0 0,1 17-896 0 0,-3-54-4182 0 0,3 21-957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2:2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13823 0 0,'0'0'315'0'0,"0"0"45"0"0,0 0 21 0 0,-1 1-49 0 0,-2 6 96 0 0,-1-1 0 0 0,0 0 0 0 0,-1 0-1 0 0,0 0 1 0 0,-9 9 0 0 0,1-2 924 0 0,8-8-963 0 0,0 0 1 0 0,1 0 0 0 0,0 1-1 0 0,0 0 1 0 0,0 0-1 0 0,0 0 1 0 0,1 0-1 0 0,0 1 1 0 0,1-1 0 0 0,-4 14-1 0 0,-2 17 516 0 0,6-22-281 0 0,-9 26-1 0 0,11-41-623 0 0,0 1 0 0 0,-1 0 0 0 0,1 0 0 0 0,-1 0 0 0 0,1 0 0 0 0,0 1 0 0 0,0-1 0 0 0,0 0 0 0 0,-1 0 0 0 0,1 0 0 0 0,0 0 0 0 0,0 0 0 0 0,0 0 0 0 0,1 3 0 0 0,1 22 0 0 0,-2-23 0 0 0,0 0 0 0 0,1 0 0 0 0,-1-1 0 0 0,1 1 0 0 0,-1 0 0 0 0,1 0 0 0 0,0-1 0 0 0,0 1 0 0 0,0 0 0 0 0,0-1 0 0 0,1 1 0 0 0,-1-1 0 0 0,1 0 0 0 0,-1 1 0 0 0,1-1 0 0 0,0 0 0 0 0,0 0 0 0 0,0 0 0 0 0,0 0 0 0 0,0-1 0 0 0,1 1 0 0 0,-1 0 0 0 0,4 1 0 0 0,-3-2 0 0 0,1 1 0 0 0,-1-1 0 0 0,0-1 0 0 0,1 1 0 0 0,-1 0 0 0 0,0-1 0 0 0,1 0 0 0 0,-1 0 0 0 0,1 0 0 0 0,-1 0 0 0 0,1 0 0 0 0,-1-1 0 0 0,1 1 0 0 0,-1-1 0 0 0,0 0 0 0 0,0 0 0 0 0,1 0 0 0 0,-1-1 0 0 0,4-1 0 0 0,4-3 104 0 0,0-1-1 0 0,0 0 0 0 0,-1-1 1 0 0,0 0-1 0 0,0 0 1 0 0,-1-1-1 0 0,0 0 0 0 0,15-21 1 0 0,-23 28-55 0 0,0 1 0 0 0,-1-1-1 0 0,1 0 1 0 0,0 1 0 0 0,-1-1 0 0 0,1 0 0 0 0,-1 0 0 0 0,0 0 0 0 0,1 0 0 0 0,-1 1 0 0 0,0-1 0 0 0,0 0 0 0 0,-1-4-1 0 0,-5-21 385 0 0,4 21-433 0 0,0 0 0 0 0,0 0 0 0 0,-1 0 0 0 0,0 1 0 0 0,0-1 0 0 0,0 1 0 0 0,-1-1 0 0 0,0 1 0 0 0,-4-4 0 0 0,-13-16-2341 0 0,14 16-485 0 0,-1-1 0 0 0,-11-8 1 0 0,10 9-3237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2:2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0,'0'0'480'0'0,"4"2"67"0"0,35 16 617 0 0,-27-12-901 0 0,1-1 0 0 0,-1 1 0 0 0,0 1 0 0 0,-1 0-1 0 0,14 11 1 0 0,-13-5-195 0 0,-1 0-1 0 0,0 0 1 0 0,-1 1-1 0 0,0 0 1 0 0,-1 1-1 0 0,-1 0 1 0 0,-1 1 0 0 0,8 21-1 0 0,-9-21-67 0 0,-1 0 0 0 0,-1 1 0 0 0,-1 0 0 0 0,0-1 0 0 0,-2 1 0 0 0,0 0 0 0 0,0 0 0 0 0,-2 0 0 0 0,0 0 0 0 0,-4 23 0 0 0,2-17 0 0 0,-1-1 0 0 0,-1 1 0 0 0,-1-1 0 0 0,-1 0 0 0 0,-1-1 0 0 0,-1 0 0 0 0,-21 38 0 0 0,-8 1-829 0 0,32-53-1506 0 0,4-8-1259 0 0,6-11 647 0 0,5-2 900 0 0</inkml:trace>
  <inkml:trace contextRef="#ctx0" brushRef="#br0" timeOffset="1">532 263 17503 0 0,'0'0'399'0'0,"0"0"60"0"0,0 0 21 0 0,0 0-59 0 0,3 1-136 0 0,1 1 15 0 0,1 0 1 0 0,-1 0-1 0 0,1-1 0 0 0,0 0 0 0 0,0 0 1 0 0,-1 0-1 0 0,1 0 0 0 0,0-1 0 0 0,0 0 0 0 0,0 0 1 0 0,0 0-1 0 0,-1 0 0 0 0,1-1 0 0 0,0 0 0 0 0,0 0 1 0 0,-1 0-1 0 0,7-3 0 0 0,23-11-30 0 0,-12 5-97 0 0,43-13 0 0 0,-52 21-173 0 0,-2 2 0 0 0,-3 4-133 0 0,-6-3-563 0 0,-2-1-258 0 0,0 0-1421 0 0,0 0-5475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2:2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17503 0 0,'1'2'803'0'0,"-1"0"-757"0"0,1 0 1 0 0,-1 0-1 0 0,1-1 1 0 0,-1 1-1 0 0,1-1 0 0 0,0 1 1 0 0,0-1-1 0 0,0 1 1 0 0,0-1-1 0 0,0 1 0 0 0,0-1 1 0 0,0 0-1 0 0,1 0 1 0 0,-1 1-1 0 0,0-1 1 0 0,1 0-1 0 0,-1 0 0 0 0,3 1 1 0 0,-1-1 92 0 0,1 1-1 0 0,-1-1 1 0 0,1 0 0 0 0,-1 0 0 0 0,1 0 0 0 0,-1 0 0 0 0,1-1 0 0 0,6 0 0 0 0,-2 0 244 0 0,0 0 1 0 0,-1-1 0 0 0,1 0-1 0 0,0-1 1 0 0,-1 1 0 0 0,1-2 0 0 0,-1 1-1 0 0,10-5 1 0 0,8-6 211 0 0,21-11-628 0 0,-18 5-8027 0 0,-16 9 978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2:4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158 254 8287 0 0,'0'0'191'0'0,"0"0"26"0"0,0 0 9 0 0,0-3-34 0 0,-1-7-78 0 0,1 7 274 0 0,0 3 110 0 0,0 0 12 0 0,0-1-416 0 0,1 0-1 0 0,-1 1 1 0 0,1-1-1 0 0,-1 0 1 0 0,1 1-1 0 0,-1-1 1 0 0,1 0-1 0 0,-1 1 1 0 0,1-1-1 0 0,0 1 0 0 0,-1-1 1 0 0,1 1-1 0 0,0-1 1 0 0,0 1-1 0 0,-1-1 1 0 0,1 1-1 0 0,1-1 1 0 0,6-4 714 0 0,-1-2-659 0 0,-2 0-61 0 0,1 0 689 0 0,-3 5-619 0 0,-1 0 1 0 0,-1-1 0 0 0,1 1 0 0 0,0 0 0 0 0,0 0 0 0 0,-1-1 0 0 0,2-2 0 0 0,-2 4-101 0 0,-1 0 0 0 0,0 0 0 0 0,1 0 0 0 0,-1 1 0 0 0,1-1-1 0 0,0 0 1 0 0,-1 1 0 0 0,1-1 0 0 0,-1 1 0 0 0,1-1 0 0 0,0 0 0 0 0,-1 1 0 0 0,1 0-1 0 0,0-1 1 0 0,0 1 0 0 0,1-1 0 0 0,7-5 346 0 0,9-21 256 0 0,-17 25-289 0 0,-1 2 117 0 0,1-3 262 0 0,-1 2-725 0 0,-1 0 0 0 0,1 0 1 0 0,0-1-1 0 0,0 1 0 0 0,0 0 0 0 0,0 0 0 0 0,0 0 0 0 0,0-1 0 0 0,0 1 0 0 0,0 0 0 0 0,0 0 0 0 0,1 0 0 0 0,0-3 0 0 0,1-5-9 0 0,-4 0-16 0 0,4 2 72 0 0,-1 5 299 0 0,-1 2 117 0 0,0 0 21 0 0,0 0-66 0 0,-2 2-294 0 0,-6 5-133 0 0,-1 1-16 0 0,3 3 0 0 0,-2-1 0 0 0,-1-1 0 0 0,1-1 0 0 0,-3-1 0 0 0,2 0 0 0 0,0 0 0 0 0,-1 1 0 0 0,4 4 0 0 0,-3-4 0 0 0,1 0 0 0 0,0 1 0 0 0,-2-2 0 0 0,0 2 0 0 0,1-1 0 0 0,3 3 0 0 0,0-1 0 0 0,2 1 0 0 0,4 2 0 0 0,-3-1 0 0 0,-4 0 0 0 0,7-11 0 0 0,-1 0 0 0 0,1 0 0 0 0,-1 0 0 0 0,0 0 0 0 0,0 0 0 0 0,1 0 0 0 0,-1 0 0 0 0,0-1 0 0 0,0 1 0 0 0,0 0 0 0 0,0 0 0 0 0,0-1 0 0 0,0 1 0 0 0,0-1 0 0 0,-1 1 0 0 0,0 3 0 0 0,-11 23 0 0 0,6-15 0 0 0,0 4 0 0 0,-4 0 0 0 0,1-2 0 0 0,4-2 0 0 0,4 1 0 0 0,0 0 0 0 0,-1-1 0 0 0,0 2 0 0 0,4 0 0 0 0,0 0 0 0 0,1-2 0 0 0,-3 1 0 0 0,0 0 0 0 0,4 0 0 0 0,2-1 0 0 0,1 1 0 0 0,7 12 0 0 0,-5-15 0 0 0,2-1 0 0 0,-1 1 0 0 0,1 3 0 0 0,-6-11 0 0 0,-1-1 0 0 0,7 3 0 0 0,4-3 0 0 0,0-2 0 0 0,6 1 0 0 0,-15 2 0 0 0,29-1 0 0 0,-7-1 0 0 0,-14-1 0 0 0,0 0 0 0 0,0-2 0 0 0,0 1 0 0 0,-1-1 0 0 0,1-1 0 0 0,-1 2 0 0 0,-2-1 0 0 0,1-2 0 0 0,0-1 0 0 0,-1 1 0 0 0,1 2 0 0 0,0-2 0 0 0,5-1 0 0 0,-14 4 0 0 0,18-14 0 0 0,-12 9 0 0 0,1 0 0 0 0,-1 0 6 0 0,-2 1-19 0 0,3-9 92 0 0,-6 11 134 0 0,-1 2-67 0 0,-1 0 0 0 0,0 0-1 0 0,0 0 1 0 0,0 0-1 0 0,0 0 1 0 0,0 0-1 0 0,-1 0 1 0 0,1 0-1 0 0,-1 0 1 0 0,1-1 0 0 0,-1-1-1 0 0,2-6-129 0 0,-2-1-16 0 0,3 0 0 0 0,0-8 0 0 0,5 1 0 0 0,-3 7 250 0 0,-2 5 109 0 0,0-1 1 0 0,-1 0 0 0 0,1 0-1 0 0,0-9 1 0 0,7-7-360 0 0,-7 11 0 0 0,1-4 0 0 0,-4-12 0 0 0,0 24 0 0 0,0-7 0 0 0,-1 1 0 0 0,-3-7 0 0 0,0 4 0 0 0,-4-4 0 0 0,-7-17 443 0 0,3 4 802 0 0,1 0-885 0 0,6 13-360 0 0,0 0 0 0 0,-1 2 0 0 0,4 8 0 0 0,-1 1 0 0 0,0 0 0 0 0,-4-7 0 0 0,6 10 0 0 0,-1 0 0 0 0,0 0 0 0 0,-1 1 0 0 0,1-1 0 0 0,0 1 0 0 0,-1 0 0 0 0,1-1 0 0 0,-1 1 0 0 0,0 0 0 0 0,-3-1 0 0 0,0-1 0 0 0,-1 0 0 0 0,0 1 0 0 0,-1 0 0 0 0,1 0 0 0 0,-1 1 0 0 0,1 0 0 0 0,-1 0 0 0 0,0 0 0 0 0,0 1 0 0 0,0 1 0 0 0,-9-1 0 0 0,-1 0 0 0 0,17 1 0 0 0,0-1 0 0 0,0 1 0 0 0,-1 0 0 0 0,1 0 0 0 0,0 0 0 0 0,-1 0 0 0 0,1 0 0 0 0,0 0 0 0 0,-1 1 0 0 0,1-1 0 0 0,0 0 0 0 0,0 1 0 0 0,-1-1 0 0 0,1 1 0 0 0,0-1 0 0 0,-2 2 0 0 0,-1 0 0 0 0,3-2 0 0 0,0 1 0 0 0,0-1 0 0 0,1 0 0 0 0,-1 1 0 0 0,0-1 0 0 0,0 0 0 0 0,0 1 0 0 0,0-1 0 0 0,1 1 0 0 0,-1-1 0 0 0,0 1 0 0 0,0 0 0 0 0,1-1 0 0 0,-1 1 0 0 0,0 0 0 0 0,1-1 0 0 0,-1 1 0 0 0,1 0 0 0 0,-1 0 0 0 0,0 1 0 0 0,0 1 0 0 0,-2 1-127 0 0,0 0 1 0 0,0 0-1 0 0,1 0 0 0 0,0 0 0 0 0,-1 0 1 0 0,2 0-1 0 0,-1 1 0 0 0,0-1 0 0 0,1 0 1 0 0,0 1-1 0 0,0 0 0 0 0,0-1 1 0 0,1 1-1 0 0,-1 0 0 0 0,1-1 0 0 0,0 1 1 0 0,1 0-1 0 0,0 6 0 0 0,0-9-23 0 0,-1-1-1 0 0,0 1 0 0 0,1-1 1 0 0,-1 1-1 0 0,1-1 1 0 0,0 0-1 0 0,-1 1 0 0 0,1-1 1 0 0,0 0-1 0 0,0 0 1 0 0,0 0-1 0 0,0 1 1 0 0,0-1-1 0 0,0 0 0 0 0,0 0 1 0 0,2 1-1 0 0,10 6-8041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1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64 249 10135 0 0,'-1'1'231'0'0,"-3"3"-92"0"0,3-2-90 0 0,-1 0 0 0 0,0 0 0 0 0,0-1 0 0 0,1 1 0 0 0,-1-1 1 0 0,0 0-1 0 0,0 1 0 0 0,-1-1 0 0 0,1 0 0 0 0,0 0 0 0 0,0 0 0 0 0,-3 0 0 0 0,4 0-22 0 0,0 0-1 0 0,-1-1 0 0 0,1 1 0 0 0,0-1 0 0 0,0 1 1 0 0,0-1-1 0 0,0 1 0 0 0,-1-1 0 0 0,1 0 0 0 0,0 1 1 0 0,0-1-1 0 0,-1 0 0 0 0,1 0 0 0 0,0 0 1 0 0,0 0-1 0 0,-1 0 0 0 0,1 0 0 0 0,-3-1 0 0 0,1 0 416 0 0,1 1 536 0 0,2 0 40 0 0,0 0-131 0 0,0 0-508 0 0,0 0 37 0 0,0 0 80 0 0,0 0 14 0 0,0 0-67 0 0,20-17 1162 0 0,-3 8-69 0 0,-15 8-1024 0 0,0 1 0 0 0,6-1-146 0 0,-3 1-72 0 0,0-1-1 0 0,0 0 1 0 0,0 0 0 0 0,0 0-1 0 0,9-4 1 0 0,-1 1-278 0 0,15-2-16 0 0,-28 6 0 0 0,15-4 0 0 0,-12 5 0 0 0,-1-1 0 0 0,-1 1 0 0 0,0 0 0 0 0,1-1 0 0 0,-1 1 0 0 0,1-1 0 0 0,0 0 0 0 0,-1 0 0 0 0,1 1 0 0 0,-1-1 0 0 0,3 0 0 0 0,8 0 0 0 0,-4 1 0 0 0,1 0 0 0 0,-1-1 0 0 0,0 0 0 0 0,9-2 0 0 0,8 1 0 0 0,-20 1 0 0 0,0 0 0 0 0,-1-1 0 0 0,1 1 0 0 0,9-3 0 0 0,110-36 1440 0 0,-108 34-1277 0 0,1 1 0 0 0,23-2 0 0 0,10-2-44 0 0,-17 1-119 0 0,1 2 0 0 0,47-1 0 0 0,-58 4 0 0 0,-15 1 0 0 0,-1 1 0 0 0,0-1 0 0 0,1 1 0 0 0,-1 1 0 0 0,0-1 0 0 0,1 1 0 0 0,-1 0 0 0 0,10 4 0 0 0,-8-3 0 0 0,-1 1 0 0 0,0-1 0 0 0,1 0 0 0 0,-1-1 0 0 0,1 0 0 0 0,-1-1 0 0 0,1 1 0 0 0,8-2 0 0 0,19 2 0 0 0,-29 0 0 0 0,0-1 0 0 0,1 0 0 0 0,-1 0 0 0 0,0 0 0 0 0,0-1 0 0 0,0 0 0 0 0,10-3 0 0 0,-7 1 0 0 0,0 1 0 0 0,0 0 0 0 0,0 0 0 0 0,0 1 0 0 0,0 1 0 0 0,0 0 0 0 0,0 0 0 0 0,14 2 0 0 0,5 3 0 0 0,46 13 0 0 0,-34-5 0 0 0,-25-7 0 0 0,2 0 0 0 0,-1-2 0 0 0,18 3 0 0 0,-10-7 0 0 0,-21-1 0 0 0,0 1 0 0 0,0 0 0 0 0,1 0 0 0 0,-1 1 0 0 0,0-1 0 0 0,6 2 0 0 0,9 3 0 0 0,0 0 0 0 0,1-1 0 0 0,23 1 0 0 0,-33-4 0 0 0,0-1 0 0 0,0-1 0 0 0,0 1 0 0 0,0-1 0 0 0,0-1 0 0 0,0 0 0 0 0,-1 0 0 0 0,12-5 0 0 0,49-20 0 0 0,-59 24 0 0 0,0 0 0 0 0,0 0 0 0 0,21-2 0 0 0,2 0 0 0 0,-12 2 0 0 0,-1 0 0 0 0,1 2 0 0 0,27 2 0 0 0,-25 0 0 0 0,0-1 0 0 0,30-5 0 0 0,-39 3 0 0 0,-1 0 0 0 0,1 0 0 0 0,0 2 0 0 0,0-1 0 0 0,0 2 0 0 0,0 0 0 0 0,25 6 0 0 0,-29-5 0 0 0,1 1 0 0 0,0-2 0 0 0,12 1 0 0 0,4 0 0 0 0,73 6 0 0 0,-73-6 677 0 0,-1-2 1 0 0,46-4-1 0 0,-2 1-661 0 0,-34-1-210 0 0,-22 3-33 0 0,0 0-1 0 0,16-5 1 0 0,107-18 1087 0 0,-107 18-840 0 0,-23 4-21 0 0,0 1 0 0 0,0-1 0 0 0,11 1 0 0 0,48-1 1 0 0,29 0 0 0 0,-26 4 0 0 0,12-6 0 0 0,-65 5 0 0 0,0-1 0 0 0,0-1 0 0 0,26-5 0 0 0,50-15 0 0 0,-84 19 0 0 0,3 0 0 0 0,0 0 0 0 0,17 0 0 0 0,19-3 0 0 0,-12-1 0 0 0,46 0 0 0 0,-22 2 0 0 0,-48 3 0 0 0,0 2 0 0 0,0-1 0 0 0,0 2 0 0 0,0 0 0 0 0,14 3 0 0 0,-13-1 0 0 0,1-2 0 0 0,-1 0 0 0 0,25 1 0 0 0,45-3 0 0 0,27-2 0 0 0,-61-2 0 0 0,31-1 0 0 0,-37 2 0 0 0,8 0 0 0 0,-17 2 0 0 0,54-8 0 0 0,-61 6 0 0 0,9 0 0 0 0,0 1 0 0 0,36 4 0 0 0,28-5 0 0 0,-59 5 0 0 0,49-3 0 0 0,30 2 0 0 0,-88 0 0 0 0,4 0 0 0 0,70 11 0 0 0,-92-10 71 0 0,-1-1 1 0 0,26 0-1 0 0,0-1-25 0 0,-19 1-2 0 0,-1-1 0 0 0,1 0 0 0 0,-1-2 0 0 0,24-4 0 0 0,-11 1-44 0 0,0 0 0 0 0,62 2 0 0 0,-90 3 0 0 0,1 0 0 0 0,-1 1 0 0 0,0-1 0 0 0,0 1 0 0 0,1 0 0 0 0,7 4 0 0 0,-10-4 0 0 0,0 0 0 0 0,0-1 0 0 0,0 1 0 0 0,0 0 0 0 0,0-1 0 0 0,0 1 0 0 0,0-1 0 0 0,0 0 0 0 0,0 1 0 0 0,0-1 0 0 0,0 0 0 0 0,0 0 0 0 0,0-1 0 0 0,1 1 0 0 0,-1 0 0 0 0,3-2 0 0 0,-4 2 0 0 0,0 0 0 0 0,1-1 0 0 0,-1 1 0 0 0,0 0 0 0 0,1 0 0 0 0,-1 0 0 0 0,0 0 0 0 0,1 0 0 0 0,-1 0 0 0 0,2 0 0 0 0,2 2 0 0 0,-4-1 1 0 0,0-1 0 0 0,0 1-1 0 0,1 0 1 0 0,-1-1 0 0 0,0 1 0 0 0,1-1 0 0 0,-1 1 0 0 0,1-1-1 0 0,-1 0 1 0 0,1 1 0 0 0,-1-1 0 0 0,2 0 0 0 0,2 1 17 0 0,-2 0-15 0 0,0-1 0 0 0,0 0 0 0 0,0 0 1 0 0,-1 0-1 0 0,1 0 0 0 0,0 0 0 0 0,0 0 0 0 0,-1-1 1 0 0,1 1-1 0 0,3-2 0 0 0,3 0-3 0 0,4 0 0 0 0,1 0 0 0 0,0 1 0 0 0,18 1 0 0 0,15-2 0 0 0,56-10 0 0 0,-53 5 0 0 0,-34 5 0 0 0,-1 1 0 0 0,18 0 0 0 0,-4 0 0 0 0,11 2 0 0 0,-14 0 0 0 0,-21-1 0 0 0,1 1 0 0 0,0-1 0 0 0,0 1 0 0 0,7 2 0 0 0,-5-1 0 0 0,0 0 0 0 0,0-1 0 0 0,0 0 0 0 0,0 0 0 0 0,0-1 0 0 0,10 0 0 0 0,-6-1 9 0 0,-1 1 1 0 0,1 0-1 0 0,0 1 1 0 0,13 3-1 0 0,14 0 20 0 0,-37-4-24 0 0,18 0 39 0 0,0-1-1 0 0,21-3 1 0 0,0-2-3 0 0,1 1 0 0 0,0 2-1 0 0,0 2 1 0 0,77 8 0 0 0,130 25 23 0 0,-234-31-55 0 0,1 0 0 0 0,0-2 0 0 0,30-3 0 0 0,19-1 72 0 0,66-3 6 0 0,-63 3-51 0 0,11 1-12 0 0,61 18-24 0 0,-110-11 0 0 0,18 4 20 0 0,-5-1 61 0 0,86 2-1 0 0,59-18 91 0 0,-81-1-171 0 0,-44 5 12 0 0,12-1 40 0 0,76 15-52 0 0,-101-2 0 0 0,94-2 0 0 0,-66-7 0 0 0,48-4 0 0 0,-103 4 2 0 0,-6 0 14 0 0,0 1-1 0 0,0 1 1 0 0,32 1-1 0 0,22 2-15 0 0,-47-2 0 0 0,26 3 0 0 0,15-1 0 0 0,-27-1 0 0 0,-8-1 17 0 0,26 3 30 0 0,-45-1-47 0 0,-1-1 0 0 0,0 0 0 0 0,0-1 0 0 0,0 0 0 0 0,18-2 0 0 0,40-2 0 0 0,-41 4 0 0 0,1-2 0 0 0,41-7 0 0 0,14-5 0 0 0,-63 10 35 0 0,29-2-1 0 0,13-3 25 0 0,-5-1 5 0 0,-30 5-64 0 0,11 5 512 0 0,-37 2-445 0 0,5 3 10 0 0,-5-4-22 0 0,-1-1-102 0 0,-1 2-25 0 0,-1 0-142 0 0,1-1 1 0 0,-1 0-1 0 0,1 1 0 0 0,-1-1 1 0 0,0 0-1 0 0,0 0 0 0 0,0 0 0 0 0,1 0 1 0 0,-1 0-1 0 0,-4 1 0 0 0,-13 2-1051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1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37 258 4607 0 0,'0'0'102'0'0,"0"0"20"0"0,0 0 6 0 0,-1-1-21 0 0,-1-4-14 0 0,1 3 278 0 0,0 0 297 0 0,0 2-545 0 0,0 0-1 0 0,1-1 0 0 0,-1 1 1 0 0,0 0-1 0 0,1 0 0 0 0,-1-1 0 0 0,1 1 1 0 0,-1 0-1 0 0,1-1 0 0 0,-1 1 1 0 0,1-1-1 0 0,-1 1 0 0 0,1 0 0 0 0,-1-1 1 0 0,1 1-1 0 0,-1-1 0 0 0,1 0 0 0 0,0 1 1 0 0,-1-1-1 0 0,1 1 0 0 0,0-1 1 0 0,0 1-1 0 0,-1-1 0 0 0,1-1 0 0 0,-1-2 430 0 0,-1 1-1 0 0,1-1 0 0 0,1 0 0 0 0,-1 0 1 0 0,1 0-1 0 0,-1-6 0 0 0,2 8-402 0 0,0-6-61 0 0,0 2 616 0 0,-1 4 157 0 0,0-14-450 0 0,-1 4-411 0 0,0 0 0 0 0,0 0 72 0 0,2-10 1296 0 0,-2 20-925 0 0,2 0-294 0 0,0-7-133 0 0,0-3-16 0 0,-2 1 0 0 0,2 0 0 0 0,-4 0 0 0 0,1 0 72 0 0,1 9 299 0 0,1 2 117 0 0,0 0 21 0 0,0 0-66 0 0,0-1-294 0 0,-3-8-133 0 0,-2-4-16 0 0,2 4 0 0 0,4 1 0 0 0,2 18 0 0 0,1 3 0 0 0,1 5 0 0 0,-5-17 0 0 0,2 18 0 0 0,-1-15 0 0 0,2 17 0 0 0,-3 35 0 0 0,1-49 0 0 0,-1-2 0 0 0,8 39 0 0 0,-1 10 0 0 0,-4-41 0 0 0,0 1 0 0 0,-1-1 0 0 0,2 1 0 0 0,-2-6 0 0 0,1 4 0 0 0,-2 8 0 0 0,2-2 0 0 0,-3-15 0 0 0,-4 16 0 0 0,0 32 0 0 0,1-40 0 0 0,2-8 0 0 0,0 1 0 0 0,0 0 0 0 0,0 0 0 0 0,1 0 0 0 0,-1 0 0 0 0,1 5 0 0 0,-4 50 0 0 0,1-5 0 0 0,0-26 72 0 0,5-1 1132 0 0,-1-5-866 0 0,-1-14-707 0 0,0-4 220 0 0,0 1 1 0 0,0-1-1 0 0,0 0 1 0 0,1 1-1 0 0,-1-1 0 0 0,1 0 1 0 0,2 6-1 0 0,11 51 1707 0 0,-14-59-2009 0 0,4 12-490 0 0,-3-11 917 0 0,0 1 1 0 0,0-1 0 0 0,-1 1 0 0 0,1-1-1 0 0,-1 1 1 0 0,0 5 0 0 0,2 18 20 0 0,-1-23 3 0 0,-1 15 0 0 0,-1-4 0 0 0,1-2 0 0 0,1-1 0 0 0,-1 0 0 0 0,-1 8 0 0 0,1 0 0 0 0,1-6 0 0 0,1 0 0 0 0,4 17 0 0 0,-4-24 0 0 0,0 6 0 0 0,-1 0 0 0 0,1 0 0 0 0,-2 1 0 0 0,-1 22 0 0 0,-4 26 0 0 0,-7 0 0 0 0,11-59 0 0 0,0 28 0 0 0,-4 5 0 0 0,2 25 0 0 0,2-23 0 0 0,1 1 0 0 0,-4-1 0 0 0,-2 1 0 0 0,4-27 0 0 0,-1 0 0 0 0,1-4 0 0 0,1 0 0 0 0,0 0 0 0 0,0 0 0 0 0,1 1 0 0 0,0-1 0 0 0,0 0 0 0 0,1 0 0 0 0,2 10 0 0 0,1 2 0 0 0,-2 2 0 0 0,-1 0 0 0 0,-3 41 0 0 0,-12 43 0 0 0,9-71 0 0 0,4-32 0 0 0,1 0 0 0 0,-1 1 0 0 0,1-1 0 0 0,0 1 0 0 0,0-1 0 0 0,0 1 0 0 0,0-1 0 0 0,0 0 0 0 0,1 1 0 0 0,1 4 0 0 0,0 3 0 0 0,-2-7 0 0 0,2 3 0 0 0,4 17 0 0 0,-2-11 0 0 0,0-1 0 0 0,10 26 0 0 0,-10-30 0 0 0,-3-5 0 0 0,1 0 0 0 0,-1 0 0 0 0,0 1 0 0 0,0-1 0 0 0,-1 1 0 0 0,1 6 0 0 0,3 37 0 0 0,-3-32 0 0 0,0-6 0 0 0,0 0 0 0 0,-1 0 0 0 0,-1 10 0 0 0,0-12 0 0 0,2 24 0 0 0,0-7 0 0 0,-1 0 0 0 0,3 2 0 0 0,-4-1 0 0 0,1-22 0 0 0,0-1 0 0 0,0 1 0 0 0,0-1 0 0 0,0 1 0 0 0,0-1 0 0 0,1 1 0 0 0,-1 0 0 0 0,2 3 0 0 0,3 31 0 0 0,-4-17 0 0 0,-3 34 0 0 0,-1 4 49 0 0,-6 68 337 0 0,5-77 1171 0 0,2-33-1557 0 0,4-13 0 0 0,-4 13 0 0 0,0-9 0 0 0,1 0 0 0 0,0 27 0 0 0,1-25 0 0 0,0 23 0 0 0,-3 60 0 0 0,0-18 0 0 0,3-35 0 0 0,0-13 0 0 0,-3 37 0 0 0,3-23 0 0 0,0-3 0 0 0,-2 60 0 0 0,1-82 0 0 0,1 26 0 0 0,-2 3 0 0 0,0 44 0 0 0,4-72 0 0 0,-1-12 0 0 0,0 22 0 0 0,-1-14 0 0 0,0 12 0 0 0,2 2 0 0 0,0-13 0 0 0,8 43 0 0 0,-10-56 0 0 0,1 29 0 0 0,-1-9 0 0 0,0-5 0 0 0,1 26 0 0 0,-1-39 0 0 0,1 13 0 0 0,1-11 0 0 0,4 35 0 0 0,-4-30 0 0 0,0 19 0 0 0,-3-17 0 0 0,1 0 0 0 0,0-1 0 0 0,0-1 0 0 0,2 1 0 0 0,-1 1 0 0 0,1-1 0 0 0,-2 0 0 0 0,5 22 0 0 0,-3-22 0 0 0,1-1 0 0 0,4 6 0 0 0,-6-10 0 0 0,0 7 0 0 0,1 2 0 0 0,-2-9 0 0 0,0 16 0 0 0,0 14 0 0 0,-1-32 0 0 0,2 24 0 0 0,0-17 0 0 0,-1-1-64 0 0,0-7-273 0 0,0-2-138 0 0,0 0-851 0 0,0 0-3444 0 0,0 0-1474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1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202 259 4607 0 0,'0'0'208'0'0,"0"-11"994"0"0,7-9 509 0 0,-4 13-877 0 0,-1-1 1 0 0,1 1-1 0 0,5-9 1 0 0,-2 7-686 0 0,0 1-61 0 0,-5 7 283 0 0,-1 1 117 0 0,0 0 21 0 0,0 0 3 0 0,0 0 0 0 0,1-6 223 0 0,-2-9 234 0 0,1 13-598 0 0,-1 1 117 0 0,1 0-291 0 0,-1 0-1 0 0,0 0 1 0 0,1 0 0 0 0,-1 0-1 0 0,0 0 1 0 0,0 0 0 0 0,0 0 0 0 0,0 0-1 0 0,0 1 1 0 0,0-1 0 0 0,0 0-1 0 0,-2 0 1 0 0,1 0 246 0 0,0 2-294 0 0,0-1-147 0 0,-1 1-1 0 0,1 0 0 0 0,0 0 1 0 0,-1 0-1 0 0,1 0 0 0 0,0 0 1 0 0,0 0-1 0 0,0 1 1 0 0,0-1-1 0 0,-3 4 0 0 0,0 0 0 0 0,-2 0-1 0 0,0 1 0 0 0,1 0 0 0 0,-7 9 0 0 0,0-1 0 0 0,-91 107 0 0 0,75-85 0 0 0,21-28 0 0 0,16-15-33 0 0,2-2 274 0 0,0-1 0 0 0,0 0 0 0 0,15-23 0 0 0,7-16 131 0 0,2 1 1 0 0,48-54-1 0 0,-72 92-372 0 0,-1 1 0 0 0,1 0 0 0 0,21-14 0 0 0,-21 16 0 0 0,34-28 0 0 0,-44 34 0 0 0,0 1 0 0 0,1-1 0 0 0,-1 1 0 0 0,1 0 0 0 0,-1-1 0 0 0,1 1 0 0 0,-1 0 0 0 0,1-1 0 0 0,-1 1 0 0 0,1 0 0 0 0,-1 0 0 0 0,1-1 0 0 0,0 1 0 0 0,-1 0 0 0 0,1 0 0 0 0,-1 0 0 0 0,1 0 0 0 0,0 0 0 0 0,-1 0 0 0 0,1 0 0 0 0,0 0 0 0 0,4 5 0 0 0,-5-4 0 0 0,16 22 0 0 0,-15-21 0 0 0,0 0 0 0 0,0 0 0 0 0,0 0 0 0 0,0 0 0 0 0,0 0 0 0 0,0 0 0 0 0,0 1 0 0 0,-1-1 0 0 0,1 5 0 0 0,-1-5 0 0 0,1 1 0 0 0,-1-1 0 0 0,1 1 0 0 0,0-1 0 0 0,-1 1 0 0 0,1-1 0 0 0,0 0 0 0 0,0 1 0 0 0,2 2 0 0 0,-1-2 0 0 0,-1 0 0 0 0,0 0 0 0 0,1 0 0 0 0,0 0 0 0 0,-1 0 0 0 0,1 0 0 0 0,0 0 0 0 0,4 3 0 0 0,-2-3 0 0 0,-1-1 0 0 0,0 0 0 0 0,1 0 0 0 0,0 0 0 0 0,-1 0 0 0 0,1-1 0 0 0,0 0 0 0 0,0 1 0 0 0,6 0 0 0 0,16 4 0 0 0,-22-4 3 0 0,1 0-11 0 0,16-4 85 0 0,19-10 1734 0 0,-33 12-1662 0 0,-7 1-148 0 0,0-1 0 0 0,0 1 0 0 0,0-1 0 0 0,0 1 0 0 0,0-1-1 0 0,0 1 1 0 0,0-1 0 0 0,0 1 0 0 0,0 0 0 0 0,0-1 0 0 0,0 1 0 0 0,-1-1 0 0 0,1 1 0 0 0,0-1-1 0 0,0 1 1 0 0,0-1 0 0 0,-1 1 0 0 0,-1 3-310 0 0,0 0 0 0 0,0-1 0 0 0,0 1-1 0 0,-1-1 1 0 0,1 1 0 0 0,-1-1 0 0 0,0 0 0 0 0,-4 4 0 0 0,-1 0-7197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5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6 219 8287 0 0,'0'0'191'0'0,"0"0"26"0"0,0 0 9 0 0,0 0 42 0 0,0 0 158 0 0,0 0 72 0 0,0-2 12 0 0,-2-1-348 0 0,0-17 340 0 0,1 11 109 0 0,1-1-1 0 0,0 0 1 0 0,1 0 0 0 0,0 0-1 0 0,1 0 1 0 0,3-14-1 0 0,2-9 87 0 0,2-3 492 0 0,-8 34-818 0 0,-1 2 117 0 0,0 0 21 0 0,0 0-66 0 0,1 2-294 0 0,5 6-133 0 0,-3-4-16 0 0,0 0 0 0 0,0 0 0 0 0,-1 0 0 0 0,1 0 0 0 0,-1 1 0 0 0,0-1 0 0 0,0 1 0 0 0,1 5 0 0 0,2 5 0 0 0,8 22 0 0 0,2 19 0 0 0,-10-33 0 0 0,3 26 0 0 0,-7-37 0 0 0,0-1 0 0 0,1 1 0 0 0,7 21 0 0 0,2 8 0 0 0,4 18 0 0 0,-11-47 0 0 0,0 1 0 0 0,-1 3 0 0 0,-5-12 0 0 0,1-3 0 0 0,-6 5 0 0 0,-4-10 0 0 0,0-4 0 0 0,7 3 37 0 0,0 0-1 0 0,0-1 1 0 0,0 1-1 0 0,0-1 0 0 0,1 0 1 0 0,0-1-1 0 0,0 1 1 0 0,1 0-1 0 0,-3-12 1 0 0,-1-8 771 0 0,-3-30 0 0 0,6 35-741 0 0,2 14 275 0 0,-6-68 1348 0 0,6 68-1688 0 0,1 0 0 0 0,1 0 0 0 0,0 1-1 0 0,0-1 1 0 0,0 0 0 0 0,0 1 0 0 0,1-1-1 0 0,5-11 1 0 0,20-29-2 0 0,-22 36 0 0 0,-4 7 0 0 0,1-1 0 0 0,0 1 0 0 0,0 0 0 0 0,0 0 0 0 0,1 0 0 0 0,3-4 0 0 0,-4 4 0 0 0,1-1 0 0 0,12-8 0 0 0,9-3 0 0 0,-7 5 0 0 0,-10 10 0 0 0,-2 1 0 0 0,1-2 0 0 0,-4 1 0 0 0,0-1 0 0 0,0 1 0 0 0,1 1 0 0 0,-1-1 0 0 0,0 0 0 0 0,0 1 0 0 0,1-1 0 0 0,-1 1 0 0 0,3-1 0 0 0,17-3 0 0 0,-17 5 0 0 0,0 0 0 0 0,2-1 0 0 0,-6 0 0 0 0,0 0 0 0 0,0-1 0 0 0,0 1 0 0 0,0 0 0 0 0,0 0 0 0 0,0 0 0 0 0,0 0 0 0 0,0 0 0 0 0,0 1 0 0 0,0-1 0 0 0,0 0 0 0 0,0 0 0 0 0,0 1 0 0 0,2 0 0 0 0,-1 0 0 0 0,0 0 0 0 0,0 1 0 0 0,1-1 0 0 0,-1 0 0 0 0,0 0 0 0 0,1 0 0 0 0,4 0 0 0 0,8 4 0 0 0,-3 3 0 0 0,-9-5 0 0 0,0 0 0 0 0,-1 1 0 0 0,1 0 0 0 0,-1-1 0 0 0,0 1 0 0 0,0 0 0 0 0,0 0 0 0 0,-1 0 0 0 0,1 0 0 0 0,-1 0 0 0 0,0 1 0 0 0,0-1 0 0 0,-1 0 0 0 0,1 1 0 0 0,-1-1 0 0 0,0 0 0 0 0,0 1 0 0 0,-1 6 0 0 0,-6 16 0 0 0,6-21 0 0 0,0 0 0 0 0,-1-1 0 0 0,1 1 0 0 0,-1-1 0 0 0,0 1 0 0 0,0-1 0 0 0,-1 0 0 0 0,0 0 0 0 0,0 0 0 0 0,0 0 0 0 0,-1 0 0 0 0,1 0 0 0 0,-6 4 0 0 0,0 4 2 0 0,8-11-7 0 0,0 0 1 0 0,0 1-1 0 0,0-1 0 0 0,0 0 0 0 0,-1-1 1 0 0,1 1-1 0 0,-1 0 0 0 0,1 0 1 0 0,-1-1-1 0 0,0 1 0 0 0,0 0 1 0 0,1-1-1 0 0,-4 2 0 0 0,3-2-104 0 0,1 0-1 0 0,-1 0 1 0 0,0 0-1 0 0,0 0 1 0 0,0-1-1 0 0,1 1 1 0 0,-1 0-1 0 0,0-1 1 0 0,-3 1-1 0 0,-2 0-1139 0 0,6-2 1130 0 0,0 1-1 0 0,-1-1 1 0 0,1 0-1 0 0,0 0 1 0 0,-1 0 0 0 0,1-1-1 0 0,0 1 1 0 0,0 0-1 0 0,0 0 1 0 0,0-1-1 0 0,0 1 1 0 0,0 0 0 0 0,-1-3-1 0 0,1 2-143 0 0,0 0-1 0 0,0 0 0 0 0,1 0 1 0 0,-1-1-1 0 0,1 1 1 0 0,-1 0-1 0 0,1 0 1 0 0,0-1-1 0 0,-1 1 0 0 0,1 0 1 0 0,1-1-1 0 0,-1 1 1 0 0,0-1-1 0 0,0 1 1 0 0,2-4-1 0 0,3-9-1271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5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8287 0 0,'0'0'191'0'0,"0"0"26"0"0,0 0 9 0 0,0 0 110 0 0,0 0 444 0 0,0 0 196 0 0,0 0 42 0 0,0 0-63 0 0,0 0-290 0 0,0 0-121 0 0,0 0-28 0 0,0 0-4 0 0,0 0 0 0 0,1-2 0 0 0,0 1-337 0 0,0 0-1 0 0,0 0 0 0 0,1 0 0 0 0,-1 0 1 0 0,0 0-1 0 0,1 0 0 0 0,-1 0 0 0 0,1 0 1 0 0,-1 0-1 0 0,1 0 0 0 0,-1 1 1 0 0,1-1-1 0 0,0 1 0 0 0,-1-1 0 0 0,1 1 1 0 0,-1 0-1 0 0,1-1 0 0 0,0 1 1 0 0,2 0-1 0 0,-1 0-16 0 0,0 1 0 0 0,0-1 0 0 0,0 1 0 0 0,0 0 0 0 0,0 0 0 0 0,0 0 0 0 0,0 0 0 0 0,0 0 0 0 0,-1 0 0 0 0,5 4 0 0 0,3 3-158 0 0,0 0 0 0 0,-1 1 0 0 0,0 0 0 0 0,-1 1 0 0 0,0 0 0 0 0,0 0 0 0 0,8 17 0 0 0,-4-10 0 0 0,-8-9 0 0 0,-2-4 0 0 0,0-1 0 0 0,1 1 0 0 0,-1-1 0 0 0,1 0 0 0 0,5 6 0 0 0,-5-6 0 0 0,4 4 0 0 0,10 7 0 0 0,-8-8 0 0 0,-8-6 0 0 0,-1 0 0 0 0,1 1 0 0 0,-1-1 0 0 0,0 0 0 0 0,1 0 0 0 0,-1 0 0 0 0,1 0 0 0 0,-1 0 0 0 0,0 0 0 0 0,1 0 0 0 0,-1 0 0 0 0,1 0 0 0 0,-1 0 0 0 0,1 0 0 0 0,-1 0 0 0 0,0 0 0 0 0,1-1 0 0 0,-1 1 0 0 0,1 0 0 0 0,-1 0 0 0 0,1 0 0 0 0,6-10-64 0 0,-4 5-104 0 0,-2 3 72 0 0,1 0-1 0 0,-1 0 0 0 0,-1 0 0 0 0,1 0 0 0 0,0-1 0 0 0,0 1 0 0 0,-1 0 0 0 0,0 0 0 0 0,1-1 0 0 0,-1 1 0 0 0,0 0 1 0 0,0 0-1 0 0,0-1 0 0 0,0 1 0 0 0,-1 0 0 0 0,1 0 0 0 0,-1-3 0 0 0,-4-43-1755 0 0,5 46 247 0 0,0 2-2495 0 0,0 0-1063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5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10135 0 0,'0'0'231'0'0,"0"0"29"0"0,0 0 19 0 0,0 3-41 0 0,0-1 372 0 0,0 0-1 0 0,-1 0 1 0 0,1 0-1 0 0,-1 0 1 0 0,1 0-1 0 0,-1 0 1 0 0,0-1-1 0 0,0 1 0 0 0,0 0 1 0 0,0 0-1 0 0,0 0 1 0 0,-1-1-1 0 0,1 1 1 0 0,-2 2-1 0 0,-3 3-1643 0 0,0 2 1192 0 0,0 1 1 0 0,0 0-1 0 0,-4 11 0 0 0,6-12 312 0 0,-38 103 727 0 0,16-36-1678 0 0,25-73 285 0 0,-27 69-1861 0 0,17-41-3747 0 0,7-20 190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8:5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5063 0 0,'0'0'390'0'0,"0"0"-54"0"0,0 0 704 0 0,0 0 338 0 0,0 0 72 0 0,0 0-101 0 0,0 0-474 0 0,0 0-209 0 0,0 0-39 0 0,0 0-39 0 0,0 0-125 0 0,0 0-58 0 0,0 0-12 0 0,0 0-18 0 0,0 0-75 0 0,0 0-39 0 0,0 0-5 0 0,0 0 11 0 0,0 0 45 0 0,0 0 21 0 0,0 0 3 0 0,0 0-8 0 0,0 0-34 0 0,0 0-20 0 0,0 0-2 0 0,0 0 8 0 0,2 0 32 0 0,70 0 1870 0 0,-62 1-2048 0 0,4 0 99 0 0,-1-1-1 0 0,1 0 1 0 0,-1 0 0 0 0,20-4 0 0 0,-32 4-219 0 0,0 0-1 0 0,-1-1 1 0 0,1 1 0 0 0,0 0-1 0 0,0 1 1 0 0,0-1 0 0 0,-1 0-1 0 0,1 0 1 0 0,0 0 0 0 0,0 0-1 0 0,-1 1 1 0 0,1-1 0 0 0,0 0-1 0 0,0 1 1 0 0,-1-1 0 0 0,1 0-1 0 0,1 2 1 0 0,1-1 16 0 0,21 7 54 0 0,-22-7-671 0 0,-2-1-222 0 0,-13 7-5868 0 0,-1-2 206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5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 13823 0 0,'0'0'315'0'0,"0"0"45"0"0,0 0 21 0 0,0 0-49 0 0,-2-1-220 0 0,1 1-15 0 0,0-1 0 0 0,1 1 0 0 0,-1 0 0 0 0,0 0 0 0 0,0 0 0 0 0,0 0 0 0 0,0 0-1 0 0,0 0 1 0 0,0 0 0 0 0,0 0 0 0 0,0 0 0 0 0,0 0 0 0 0,0 0 0 0 0,0 1 0 0 0,0-1 0 0 0,0 0 0 0 0,0 1 0 0 0,1-1-1 0 0,-1 1 1 0 0,0-1 0 0 0,0 1 0 0 0,0 0 0 0 0,-18 19 2424 0 0,11-11-3195 0 0,4-4 859 0 0,1-1 0 0 0,0 1 0 0 0,0 0 0 0 0,0 1 1 0 0,1-1-1 0 0,-1 0 0 0 0,-1 9 0 0 0,0 1 110 0 0,-4 26 1 0 0,6-13-353 0 0,0 1 0 0 0,2 0-1 0 0,2-1 1 0 0,0 1 0 0 0,2-1-1 0 0,14 55 1 0 0,-17-82 5 0 0,2 11-327 0 0,0-1-1 0 0,10 21 0 0 0,-11-29 17 0 0,0-1 1 0 0,-1 1-1 0 0,1 0 0 0 0,0 0 0 0 0,0-1 1 0 0,1 1-1 0 0,-1-1 0 0 0,1 1 0 0 0,-1-1 1 0 0,1 0-1 0 0,-1 0 0 0 0,1 0 0 0 0,0-1 1 0 0,6 4-1 0 0,5-2-5092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5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11975 0 0,'0'0'267'0'0,"0"0"42"0"0,0 0 17 0 0,-1 0-28 0 0,-1 0-178 0 0,1 0 1 0 0,-1 1-1 0 0,1-1 0 0 0,0 1 0 0 0,-1-1 0 0 0,1 1 0 0 0,0 0 1 0 0,-1-1-1 0 0,1 1 0 0 0,0 0 0 0 0,0 0 0 0 0,0 0 0 0 0,0 0 0 0 0,-1 0 1 0 0,1 0-1 0 0,1 0 0 0 0,-1 0 0 0 0,0 0 0 0 0,0 1 0 0 0,0-1 1 0 0,1 0-1 0 0,-1 0 0 0 0,0 1 0 0 0,1-1 0 0 0,-1 2 0 0 0,-1 2 348 0 0,1-3 44 0 0,1 9 512 0 0,1 8-550 0 0,1 0-1 0 0,1 0 1 0 0,6 23 0 0 0,-4-21-50 0 0,-1 0 1 0 0,2 27-1 0 0,-3-6-424 0 0,-1-21 0 0 0,-1 1 0 0 0,-1 0 0 0 0,-4 28 0 0 0,3-44 0 0 0,-1 14 0 0 0,5-12 0 0 0,0-8 0 0 0,0-6 0 0 0,2-8 0 0 0,-1 0 0 0 0,-1 0 0 0 0,0 0 0 0 0,1-20 0 0 0,3-11 0 0 0,-2 16-19 0 0,-4 19 276 0 0,0-1-1 0 0,1 1 0 0 0,1 0 1 0 0,0 0-1 0 0,0 0 0 0 0,1 0 1 0 0,5-10-1 0 0,-2 9-240 0 0,-7 11-16 0 0,0 0 0 0 0,1-1 0 0 0,-1 1 0 0 0,0 0 0 0 0,0-1 0 0 0,1 1 0 0 0,-1 0 0 0 0,0-1 0 0 0,0 1 0 0 0,1 0 0 0 0,-1-1 0 0 0,0 1 0 0 0,1 0 0 0 0,-1 0 0 0 0,1 0 0 0 0,-1-1 0 0 0,0 1 0 0 0,1 0 0 0 0,-1 0 0 0 0,0 0 0 0 0,1 0 0 0 0,0-1 0 0 0,0 2 0 0 0,0 0 0 0 0,0 0 0 0 0,0 0 0 0 0,0 0 0 0 0,0 0 0 0 0,0 0 0 0 0,-1 0 0 0 0,1 0 0 0 0,0 0 0 0 0,-1 0 0 0 0,1 1 0 0 0,-1-1 0 0 0,1 0 0 0 0,-1 0 0 0 0,0 1 0 0 0,1-1 0 0 0,-1 0 0 0 0,0 0 0 0 0,0 3 0 0 0,2 29 0 0 0,-2-31 0 0 0,1 1 0 0 0,-1 1 0 0 0,0 0 0 0 0,0 0 0 0 0,-1-1 0 0 0,1 1 0 0 0,-1 0 0 0 0,0-1 0 0 0,-2 8 0 0 0,-5 3 0 0 0,-1 0 0 0 0,-13 15 0 0 0,13-20 0 0 0,9-9 0 0 0,0 0 0 0 0,0 0 0 0 0,-1 1 0 0 0,1-1 0 0 0,0 0 0 0 0,0 0 0 0 0,-1 0 0 0 0,1 0 0 0 0,0 0 0 0 0,-1 1 0 0 0,1-1 0 0 0,0 0 0 0 0,-1 0 0 0 0,1 0 0 0 0,0 0 0 0 0,-1 0 0 0 0,1 0 0 0 0,0 0 0 0 0,-1 0 0 0 0,1 0 0 0 0,0 0 0 0 0,0 0 0 0 0,-1 0 0 0 0,1 0 0 0 0,-1-1 0 0 0,1 1 0 0 0,0 0 0 0 0,0-1 0 0 0,0 1 0 0 0,0 0 0 0 0,0-1 0 0 0,0 1 0 0 0,0 0 0 0 0,0-1 0 0 0,0 1 0 0 0,0 0 0 0 0,0-1 0 0 0,0 1 0 0 0,0 0 0 0 0,0-1 0 0 0,0 1 0 0 0,0 0 0 0 0,1-1 0 0 0,-1 1 0 0 0,0 0 0 0 0,0-1 0 0 0,0 1 0 0 0,0 0 0 0 0,1 0 0 0 0,-1-1 0 0 0,1 1 0 0 0,-1-1 0 0 0,0 1 0 0 0,1 0 0 0 0,-1 0 0 0 0,0-1 0 0 0,1 1 0 0 0,-1 0 0 0 0,1 0 0 0 0,-1-1 0 0 0,1 1 0 0 0,-1 0 0 0 0,1 0 0 0 0,-1 0 0 0 0,1 0 0 0 0,-1 0 0 0 0,1 0 0 0 0,-1 0 0 0 0,1 0 0 0 0,-1 0 0 0 0,1 0 0 0 0,-1 0 0 0 0,1 0 0 0 0,1 0 0 0 0,-1 1 0 0 0,0-1 0 0 0,0 1 0 0 0,0-1 0 0 0,0 1 0 0 0,0-1 0 0 0,0 1 0 0 0,0 0 0 0 0,0-1 0 0 0,0 1 0 0 0,0 0 0 0 0,0 0 0 0 0,1 1 0 0 0,17 26 0 0 0,-19-28 0 0 0,24 45-876 0 0,-13-26-296 0 0,-10-18 786 0 0,8-12-612 0 0,-5 6 454 0 0,-1 0 0 0 0,0 0 0 0 0,0 0 0 0 0,0-1 0 0 0,2-8 0 0 0,3-14-5412 0 0,-6 15 1232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5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0-61 0 0,0 0-288 0 0,0 0-121 0 0,0 0-28 0 0,2 1-4 0 0,1 2-326 0 0,1 0 0 0 0,-1 0-1 0 0,0 0 1 0 0,0 0-1 0 0,0 0 1 0 0,0 0 0 0 0,-1 1-1 0 0,1 0 1 0 0,-1-1 0 0 0,0 1-1 0 0,2 4 1 0 0,1 4 471 0 0,-1-1 1 0 0,7 24-1 0 0,-8-20-657 0 0,1 1 0 0 0,-2-1 0 0 0,0 1 0 0 0,-1 0 0 0 0,-1 0 0 0 0,0 0 0 0 0,-4 23 0 0 0,-6 19-309 0 0,-19 81-1414 0 0,26-129 1160 0 0,1-3-351 0 0,0-1 1 0 0,0 1-1 0 0,-4 8 1 0 0,4-13-622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1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64 3223 0 0,'0'0'454'0'0,"0"0"695"0"0,-2 0 311 0 0,-17 0 1419 0 0,18 0-2271 0 0,1 0-326 0 0,0 0-67 0 0,-2 0-47 0 0,-8-2-135 0 0,-14-2-76 0 0,14 6 10 0 0,8-2 37 0 0,0 1 83 0 0,2-1 44 0 0,0 0 11 0 0,0 0 56 0 0,0 0 223 0 0,0 0 99 0 0,0 0 21 0 0,0-1-507 0 0,0 1 0 0 0,0 0 0 0 0,0 0 0 0 0,0-1-1 0 0,0 1 1 0 0,0 0 0 0 0,-1 0 0 0 0,1-1-1 0 0,0 1 1 0 0,0 0 0 0 0,0 0 0 0 0,-1-1 0 0 0,1 1-1 0 0,0 0 1 0 0,0 0 0 0 0,-1 0 0 0 0,1 0 0 0 0,0-1-1 0 0,0 1 1 0 0,-1 0 0 0 0,1 0 0 0 0,0 0 0 0 0,0 0-1 0 0,-1 0 1 0 0,1 0 0 0 0,0 0 0 0 0,-1 0 0 0 0,1 0-1 0 0,0 0 1 0 0,0 0 0 0 0,-1 0 0 0 0,-14 0 2429 0 0,6 0-409 0 0,9 0-2032 0 0,0 0-1 0 0,0 0 1 0 0,0 0-1 0 0,0 0 1 0 0,0-1 0 0 0,0 1-1 0 0,0 0 1 0 0,0 0-1 0 0,0 0 1 0 0,0 0 0 0 0,0 0-1 0 0,0 0 1 0 0,0 0 0 0 0,0 0-1 0 0,0 0 1 0 0,0 0-1 0 0,0 0 1 0 0,0 0 0 0 0,0 0-1 0 0,0 0 1 0 0,0 0 0 0 0,0 0-1 0 0,0 0 1 0 0,0 0-1 0 0,0 0 1 0 0,0 0 0 0 0,0 0-1 0 0,0 0 1 0 0,0-1 0 0 0,0 1-1 0 0,0 0 1 0 0,0 0-1 0 0,0 0 1 0 0,0 0 0 0 0,0 0-1 0 0,-1 0 1 0 0,1 0-1 0 0,0 0 1 0 0,0 0 0 0 0,0 0-1 0 0,0 0 1 0 0,0 0 0 0 0,0 0-1 0 0,0 0 1 0 0,0 0-1 0 0,0 0 1 0 0,0 0 0 0 0,0 0-1 0 0,0 0 1 0 0,0 0 0 0 0,0 0-1 0 0,0 0 1 0 0,8-3 495 0 0,21-3-455 0 0,-6 1 104 0 0,25-3-31 0 0,-35 6-111 0 0,1 0-1 0 0,15-5 1 0 0,-16 3-24 0 0,-1 1 0 0 0,1 0 0 0 0,25-2 0 0 0,12-1 11 0 0,-48 6 42 0 0,-2 0 11 0 0,0 0 0 0 0,0 0-36 0 0,-13 1-338 0 0,-30 8-2105 0 0,27-6 184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1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61 3223 0 0,'-2'0'240'0'0,"-5"3"-44"0"0,5-3 564 0 0,-2-1 90 0 0,1 1 1459 0 0,4-1 5015 0 0,7-1-6737 0 0,-1 0-1 0 0,1 1 1 0 0,0 1 0 0 0,-1-1 0 0 0,13 1-1 0 0,23-1-83 0 0,-5-6-134 0 0,48-16 0 0 0,-63 16-225 0 0,-21 7-70 0 0,-2 0-66 0 0,0 0 1 0 0,1 0 0 0 0,-1 0 0 0 0,0 0 0 0 0,1 0 0 0 0,-1 0 0 0 0,0 0 0 0 0,1 0-1 0 0,-1 0 1 0 0,0 0 0 0 0,1 0 0 0 0,-1 0 0 0 0,0-1 0 0 0,0 1 0 0 0,1 0 0 0 0,-1 0-1 0 0,0 0 1 0 0,1 0 0 0 0,-1-1 0 0 0,0 1 0 0 0,0 0 0 0 0,1 0 0 0 0,-1 0 0 0 0,0-1-1 0 0,0 1 1 0 0,0 0 0 0 0,1 0 0 0 0,-1-1 0 0 0,0 1 0 0 0,0 0 0 0 0,0-1 0 0 0,0 1-1 0 0,0 0 1 0 0,0-1 0 0 0,1 1 0 0 0,-1 0 0 0 0,0-1 0 0 0,0 1 0 0 0,0 0 0 0 0,0 0-1 0 0,0-1 1 0 0,0 1 0 0 0,0 0 0 0 0,-1-1 0 0 0,1 0-31 0 0,0 1 1 0 0,0-1-1 0 0,-1 1 1 0 0,1-1-1 0 0,0 1 1 0 0,0-1-1 0 0,-1 1 1 0 0,1-1-1 0 0,0 1 1 0 0,-1 0-1 0 0,1-1 1 0 0,-1 1-1 0 0,1 0 0 0 0,-1-1 1 0 0,1 1-1 0 0,-1 0 1 0 0,1 0-1 0 0,-1-1 1 0 0,1 1-1 0 0,-1 0 1 0 0,1 0-1 0 0,-1 0 1 0 0,1 0-1 0 0,-1 0 1 0 0,1-1-1 0 0,-1 1 1 0 0,1 0-1 0 0,-1 0 1 0 0,1 0-1 0 0,-2 1 1 0 0,-10 0-838 0 0,-2-1-48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1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222 120 1375 0 0,'0'0'66'0'0,"-7"-5"647"0"0,4 3 3070 0 0,-10-10-3283 0 0,12 11-434 0 0,1 1 4 0 0,0 0 15 0 0,0 0 58 0 0,0 0 301 0 0,-3-20 2535 0 0,2 13 2146 0 0,-1 6-5056 0 0,-2-22 250 0 0,4 21-201 0 0,-11-16 1116 0 0,4 8-580 0 0,6 8-583 0 0,-1 1 0 0 0,1-1 0 0 0,0 1 0 0 0,-1 0 0 0 0,1 0 0 0 0,-1-1-1 0 0,1 1 1 0 0,-1 0 0 0 0,1 0 0 0 0,-1 0 0 0 0,0 1 0 0 0,1-1 0 0 0,-1 0 0 0 0,0 1 0 0 0,0-1-1 0 0,0 1 1 0 0,-2-1 0 0 0,2 1-12 0 0,1 0-4 0 0,-6 3-29 0 0,6-3 54 0 0,1 0 14 0 0,0 0-12 0 0,0 0-2 0 0,0 0 0 0 0,0 0-2 0 0,0 2-5 0 0,-1 0-57 0 0,-13 16 223 0 0,12-15-210 0 0,-1 4 23 0 0,-2 7 33 0 0,-8 41 167 0 0,12-53-240 0 0,0 1-1 0 0,0-1 1 0 0,1 1-1 0 0,-1-1 1 0 0,1 1-1 0 0,-1-1 1 0 0,1 1-1 0 0,0-1 1 0 0,0 1-1 0 0,0 0 1 0 0,0-1-1 0 0,0 1 1 0 0,1-1 0 0 0,-1 1-1 0 0,1-1 1 0 0,1 4-1 0 0,0 1 13 0 0,6 30 111 0 0,-8-33-123 0 0,0 1 4 0 0,7 12 9 0 0,-5-14-22 0 0,-2-3 1 0 0,0 1-1 0 0,1 0 1 0 0,-1 0 0 0 0,1 0-1 0 0,-1 0 1 0 0,1-1-1 0 0,-1 1 1 0 0,1 0 0 0 0,0 0-1 0 0,-1-1 1 0 0,1 1-1 0 0,0-1 1 0 0,1 2 0 0 0,0 0-4 0 0,0 0 1 0 0,0-1 0 0 0,0 1 0 0 0,0-1-1 0 0,1 1 1 0 0,-1-1 0 0 0,1 0 0 0 0,-1 0-1 0 0,1 0 1 0 0,-1 0 0 0 0,1 0 0 0 0,3 0 0 0 0,2 1-1 0 0,5 1 0 0 0,-11-2 0 0 0,0 0 0 0 0,1 0 0 0 0,-1-1 0 0 0,0 1 0 0 0,0-1 0 0 0,1 0 0 0 0,-1 1 0 0 0,0-1 0 0 0,0 0 0 0 0,1 0 0 0 0,-1 0 0 0 0,0-1 0 0 0,1 1 0 0 0,2-2 0 0 0,2 0 0 0 0,6-1 0 0 0,10-5 0 0 0,-10 3 1 0 0,-11 2-2 0 0,2-3 55 0 0,-4 5-49 0 0,1 1 0 0 0,0-1 0 0 0,-1 1 0 0 0,1-1 0 0 0,-1 0 0 0 0,1 0 0 0 0,-1 1 0 0 0,1-1 0 0 0,-1 0 0 0 0,1 0 0 0 0,-1 0 0 0 0,0 0 0 0 0,1 1 0 0 0,-1-1 0 0 0,0 0 0 0 0,0 0 0 0 0,0-2 0 0 0,-5-15 127 0 0,-3-2-88 0 0,7 18-42 0 0,0 1 1 0 0,1-1-1 0 0,-1 1 0 0 0,0 0 0 0 0,0-1 1 0 0,1 1-1 0 0,-1 0 0 0 0,0 0 0 0 0,0 0 1 0 0,0 0-1 0 0,-1 0 0 0 0,1 0 0 0 0,0 0 1 0 0,0 0-1 0 0,-1 0 0 0 0,1 0 0 0 0,0 0 1 0 0,-1 1-1 0 0,-1-1 0 0 0,-1-1 11 0 0,1 1-1 0 0,-1 1 0 0 0,0-1 1 0 0,0 1-1 0 0,0-1 0 0 0,0 1 1 0 0,-6 1-1 0 0,2 0 6 0 0,0 0 0 0 0,1 0 0 0 0,-1 1 0 0 0,0 0 0 0 0,1 1 0 0 0,0 0 0 0 0,-11 5 0 0 0,4 0-156 0 0,1 0 0 0 0,-1 1 0 0 0,2 1 0 0 0,-1 0 0 0 0,2 0 0 0 0,-1 1 0 0 0,1 1 0 0 0,-11 15 0 0 0,20-24-247 0 0,1 0 1 0 0,-1 0-1 0 0,1 0 1 0 0,0 0 0 0 0,0 0-1 0 0,-1 6 1 0 0,0 2-6043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1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99 2159 0 0,'0'0'99'0'0,"0"0"29"0"0,0 0 80 0 0,0 0 31 0 0,0 0 7 0 0,0 0 14 0 0,0 0 52 0 0,0 0 28 0 0,0 0 4 0 0,0 0 23 0 0,0 0 94 0 0,0 0 41 0 0,0 0 8 0 0,0 0-11 0 0,0 0-56 0 0,0 0-25 0 0,1-2-2 0 0,1-3-92 0 0,0 1 0 0 0,0-1 0 0 0,-1 0 0 0 0,0 0-1 0 0,0 0 1 0 0,1-9 0 0 0,-1 12-247 0 0,-1 1 110 0 0,3-18 266 0 0,-3 17-182 0 0,0 2 162 0 0,0 0 71 0 0,0 0 10 0 0,-1-4 116 0 0,-1-6 2229 0 0,1 9-2818 0 0,1 0-26 0 0,-1 0 0 0 0,0 0 0 0 0,1 0 1 0 0,-1 0-1 0 0,0 0 0 0 0,0 0 1 0 0,0 0-1 0 0,0 1 0 0 0,1-1 0 0 0,-1 0 1 0 0,0 0-1 0 0,-1 1 0 0 0,1-1 1 0 0,0 1-1 0 0,-2-2 0 0 0,3 2-14 0 0,-1 0 0 0 0,0 0-1 0 0,0 0 1 0 0,0 0 0 0 0,0 0 0 0 0,0 0-1 0 0,0 0 1 0 0,0 0 0 0 0,0 0-1 0 0,1 0 1 0 0,-1 0 0 0 0,0 1 0 0 0,0-1-1 0 0,0 0 1 0 0,0 1 0 0 0,0-1-1 0 0,1 0 1 0 0,-1 1 0 0 0,0-1 0 0 0,-1 2-1 0 0,0 0 1 0 0,-4 1 32 0 0,0 0 0 0 0,1 1 0 0 0,-1 0 0 0 0,-7 7 1 0 0,5-4 72 0 0,7-6-67 0 0,0 1 0 0 0,0-1 0 0 0,0 0 0 0 0,0 0 1 0 0,0 1-1 0 0,0-1 0 0 0,0 1 0 0 0,-1 2 0 0 0,-4 6 155 0 0,-4 3 52 0 0,1 1 0 0 0,0 0 1 0 0,0 0-1 0 0,2 1 1 0 0,-9 21-1 0 0,7-19-218 0 0,0 0-1 0 0,-19 26 0 0 0,1-3 35 0 0,13-14-22 0 0,10-18-17 0 0,0-1 1 0 0,0 0 0 0 0,-1 1-1 0 0,0-2 1 0 0,-7 9 0 0 0,-9 12 152 0 0,20-26-84 0 0,-1 0 10 0 0,-1 3-107 0 0,0-5 127 0 0,-1-8 516 0 0,2 0-743 0 0,1 7-170 0 0,1 2-44 0 0,0 0-1 0 0,0 0-113 0 0,0 0-478 0 0,0 0-213 0 0,1-2-901 0 0,5-8-3450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1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7399 0 0,'0'0'334'0'0,"0"0"-1"0"0,0 0-106 0 0,0 0 337 0 0,0 0 166 0 0,0 0 36 0 0,0 0-50 0 0,0 0-246 0 0,0 0-107 0 0,0 0-19 0 0,0 0-36 0 0,0 0-124 0 0,0 0-51 0 0,0 0-6 0 0,0 0 4 0 0,0 0 38 0 0,0 0 20 0 0,0 0 3 0 0,0 0 6 0 0,0 0 20 0 0,0 0 8 0 0,0 0 4 0 0,0 0 5 0 0,0 0 10 0 0,0 0 3 0 0,0 0 0 0 0,0 0-13 0 0,0 0-55 0 0,0 0-20 0 0,0 0-7 0 0,0 0-3 0 0,0 0-12 0 0,0 0-2 0 0,0 0 0 0 0,0 0-9 0 0,0 0-40 0 0,0 0-21 0 0,-2 1-2 0 0,-1 0-28 0 0,0 0-15 0 0,-11 10-14 0 0,5 0-7 0 0,5-6 15 0 0,1 0-1 0 0,-1 1 0 0 0,1 0 1 0 0,0-1-1 0 0,1 1 0 0 0,-1 0 1 0 0,1 1-1 0 0,-2 8 0 0 0,-1 1 1 0 0,-15 64 763 0 0,19-77-642 0 0,1-3 6 0 0,0 0 2 0 0,0 2-13 0 0,-2 9-48 0 0,1-8 5 0 0,1-3-8 0 0,0 0-14 0 0,0 0-2 0 0,0 0 0 0 0,0 0 0 0 0,0 0 0 0 0,2-3-263 0 0,0 0 1 0 0,0 1-1 0 0,0 0 0 0 0,0-1 0 0 0,0 1 0 0 0,1 0 1 0 0,-1 0-1 0 0,1 1 0 0 0,4-4 0 0 0,-6 4 39 0 0,2-1-219 0 0,-1 0 0 0 0,1 0 0 0 0,-1 0 0 0 0,0 0 0 0 0,0 0 0 0 0,3-4 0 0 0,2-3-988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1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58 6071 0 0,'0'0'275'0'0,"0"0"-2"0"0,0 0-127 0 0,0 0 110 0 0,0 0 61 0 0,0 0 16 0 0,0 0-35 0 0,0 0-162 0 0,0 0-62 0 0,0 0-16 0 0,0 0-109 0 0,0 0-61 0 0,0 0-60 0 0,0 0-20 0 0,0 0-7 0 0,0 0 43 0 0,0 0 176 0 0,0 0 44 0 0,0 0 56 0 0,0 0 236 0 0,-5-3 345 0 0,3 0 4241 0 0,-5-15-3357 0 0,1 10-1585 0 0,-23-5 1144 0 0,27 12-909 0 0,2 1-91 0 0,-43-7 708 0 0,42 6-779 0 0,1 1-1 0 0,-1 0-20 0 0,1 0 0 0 0,0-1 0 0 0,0 1 1 0 0,0 0-1 0 0,0 0 0 0 0,0 0 0 0 0,-1-1 0 0 0,1 1 0 0 0,0 0 0 0 0,0 0 0 0 0,0 0 0 0 0,-1 0 0 0 0,1 0 0 0 0,0-1 0 0 0,0 1 0 0 0,-1 0 0 0 0,1 0 0 0 0,0 0 1 0 0,0 0-1 0 0,-1 0 0 0 0,1 0 0 0 0,0 0 0 0 0,0 0 0 0 0,-1 0 0 0 0,1 0 0 0 0,0 0 0 0 0,0 0 0 0 0,-1 0 0 0 0,1 0 0 0 0,0 0 0 0 0,0 0 0 0 0,-1 0 0 0 0,1 0 1 0 0,0 0-1 0 0,0 0 0 0 0,-1 1 0 0 0,1-1 0 0 0,-12 65 181 0 0,4-40-71 0 0,4-13 41 0 0,1 1 0 0 0,1 0 0 0 0,-1 0 0 0 0,1 23 1 0 0,1-31-127 0 0,1 0 1 0 0,0-1 0 0 0,-1 1 0 0 0,0 0 0 0 0,-2 5 0 0 0,-1 7 65 0 0,0-4 26 0 0,3-10-141 0 0,1-1 0 0 0,-1 1 0 0 0,0 0 0 0 0,1-1 0 0 0,-1 1 0 0 0,1 0 0 0 0,0-1-1 0 0,-1 1 1 0 0,2 0 0 0 0,-1 3 0 0 0,0 7-5 0 0,1-4 31 0 0,0-7 16 0 0,-1-2-5 0 0,0 0-1 0 0,0 0 1 0 0,-2-3-87 0 0,1 0 0 0 0,-1 0 0 0 0,1 0 0 0 0,0 0 0 0 0,0 0-1 0 0,-1-6 1 0 0,1 3-158 0 0,-2-7-1747 0 0,-1 0 780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1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72 919 0 0,'0'0'282'0'0,"0"0"846"0"0,0 0 373 0 0,0 0 71 0 0,0 0-161 0 0,0 0-747 0 0,0 0-326 0 0,0 0-67 0 0,2-11-230 0 0,14-19-393 0 0,-15 28 306 0 0,-1 2 139 0 0,4-4 44 0 0,1-4 1337 0 0,2 4-866 0 0,-6 3 10 0 0,-1 1 18 0 0,0 0 4 0 0,0 0 0 0 0,0 0-24 0 0,0 0-100 0 0,1-2-41 0 0,2-4-10 0 0,-2 4-35 0 0,-1 2-148 0 0,0 0-67 0 0,0 0-14 0 0,0 0-23 0 0,0 0-92 0 0,-2 0-32 0 0,1 0-54 0 0,0 0 1 0 0,-1-1-1 0 0,1 1 1 0 0,0 0 0 0 0,0 0-1 0 0,-1 0 1 0 0,1 0-1 0 0,0 0 1 0 0,0 0 0 0 0,-1 0-1 0 0,1 1 1 0 0,0-1-1 0 0,0 0 1 0 0,-1 1 0 0 0,1-1-1 0 0,0 1 1 0 0,0-1 0 0 0,-2 2-1 0 0,0 0 10 0 0,1-1 66 0 0,2-1-37 0 0,0 1-1 0 0,-1-1 1 0 0,1 1 0 0 0,0 0-1 0 0,-1-1 1 0 0,1 1 0 0 0,0-1 0 0 0,-1 0-1 0 0,1 1 1 0 0,0-1 0 0 0,-1 1-1 0 0,1-1 1 0 0,-1 0 0 0 0,1 1 0 0 0,-1-1-1 0 0,1 0 1 0 0,-1 1 0 0 0,1-1-1 0 0,-2 1 1 0 0,-7 6 884 0 0,6 0-669 0 0,2-5-113 0 0,1-2-49 0 0,0 0-11 0 0,-1 2-14 0 0,-3 8-54 0 0,0 2-13 0 0,-9 26 11 0 0,13-36 49 0 0,-1 1 39 0 0,-3 14-56 0 0,1-3 386 0 0,0 1 0 0 0,-1 20 0 0 0,4-33-321 0 0,0 0-4 0 0,-2 9-5 0 0,0-1-23 0 0,-2 1-40 0 0,2 12-8 0 0,1-1-27 0 0,0-9-1 0 0,2-2 11 0 0,-3 5 38 0 0,5-9 4 0 0,1 0 33 0 0,-1-5-70 0 0,-1 0-1 0 0,1 0 1 0 0,-1 0 0 0 0,1-1-1 0 0,0 0 1 0 0,-1 1 0 0 0,1-1-1 0 0,0 0 1 0 0,0 0 0 0 0,0 0-1 0 0,0-1 1 0 0,3 1 0 0 0,6-2 27 0 0,28-4 93 0 0,-29 2-126 0 0,-1-2 2 0 0,-6 3 48 0 0,5-2 0 0 0,-2-5-48 0 0,1-2-12 0 0,5-3 16 0 0,-10 10 8 0 0,4-9-10 0 0,-5 12-3 0 0,1-2-10 0 0,2-13-3 0 0,-3 7 13 0 0,-3 8-9 0 0,1 1 1 0 0,0-1 0 0 0,0 1-1 0 0,-1-1 1 0 0,1 1-1 0 0,0 0 1 0 0,-1-1-1 0 0,1 1 1 0 0,0 0 0 0 0,-1-1-1 0 0,1 1 1 0 0,0 0-1 0 0,-1 0 1 0 0,1-1-1 0 0,-1 1 1 0 0,1 0 0 0 0,-1 0-1 0 0,1 0 1 0 0,0-1-1 0 0,-1 1 1 0 0,0 0-1 0 0,0 0 6 0 0,-5-3-2 0 0,0 1 1 0 0,0 0-1 0 0,0 0 1 0 0,0 0-1 0 0,0 1 1 0 0,0 0-1 0 0,-1 0 1 0 0,1 1 0 0 0,-1-1-1 0 0,1 1 1 0 0,0 1-1 0 0,-1-1 1 0 0,1 1-1 0 0,0 0 1 0 0,0 1-1 0 0,-1-1 1 0 0,-5 4-1 0 0,-13 3-6 0 0,1 1 0 0 0,-39 21 0 0 0,58-28-3 0 0,4-1-5 0 0,-1 0 0 0 0,0 1 0 0 0,1-1 0 0 0,-1 0 1 0 0,0 1-1 0 0,1-1 0 0 0,0 1 0 0 0,-1 0 0 0 0,1-1 1 0 0,-2 3-1 0 0,2-2-445 0 0,1 0 82 0 0,0-1 0 0 0,1 0 1 0 0,0 0-1 0 0,-1 1 0 0 0,1-1 1 0 0,0 0-1 0 0,-1 0 0 0 0,1 0 1 0 0,0 0-1 0 0,0 0 0 0 0,0 0 1 0 0,0 0-1 0 0,0 0 0 0 0,0 0 1 0 0,0 0-1 0 0,0-1 0 0 0,2 2 1 0 0,11 2-5776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8:5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2759 0 0,'0'0'368'0'0,"0"0"506"0"0,0 0 224 0 0,0 0 44 0 0,0 0-77 0 0,0 0-357 0 0,0 0-159 0 0,0 0-33 0 0,0 0-9 0 0,0 0-22 0 0,0 0-6 0 0,0 0-6 0 0,0 0 1 0 0,0 0 4 0 0,0 0 2 0 0,0 0 0 0 0,0 0 4 0 0,0 0 18 0 0,0 0 8 0 0,0 0 2 0 0,0 0 3 0 0,2 0 12 0 0,4-3-307 0 0,-1 0 0 0 0,1-1 0 0 0,-1 0 0 0 0,0 0 0 0 0,0 0 0 0 0,0 0 0 0 0,-1-1 0 0 0,1 1 0 0 0,5-9 0 0 0,2-1 166 0 0,4-2-181 0 0,-10 11-172 0 0,0-1-1 0 0,0-1 1 0 0,-1 1 0 0 0,0-1-1 0 0,0 1 1 0 0,6-13 0 0 0,-7 9-12 0 0,-3 9-18 0 0,-1 1 0 0 0,0-1 0 0 0,1 0 0 0 0,-1 0 1 0 0,0 0-1 0 0,0 0 0 0 0,0 0 0 0 0,0 0 0 0 0,1 1 0 0 0,-2-1 0 0 0,1 0 0 0 0,0 0 1 0 0,0 0-1 0 0,0 0 0 0 0,0-1 0 0 0,-2-14 66 0 0,1 13-11 0 0,-6-5-46 0 0,-6 6-12 0 0,11 1 0 0 0,1 1 0 0 0,0 0 0 0 0,0 0 0 0 0,0 0 0 0 0,0 0 0 0 0,0 0 0 0 0,1 0 0 0 0,-1 0 0 0 0,0 1 0 0 0,0-1 0 0 0,0 0 0 0 0,0 0 0 0 0,1 1 0 0 0,-1-1 0 0 0,0 0 0 0 0,0 1 0 0 0,1-1 0 0 0,-1 1 0 0 0,0-1 0 0 0,1 1 0 0 0,-1-1 0 0 0,0 2 0 0 0,-2-1 0 0 0,0 1 0 0 0,-7 11 0 0 0,-15 34 206 0 0,23-44-194 0 0,-8 17 84 0 0,7-11-36 0 0,-3 10 66 0 0,5-15-54 0 0,0 0-1 0 0,0 1 0 0 0,-1-1 0 0 0,-3 8 0 0 0,3-8-6 0 0,1 0-1 0 0,-1 1 0 0 0,1-1 1 0 0,0 1-1 0 0,0-1 0 0 0,0 1 1 0 0,0-1-1 0 0,1 1 0 0 0,0 0 1 0 0,0 5-1 0 0,0-4-4 0 0,0-4 56 0 0,0-2-17 0 0,0 0-10 0 0,2 3-1 0 0,-1 0-47 0 0,5 7-11 0 0,-3-7-11 0 0,0-1-1 0 0,0 0 1 0 0,0 1 0 0 0,0-2 0 0 0,5 3 0 0 0,-5-2 15 0 0,0-1-1 0 0,0 0 1 0 0,0-1-1 0 0,0 1 1 0 0,0 0 0 0 0,0-1-1 0 0,0 0 1 0 0,1 0-1 0 0,-1 0 1 0 0,0 0-1 0 0,0 0 1 0 0,0-1-1 0 0,0 1 1 0 0,0-1 0 0 0,5-2-1 0 0,-2 1 33 0 0,0 0 0 0 0,0-1 1 0 0,-1 0-1 0 0,1 0 0 0 0,-1 0 0 0 0,10-8 0 0 0,41-33 246 0 0,-31 21-235 0 0,-23 22-68 0 0,-1 1 0 0 0,1-1 0 0 0,-1-1 0 0 0,1 1 0 0 0,-1 0 0 0 0,1 0 0 0 0,-1 0 0 0 0,0-1 0 0 0,0 1 0 0 0,0-1 0 0 0,0 1-1 0 0,0-1 1 0 0,0 1 0 0 0,0-1 0 0 0,0-1 0 0 0,1-2 8 0 0,-1 3 50 0 0,0-1 144 0 0,0 0 260 0 0,4 13-209 0 0,-2-1-262 0 0,-1-2 0 0 0,1 1 0 0 0,-1 0 0 0 0,-1 0 0 0 0,2 9 0 0 0,-4-15 0 0 0,1 0 0 0 0,0 0 0 0 0,1 0 0 0 0,-1 0 0 0 0,0 1 0 0 0,1-1 0 0 0,-1 0 0 0 0,1 0 0 0 0,1 4 0 0 0,-1-4 0 0 0,0 1 0 0 0,0 0 0 0 0,0-1 0 0 0,-1 1 0 0 0,1-1 0 0 0,-1 1 0 0 0,1 0 0 0 0,-1 3 0 0 0,5 21 17 0 0,-3-21 94 0 0,-2-3-84 0 0,-4 15 7 0 0,4-18-35 0 0,0 0 0 0 0,0 1 0 0 0,0-1-1 0 0,0 0 1 0 0,-1 0 0 0 0,1 0-1 0 0,0 0 1 0 0,0 0 0 0 0,0 0-1 0 0,0 0 1 0 0,0 0 0 0 0,0 0 0 0 0,0 1-1 0 0,0-1 1 0 0,0 0 0 0 0,0 0-1 0 0,0 0 1 0 0,0 0 0 0 0,0 0-1 0 0,0 0 1 0 0,0 0 0 0 0,0 0 0 0 0,0 1-1 0 0,0-1 1 0 0,0 0 0 0 0,0 0-1 0 0,0 0 1 0 0,0 0 0 0 0,0 0-1 0 0,0 0 1 0 0,0 0 0 0 0,0 0-1 0 0,0 1 1 0 0,1-1 0 0 0,-1 0 0 0 0,0 0-1 0 0,0 0 1 0 0,0 0 0 0 0,0 0-1 0 0,0 0 1 0 0,0 0 0 0 0,0 0-1 0 0,0 0 1 0 0,0 0 0 0 0,0 0 0 0 0,1 0-1 0 0,-1 0 1 0 0,0 0 0 0 0,0 0-1 0 0,0 1 1 0 0,0-1 0 0 0,0 0-1 0 0,0 0 1 0 0,0 0 0 0 0,0 0 0 0 0,1 0-1 0 0,-1 0 1 0 0,0 0 0 0 0,0 0-1 0 0,0 0 1 0 0,0-1 0 0 0,0 1-1 0 0,0 0 1 0 0,0 0 0 0 0,1 0-1 0 0,-1 0 1 0 0,10-8-11 0 0,19-23 89 0 0,-20 21-52 0 0,67-73 35 0 0,-70 74-46 0 0,-4 6-14 0 0,0 1-1 0 0,1-1 1 0 0,-1 0 0 0 0,1 1 0 0 0,-1-1 0 0 0,1 1-1 0 0,5-3 1 0 0,2-3 0 0 0,1-1 0 0 0,-10 9-1 0 0,0-1 0 0 0,0 1 0 0 0,0 0 0 0 0,0-1 0 0 0,1 1 0 0 0,-1 0 0 0 0,0 0 0 0 0,0 0 0 0 0,0 0 0 0 0,2 0 0 0 0,1 0-8 0 0,1 1-8 0 0,9 9-10 0 0,-10-8 27 0 0,13 15 0 0 0,0 6 11 0 0,-14-20 1 0 0,8 18 40 0 0,-9-16-10 0 0,5 15-1239 0 0,-7-20 1157 0 0,0 0-1 0 0,0 0 1 0 0,0 0 0 0 0,0 0-1 0 0,0 0 1 0 0,1 0-1 0 0,-1 0 1 0 0,0 0 0 0 0,0 0-1 0 0,0 0 1 0 0,0 0-1 0 0,0 0 1 0 0,0 0 0 0 0,0 0-1 0 0,0 0 1 0 0,0 0-1 0 0,0 0 1 0 0,1 0 0 0 0,-1 0-1 0 0,0 0 1 0 0,0 0-1 0 0,0 0 1 0 0,0 0 0 0 0,0 0-1 0 0,0 0 1 0 0,0 0-1 0 0,0 0 1 0 0,0 0 0 0 0,1 0-1 0 0,-1 0 1 0 0,0 0-1 0 0,0 0 1 0 0,0 0 0 0 0,0 0-1 0 0,0 0 1 0 0,0 0-1 0 0,0 0 1 0 0,0 0 0 0 0,0 0-1 0 0,0 0 1 0 0,0 0-1 0 0,0 0 1 0 0,0-1 0 0 0,1 1-1 0 0,-1 0 1 0 0,0 0-1 0 0,0 0 1 0 0,0 0 0 0 0,0 0-1 0 0,0 0 1 0 0,0 0-1 0 0,0 0 1 0 0,0 0 0 0 0,0 0-1 0 0,0-1 1 0 0,0 1-1 0 0,0 0 1 0 0,0 0 0 0 0,0 0-1 0 0,0 0 1 0 0,0 0-1 0 0,0 0 1 0 0,4-6-100 0 0,14-14-6585 0 0,-9 9 807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2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22 455 0 0,'0'0'226'0'0,"0"0"4"0"0,0 0 2 0 0,0 0-6 0 0,0 0-28 0 0,0 0-7 0 0,0 0-6 0 0,0 0 49 0 0,1-1 207 0 0,0 0-76 0 0,0 0 0 0 0,-1 0 0 0 0,1 0 1 0 0,0 0-1 0 0,-1 0 0 0 0,1 0 0 0 0,-1 0 0 0 0,1 0 0 0 0,-1 0 0 0 0,1-2 0 0 0,0-5 10464 0 0,-3 9-10614 0 0,-41 13 304 0 0,7-2-429 0 0,34-12 6 0 0,-18 2 384 0 0,18-2-322 0 0,2 0-13 0 0,0 0-8 0 0,0 0-1 0 0,0 0-6 0 0,0 0-30 0 0,0 0-18 0 0,0 0-2 0 0,0 0 0 0 0,0 0 0 0 0,0 0 0 0 0,0 0 0 0 0,12-5 122 0 0,5-8 52 0 0,-16 12-126 0 0,2 0 0 0 0,21-1 128 0 0,-22 2-137 0 0,13-2 90 0 0,-7 1-145 0 0,-7 1-61 0 0,-1 0 1 0 0,1 0-1 0 0,0 0 0 0 0,-1 0 1 0 0,1 0-1 0 0,-1 0 0 0 0,1 0 1 0 0,-1 0-1 0 0,1 0 0 0 0,-1 0 1 0 0,1 1-1 0 0,-1-1 0 0 0,1 0 1 0 0,-1 0-1 0 0,1 1 0 0 0,-1-1 1 0 0,1 0-1 0 0,-1 1 0 0 0,1-1 1 0 0,-1 0-1 0 0,1 2 0 0 0,2 0 42 0 0,-2-1-44 0 0,0-1 0 0 0,0 1 0 0 0,0-1 0 0 0,0 1 0 0 0,-1-1-1 0 0,1 1 1 0 0,0 0 0 0 0,0-1 0 0 0,0 1-1 0 0,-1 0 1 0 0,1 0 0 0 0,0-1 0 0 0,-1 1 0 0 0,1 0-1 0 0,-1 0 1 0 0,1 0 0 0 0,0 1 0 0 0,0 4 48 0 0,5 8-37 0 0,-5-8-9 0 0,-2 8 56 0 0,-1-2 5 0 0,-3-2-10 0 0,-1-3-33 0 0,3-4 21 0 0,-5 2-31 0 0,-1 2-11 0 0,1-3-12 0 0,6-4-46 0 0,2 0-8 0 0,1 1 13 0 0,8 2 42 0 0,3 0 11 0 0,-1 4 0 0 0,6 4 0 0 0,-15-9 0 0 0,9 12 0 0 0,-4-4 0 0 0,-4 2 11 0 0,-5 0 32 0 0,0-8-36 0 0,0 0 0 0 0,-1 0 1 0 0,1 0-1 0 0,-1-1 0 0 0,0 0 1 0 0,1 1-1 0 0,-2-1 1 0 0,1 0-1 0 0,0 0 0 0 0,-1-1 1 0 0,1 1-1 0 0,-1-1 1 0 0,0 1-1 0 0,-6 2 0 0 0,-7 2 15 0 0,-1 0 0 0 0,-19 5 0 0 0,29-10-7 0 0,-26 8-9 0 0,-38 6-1 0 0,62-15-5 0 0,-2-3 0 0 0,3-3 0 0 0,5-3 0 0 0,2-2 0 0 0,8 0 0 0 0,5-4-88 0 0,-6 12 12 0 0,1 2-176 0 0,37-14-5017 0 0,-41 14-838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2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7687 0 0,'0'0'350'0'0,"0"0"-4"0"0,0 0-98 0 0,0 0 415 0 0,0 0 206 0 0,0 0 41 0 0,0 0-57 0 0,0 0-273 0 0,0 0-120 0 0,0 0-20 0 0,0 0-52 0 0,0 0-191 0 0,0 0-79 0 0,0 0-20 0 0,-1 2-2 0 0,-26 34 1088 0 0,26-34-898 0 0,1-2 22 0 0,-3 14 330 0 0,-4 16 489 0 0,4-15-863 0 0,-1 0 1 0 0,-9 23-1 0 0,5-14-77 0 0,6-18-127 0 0,-1 1 0 0 0,1 0 1 0 0,-1-1-1 0 0,-5 9 0 0 0,-13 19 185 0 0,10-15-103 0 0,-1-1 1 0 0,-19 24-1 0 0,14-22 186 0 0,-21 33 0 0 0,-5 7 344 0 0,35-48-540 0 0,5-8-107 0 0,1-1 1 0 0,-1 1-1 0 0,0-1 0 0 0,0 1 1 0 0,-1-1-1 0 0,-5 5 1 0 0,7-5 30 0 0,0 5-35 0 0,1-5 32 0 0,3-5 1 0 0,7-3-44 0 0,9-9-23 0 0,-17 12-78 0 0,-1 2-114 0 0,0 0-47 0 0,21-13-1948 0 0,-19 12 1432 0 0,-1-1-780 0 0,7-6-335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2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9 13615 0 0,'0'0'628'0'0,"0"0"-17"0"0,0 0-303 0 0,0 0 184 0 0,-2 0 127 0 0,-29-6 853 0 0,29 6-1348 0 0,-9-1 48 0 0,3-1-171 0 0,5 3-18 0 0,0-1 1 0 0,1 1-1 0 0,-1-1 1 0 0,0 1-1 0 0,1 0 1 0 0,-1 0-1 0 0,1 0 1 0 0,-1 1-1 0 0,-3 2 1 0 0,5-4 10 0 0,-2 2-44 0 0,-2 4 22 0 0,-3 6 26 0 0,5-7 78 0 0,1 1-1 0 0,0-1 1 0 0,0 1 0 0 0,0-1-1 0 0,1 1 1 0 0,0-1-1 0 0,0 1 1 0 0,0 0-1 0 0,1 9 1 0 0,-3 16 568 0 0,-13 99 1356 0 0,19-84-1845 0 0,-3-45-134 0 0,0-2 1 0 0,3-7-12 0 0,-2 3-72 0 0,0 1 0 0 0,0-1 0 0 0,-1 0 1 0 0,0 1-1 0 0,1-1 0 0 0,-1 0 0 0 0,-2-9 0 0 0,1 2-2216 0 0,2-4-4051 0 0,0 7 1007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2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13 6191 0 0,'0'0'282'0'0,"0"0"-8"0"0,0 0-66 0 0,0 0 375 0 0,0 0 178 0 0,0 0 37 0 0,0 0-49 0 0,0 0-240 0 0,0 0-106 0 0,0 0-19 0 0,0-1-47 0 0,0 0-297 0 0,5-7 632 0 0,4 6 4248 0 0,-15 14-4272 0 0,-40 48 30 0 0,18-21-42 0 0,27-37-502 0 0,-4 13 198 0 0,4-14-296 0 0,0 0 0 0 0,0 1 1 0 0,1-1-1 0 0,-1 0 0 0 0,1 1 0 0 0,-1-1 0 0 0,1 0 0 0 0,-1 1 1 0 0,1-1-1 0 0,0 1 0 0 0,0-1 0 0 0,0 1 0 0 0,0-1 1 0 0,0 0-1 0 0,0 4 0 0 0,3 4 183 0 0,-3-7-184 0 0,0 0 0 0 0,1 0 0 0 0,-1-1 0 0 0,1 1 0 0 0,-1 0 0 0 0,1 0 0 0 0,0-1 0 0 0,0 1 0 0 0,-1 0 0 0 0,1-1 0 0 0,0 1 0 0 0,1-1 0 0 0,-1 1 0 0 0,0-1 0 0 0,0 1 0 0 0,1-1 0 0 0,-1 0 0 0 0,1 0 0 0 0,-1 0 0 0 0,1 0 0 0 0,-1 0 0 0 0,1 0 0 0 0,0 0 0 0 0,2 1 1 0 0,0-1 8 0 0,1 1 0 0 0,-1-1 0 0 0,1 0 0 0 0,-1 0 1 0 0,1 0-1 0 0,0-1 0 0 0,-1 0 0 0 0,7 0 1 0 0,40-6 343 0 0,-41 4-327 0 0,50-2-42 0 0,-47 2-19 0 0,15-4 0 0 0,-9 1-2 0 0,-16 2 4 0 0,-2 1 9 0 0,2-1 42 0 0,3-6 0 0 0,-3-3-30 0 0,-2 3 36 0 0,-2 8-52 0 0,1-1 0 0 0,0 1 1 0 0,-1-1-1 0 0,1 1 0 0 0,-1 0 0 0 0,1-1 1 0 0,-1 1-1 0 0,1-1 0 0 0,-1 1 0 0 0,0 0 0 0 0,0 0 1 0 0,0 0-1 0 0,0-1 0 0 0,0 1 0 0 0,-2-1 1 0 0,-16-12 58 0 0,15 11-61 0 0,0 1-1 0 0,-1 0 0 0 0,1 1 1 0 0,-1-1-1 0 0,1 1 0 0 0,-1 0 0 0 0,1 0 1 0 0,-1 0-1 0 0,0 0 0 0 0,1 1 0 0 0,-1 0 1 0 0,0 0-1 0 0,0 0 0 0 0,1 1 0 0 0,-1-1 1 0 0,-7 3-1 0 0,1-1-2 0 0,-11 4-102 0 0,0 0-1 0 0,0 2 1 0 0,0 0-1 0 0,-36 20 1 0 0,48-22-157 0 0,1 0 1 0 0,0 1-1 0 0,0 0 1 0 0,0 0 0 0 0,0 1-1 0 0,-11 14 1 0 0,-4 12-6043 0 0,16-19 295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2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81 6447 0 0,'0'0'142'0'0,"0"0"22"0"0,0 0 13 0 0,0 0 123 0 0,0 0 468 0 0,0 0 205 0 0,0 0 41 0 0,0 0-129 0 0,0 0-506 0 0,0 0 37 0 0,0 0 80 0 0,0 2 14 0 0,-1-2-164 0 0,0 13-51 0 0,1-13-125 0 0,0 1 0 0 0,0-1 0 0 0,0 0 0 0 0,0 1 0 0 0,0-1 0 0 0,0 0 0 0 0,0 0-1 0 0,0 1 1 0 0,0-1 0 0 0,0 0 0 0 0,0 0 0 0 0,0 1 0 0 0,0-1 0 0 0,0 0-1 0 0,-1 1 1 0 0,1-1 0 0 0,0 0 0 0 0,0 0 0 0 0,0 0 0 0 0,0 1 0 0 0,0-1 0 0 0,-1 0-1 0 0,1 0 1 0 0,0 1 0 0 0,0-1 0 0 0,-1 0 0 0 0,1 0 0 0 0,0 0 0 0 0,0 0 0 0 0,-1 0-1 0 0,1 1 1 0 0,0-1 0 0 0,0 0 0 0 0,-1 0 0 0 0,-2-2 12 0 0,-1 1 1 0 0,1-1 0 0 0,0 0-1 0 0,0 0 1 0 0,0-1 0 0 0,0 1-1 0 0,-4-5 1 0 0,4 5-39 0 0,2 0 299 0 0,-1 3-294 0 0,-6 2-133 0 0,0 5-16 0 0,7-6 0 0 0,-1 0 0 0 0,0 0 0 0 0,1 1 0 0 0,0-1 0 0 0,-1 1 0 0 0,1-1 0 0 0,0 1 0 0 0,0-1 0 0 0,0 1 0 0 0,1 0 0 0 0,-1 0 0 0 0,1-1 0 0 0,-1 1 0 0 0,1 0 0 0 0,0 0 0 0 0,0-1 0 0 0,1 5 0 0 0,-2 17 0 0 0,1-10 0 0 0,2-1 0 0 0,3-3 0 0 0,-5-10 0 0 0,1 0 0 0 0,-1 0 0 0 0,0 0 0 0 0,1 0 0 0 0,-1 0 0 0 0,1 0 0 0 0,-1 0 0 0 0,1-1 0 0 0,-1 1 0 0 0,0 0 0 0 0,1 0 0 0 0,-1 0 0 0 0,0-1 0 0 0,1 1 0 0 0,-1 0 0 0 0,1 0 0 0 0,-1 0 0 0 0,0-1 0 0 0,0 1 0 0 0,1-1 0 0 0,3-1 0 0 0,9-15 0 0 0,-11 15 0 0 0,0 0 0 0 0,-1-1 0 0 0,0 1 0 0 0,0-1 0 0 0,0 0 0 0 0,0 1 0 0 0,0-1 0 0 0,0 0 0 0 0,-1 1 0 0 0,1-1 0 0 0,-1 0 0 0 0,0 0 0 0 0,1 0 0 0 0,-2-3 0 0 0,0-3 0 0 0,-1 0 0 0 0,0 1 0 0 0,0-1 0 0 0,-7-15 0 0 0,6 16 95 0 0,2 4 43 0 0,0 1-1 0 0,0 0 1 0 0,-1 0-1 0 0,1-1 1 0 0,-1 1-1 0 0,1 0 1 0 0,-1 1-1 0 0,0-1 1 0 0,0 0-1 0 0,0 0 1 0 0,-1 1-1 0 0,-4-5 1 0 0,0 4 11 0 0,7 3-148 0 0,-1 0 0 0 0,1 0-1 0 0,-1 0 1 0 0,1 0 0 0 0,0 0 0 0 0,-1 0-1 0 0,1 0 1 0 0,-1 0 0 0 0,1 0 0 0 0,0 0 0 0 0,-1 0-1 0 0,1 0 1 0 0,-1 0 0 0 0,1 1 0 0 0,0-1-1 0 0,-1 0 1 0 0,1 0 0 0 0,0 0 0 0 0,-1 1-1 0 0,1-1 1 0 0,-6 12-1 0 0,4-6 0 0 0,2-3 0 0 0,-1 0 0 0 0,0 0 0 0 0,1 0 0 0 0,0 1 0 0 0,0-1 0 0 0,0 0 0 0 0,0 0 0 0 0,0 0 0 0 0,1 0 0 0 0,0 4 0 0 0,-1-2 0 0 0,0-3 0 0 0,0 0 0 0 0,0 0 0 0 0,1 0 0 0 0,-1-1 0 0 0,0 1 0 0 0,1 0 0 0 0,0 0 0 0 0,-1 0 0 0 0,1-1 0 0 0,0 1 0 0 0,1 1 0 0 0,9 22-401 0 0,-10-22-74 0 0,-1-3-33 0 0,0 0 66 0 0,1 1 292 0 0,2 5 134 0 0,-2-13 80 0 0,-3-2 322 0 0,-1 0 0 0 0,0 0 0 0 0,-1 1 1 0 0,-5-11-1 0 0,-6-15-389 0 0,1-12 3 0 0,14 46 0 0 0,-1 0 0 0 0,1 0 0 0 0,0 0 0 0 0,0 0 0 0 0,0 1 0 0 0,0-1 0 0 0,0 0 0 0 0,0 0 0 0 0,0 0 0 0 0,0 0 0 0 0,-1 1 0 0 0,1-1 0 0 0,0 0 0 0 0,0 0 0 0 0,0 0 0 0 0,0 0 0 0 0,-1 0 0 0 0,1 0 0 0 0,0 1 0 0 0,0-1 0 0 0,0 0 0 0 0,0 0 0 0 0,-1 0 0 0 0,1 0 0 0 0,0 0 0 0 0,0 0 0 0 0,0 0 0 0 0,-1 0 0 0 0,1 0 0 0 0,0 0 0 0 0,0 0 0 0 0,0 0 0 0 0,-1 0 0 0 0,1 0 0 0 0,0 0 0 0 0,0 0 0 0 0,0 0 0 0 0,-1 0 0 0 0,1 0 0 0 0,0 0 0 0 0,0 0 0 0 0,0-1 0 0 0,0 1 0 0 0,-1 0 0 0 0,1 0 0 0 0,0 0 0 0 0,0 0 0 0 0,0 0 0 0 0,0 0 0 0 0,-1-1 0 0 0,1 1 0 0 0,0 0 0 0 0,0 0 0 0 0,0 0 0 0 0,0 0 0 0 0,0-1 0 0 0,0 1 0 0 0,0 0 0 0 0,0 0 0 0 0,0 0 0 0 0,0-1 0 0 0,0 1 0 0 0,-1 0 0 0 0,1 0 0 0 0,0 0 0 0 0,0-1 0 0 0,0 1 0 0 0,1 0 0 0 0,-8 12 0 0 0,-3 16 0 0 0,9-25 0 0 0,0 0 0 0 0,0 1 0 0 0,0-1 0 0 0,0 0 0 0 0,1 1 0 0 0,0-1 0 0 0,-1 1 0 0 0,2 6 0 0 0,-1 1 0 0 0,-1 0 0 0 0,-1 30 0 0 0,2-28 0 0 0,-1 0 0 0 0,2-3-64 0 0,4-31-3124 0 0,0 8-730 0 0,-4 2-2224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2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22 11975 0 0,'0'0'267'0'0,"0"0"42"0"0,0 0 17 0 0,0 0-28 0 0,-8-8 1642 0 0,-4-4 692 0 0,11 11-2088 0 0,-10 4 996 0 0,6-1-1336 0 0,1 0 0 0 0,0 0 0 0 0,0 1 0 0 0,0 0 0 0 0,0 0 0 0 0,0 0 0 0 0,1 0 0 0 0,-1 1 0 0 0,1-1-1 0 0,0 1 1 0 0,0 0 0 0 0,0 0 0 0 0,1 0 0 0 0,-1 0 0 0 0,1 0 0 0 0,0 1 0 0 0,-2 6 0 0 0,0-1-202 0 0,0 0-1 0 0,0 1 1 0 0,1-1 0 0 0,1 1-1 0 0,0 0 1 0 0,0 0 0 0 0,1 0 0 0 0,1 0-1 0 0,0 15 1 0 0,2-2-2 0 0,-1-8 0 0 0,0 0 0 0 0,1 0 0 0 0,1 0 0 0 0,0 0 0 0 0,7 18 0 0 0,-8-31 0 0 0,0 1 0 0 0,-1 0 0 0 0,1-1 0 0 0,0 1 0 0 0,1-1 0 0 0,-1 0 0 0 0,1 0 0 0 0,-1 0 0 0 0,1 0 0 0 0,0 0 0 0 0,0 0 0 0 0,0-1 0 0 0,0 1 0 0 0,1-1 0 0 0,-1 0 0 0 0,1 0 0 0 0,-1 0 0 0 0,1-1 0 0 0,0 1 0 0 0,0-1 0 0 0,0 0 0 0 0,0 0 0 0 0,-1 0 0 0 0,1 0 0 0 0,0-1 0 0 0,5 0 0 0 0,-2 0 0 0 0,-1 0 0 0 0,1-1 0 0 0,-1 0 0 0 0,1 0 0 0 0,-1 0 0 0 0,0-1 0 0 0,0 0 0 0 0,0-1 0 0 0,0 1 0 0 0,0-1 0 0 0,0 0 0 0 0,0 0 0 0 0,8-7 0 0 0,4-5 0 0 0,-1 0 0 0 0,22-26 0 0 0,-35 37 0 0 0,4-5 96 0 0,-1-1 0 0 0,0 1 0 0 0,0-1 0 0 0,-1-1 0 0 0,-1 1 0 0 0,0-1 0 0 0,0 0 0 0 0,-1 0 0 0 0,0-1 0 0 0,-1 1 0 0 0,0-1 0 0 0,-1 1 0 0 0,0-1 0 0 0,0-13 0 0 0,-2 21-73 0 0,0-1 0 0 0,-1 0-1 0 0,1 1 1 0 0,-1-1 0 0 0,0 0 0 0 0,0 1-1 0 0,0-1 1 0 0,-1 1 0 0 0,0-1-1 0 0,1 1 1 0 0,-2 0 0 0 0,1 0 0 0 0,0 0-1 0 0,-1 0 1 0 0,0 0 0 0 0,0 0 0 0 0,0 1-1 0 0,-5-5 1 0 0,5 5-15 0 0,0 1 1 0 0,0-1-1 0 0,-1 1 1 0 0,1 0-1 0 0,-1 0 0 0 0,1 0 1 0 0,-1 1-1 0 0,0-1 1 0 0,0 1-1 0 0,0 0 0 0 0,0 0 1 0 0,0 0-1 0 0,0 0 0 0 0,0 1 1 0 0,0-1-1 0 0,0 1 1 0 0,0 0-1 0 0,0 1 0 0 0,0-1 1 0 0,-7 2-1 0 0,-1 1-293 0 0,0 0-2321 0 0,-1 1 0 0 0,-14 6-1 0 0,25-9-4913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2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0,'0'0'200'0'0,"0"0"48"0"0,0 0-248 0 0,0 0 0 0 0,0 0 0 0 0,0 0 0 0 0,0 0 0 0 0,0 0 0 0 0,0 0 0 0 0,0 0 0 0 0,0 0 0 0 0,0 0 0 0 0,0 0 0 0 0,0 0 0 0 0,0 0-360 0 0,0 0-120 0 0,0 0-32 0 0,0 0 0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2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73 126 10135 0 0,'0'0'231'0'0,"0"0"29"0"0,0 0 19 0 0,0-2-41 0 0,1-7-38 0 0,-1 0 0 0 0,1 1-1 0 0,2-11 1 0 0,0-4 3557 0 0,-3 20-3383 0 0,0-1-1 0 0,0 1 0 0 0,0-1 1 0 0,0 1-1 0 0,-1-1 0 0 0,0 1 1 0 0,1-1-1 0 0,-1 1 0 0 0,-1 0 1 0 0,1-1-1 0 0,0 1 0 0 0,-1 0 1 0 0,0 0-1 0 0,-2-3 0 0 0,4 5-291 0 0,-1 1 1 0 0,1 0-1 0 0,-1 0 0 0 0,1 0 0 0 0,-1-1 0 0 0,1 1 0 0 0,-1 0 1 0 0,1 0-1 0 0,-1 0 0 0 0,1 0 0 0 0,-1 0 0 0 0,1 0 1 0 0,-1 0-1 0 0,1 0 0 0 0,-1 0 0 0 0,1 0 0 0 0,-1 0 1 0 0,0 0-1 0 0,1 0 0 0 0,-1 1 0 0 0,1-1 0 0 0,-1 0 0 0 0,1 0 1 0 0,-1 1-1 0 0,-13 12 77 0 0,12-10-153 0 0,2-2-6 0 0,-1 0 0 0 0,0-1 0 0 0,0 1 0 0 0,1 0 0 0 0,-1 0 0 0 0,1 0 0 0 0,-1 0 0 0 0,1 0 0 0 0,-1 0 0 0 0,1 0 0 0 0,-1 0 0 0 0,1 0 0 0 0,0 0 0 0 0,-1 0 0 0 0,1 0 0 0 0,0 0 0 0 0,0 0 0 0 0,0 2 0 0 0,0 1 0 0 0,-1 1 0 0 0,-1 19 0 0 0,2-17 0 0 0,0-1 0 0 0,0 1 0 0 0,3 12 0 0 0,2 19 0 0 0,-4-36-36 0 0,-1 0-1 0 0,0 0 1 0 0,1 0-1 0 0,-1-1 1 0 0,1 1-1 0 0,0 0 1 0 0,0-1-1 0 0,0 1 1 0 0,0 0-1 0 0,2 1 1 0 0,-2-1-439 0 0,-1-2-33 0 0,0 0 66 0 0,2 1 292 0 0,9-1 134 0 0,-10 0 16 0 0,-1 0 0 0 0,1 0 0 0 0,-1 0 0 0 0,1-1 0 0 0,-1 1 0 0 0,1 0 0 0 0,-1 0 0 0 0,1-1 0 0 0,-1 1 0 0 0,0 0 0 0 0,1-1 0 0 0,-1 1 0 0 0,0-1 0 0 0,1 1 0 0 0,-1 0 0 0 0,0-1 0 0 0,1 1 0 0 0,-1-2 0 0 0,2 1 0 0 0,1-4 0 0 0,-4-12 0 0 0,0 11 29 0 0,-1 0 0 0 0,1-1 0 0 0,-1 1 0 0 0,-1 0-1 0 0,1 0 1 0 0,-1 1 0 0 0,0-1 0 0 0,-4-6 0 0 0,-18-34 1687 0 0,25 46-1715 0 0,0 0-1 0 0,0-1 0 0 0,0 1 1 0 0,0 0-1 0 0,0 0 1 0 0,0 0-1 0 0,0 0 0 0 0,0-1 1 0 0,0 1-1 0 0,0 0 1 0 0,-1 0-1 0 0,1 0 0 0 0,0 0 1 0 0,0 0-1 0 0,0-1 1 0 0,0 1-1 0 0,0 0 0 0 0,0 0 1 0 0,0 0-1 0 0,-1 0 1 0 0,1 0-1 0 0,0 0 0 0 0,0 0 1 0 0,0 0-1 0 0,0 0 1 0 0,-1 0-1 0 0,1-1 1 0 0,0 1-1 0 0,0 0 0 0 0,0 0 1 0 0,0 0-1 0 0,-1 0 1 0 0,1 0-1 0 0,0 0 0 0 0,0 0 1 0 0,0 0-1 0 0,-5 6 3 0 0,0 6-5 0 0,3 2 12 0 0,0 0 0 0 0,1 0-1 0 0,1 23 1 0 0,-1 17-450 0 0,3-41-263 0 0,-2-11-6035 0 0,0-2 940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2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13823 0 0,'0'0'315'0'0,"0"0"45"0"0,0 0 21 0 0,0 0-49 0 0,0 0-149 0 0,0 0 194 0 0,0 0 110 0 0,0 0 22 0 0,0 0 3 0 0,0 0 0 0 0,0 0 0 0 0,2-1 0 0 0,2-1 0 0 0,1 0 0 0 0,-1 0 0 0 0,0-1 0 0 0,0 0 0 0 0,0 0 0 0 0,0 0 0 0 0,7-7 0 0 0,-9 8-69 0 0,6-4-294 0 0,1-3-133 0 0,-9 9-16 0 0,0 0 0 0 0,0-1 0 0 0,1 1 0 0 0,-1 0 0 0 0,0 0 0 0 0,0-1 0 0 0,1 1 0 0 0,-1 0 0 0 0,0 0 0 0 0,0 0 0 0 0,1-1 0 0 0,-1 1 0 0 0,0 0 0 0 0,1 0 0 0 0,-1 0 0 0 0,0 0 0 0 0,1 0 0 0 0,-1 0 0 0 0,0 0 0 0 0,1 0 0 0 0,-1 0 0 0 0,1 0 0 0 0,-1 0 0 0 0,1 0 0 0 0,1 11 0 0 0,0 16 443 0 0,-3-6 929 0 0,1-18-1574 0 0,0-3-248 0 0,0 2-50 0 0,4 34 778 0 0,-4-35 222 0 0,6 25-1278 0 0,-4-19 953 0 0,0 0-1 0 0,-1 0 1 0 0,-1 1 0 0 0,1-1 0 0 0,-1 11-1 0 0,-1-6-722 0 0,1-10 48 0 0,-2 22 1652 0 0,1-19-1173 0 0,1 0 0 0 0,0 0 0 0 0,0 0 0 0 0,0 0 0 0 0,1 1 0 0 0,-1-1 0 0 0,4 8 0 0 0,-4-11-454 0 0,0-2-33 0 0,0 0 133 0 0,0 0 577 0 0,0 0 248 0 0,0 0 50 0 0,0 0-58 0 0,1 2-293 0 0,1 5-197 0 0,-2-5-66 0 0,0 0 1 0 0,0 0-1 0 0,0 0 0 0 0,0 0 0 0 0,0 0 0 0 0,0 0 1 0 0,0 0-1 0 0,-1 0 0 0 0,0 2 0 0 0,0-2-69 0 0,1 0-191 0 0,0-2 576 0 0,0 0 248 0 0,0 0 50 0 0,0 3-58 0 0,2 18-341 0 0,-2-19-438 0 0,0-2-138 0 0,0 0-33 0 0,0 0 65 0 0,-1 2 358 0 0,0 2 370 0 0,1-3 262 0 0,-2 37 533 0 0,1-25-1080 0 0,2-4-64 0 0,-1-8-273 0 0,0-1-138 0 0,3-14-476 0 0,3-15-787 0 0,0 15-6129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0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55 4319 0 0,'0'0'99'0'0,"0"0"12"0"0,0 0 7 0 0,0 0 60 0 0,0 0 240 0 0,0 0 241 0 0,-8-2-26 0 0,5 2 1365 0 0,-9-3 3876 0 0,10 3-5665 0 0,0 0 0 0 0,-1-1-1 0 0,1 1 1 0 0,0 0 0 0 0,0 1 0 0 0,0-1 0 0 0,-1 0 0 0 0,1 1-1 0 0,-4 1 1 0 0,4-2 18 0 0,2 0-55 0 0,0 0-20 0 0,0 0-7 0 0,0 0 1 0 0,0 0 4 0 0,0 0 2 0 0,0 0 0 0 0,2 0-12 0 0,14-8-50 0 0,1 2 0 0 0,-1 0-1 0 0,19-3 1 0 0,-33 8-34 0 0,-2 1 21 0 0,14-2 191 0 0,-7-3-256 0 0,2-1-12 0 0,8-2-38 0 0,-15 8-16 0 0,0-1-55 0 0,-2 1-810 0 0,0 0-3361 0 0,0 0-1440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8:5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48 2759 0 0,'0'0'520'0'0,"-1"1"1143"0"0,-2-1-493 0 0,1 1 0 0 0,-1-1 0 0 0,1 0 0 0 0,0 0 1 0 0,-1 0-1 0 0,1 0 0 0 0,-5 0 0 0 0,-2-2-707 0 0,7 2 402 0 0,2 0-269 0 0,-3-2-116 0 0,3 2-516 0 0,-7-3 499 0 0,1-1 1 0 0,0 0-1 0 0,-7-6 1 0 0,11 8-459 0 0,0 1 0 0 0,0 0 0 0 0,0 0 0 0 0,1 0 0 0 0,-1 0 0 0 0,0 0 0 0 0,0 0 0 0 0,0 0 0 0 0,-1 0 0 0 0,-1 0 0 0 0,-14-6 130 0 0,15 6-46 0 0,0 0-1 0 0,0 0 1 0 0,0 0 0 0 0,-1 1-1 0 0,1-1 1 0 0,0 1-1 0 0,0 0 1 0 0,-1 0-1 0 0,1 0 1 0 0,-3 0 0 0 0,-2 1 76 0 0,5-1-95 0 0,-7 1 379 0 0,-12 13 166 0 0,13-8-541 0 0,1 2-58 0 0,5-4-16 0 0,1 1 0 0 0,-1 0 0 0 0,1-1 0 0 0,0 1 0 0 0,0 0 0 0 0,1 0 0 0 0,-2 8 0 0 0,-6 20 0 0 0,-2 23 22 0 0,11-54 13 0 0,-1 0 0 0 0,1 0 0 0 0,0 0 0 0 0,0 0 0 0 0,0 0 0 0 0,0 0 0 0 0,0 0 1 0 0,1 0-1 0 0,-1 0 0 0 0,2 2 0 0 0,-2-2-19 0 0,1 0 79 0 0,-1-1-74 0 0,0 0 0 0 0,0 0 0 0 0,1 0-1 0 0,-1 0 1 0 0,1 0 0 0 0,-1 0 0 0 0,0 0 0 0 0,1 0 0 0 0,0-1 0 0 0,-1 1 0 0 0,2 1 0 0 0,-1-1-19 0 0,1 0 1 0 0,-1 0 0 0 0,1-1 0 0 0,-1 1-1 0 0,1-1 1 0 0,0 1 0 0 0,-1-1 0 0 0,1 0-1 0 0,-1 1 1 0 0,1-1 0 0 0,0 0 0 0 0,-1 0-1 0 0,1 0 1 0 0,0 0 0 0 0,-1 0 0 0 0,1-1-1 0 0,0 1 1 0 0,2-1 0 0 0,2-1 23 0 0,1 0 2 0 0,1 0 0 0 0,-1-1-1 0 0,0 0 1 0 0,0 0 0 0 0,0-1 0 0 0,-1 0-1 0 0,1 0 1 0 0,7-7 0 0 0,8-4 91 0 0,-11 7-19 0 0,-1-1 0 0 0,1 0 0 0 0,11-14 0 0 0,-5 4 51 0 0,-15 17-114 0 0,0 0 0 0 0,0 0 0 0 0,-1 0-1 0 0,1-1 1 0 0,2-4 0 0 0,-2 3-2 0 0,-1 2 34 0 0,-1 2 31 0 0,0 0 44 0 0,0 0 15 0 0,-9 4 156 0 0,6-1-293 0 0,0-1 1 0 0,0 1 0 0 0,0-1 0 0 0,0 1-1 0 0,1 0 1 0 0,0 0 0 0 0,-1 0-1 0 0,1 0 1 0 0,-3 7 0 0 0,-14 34 226 0 0,12-24-208 0 0,-6 11-41 0 0,-2 5 0 0 0,1 0 0 0 0,2 0 0 0 0,-8 44 0 0 0,9-11 6 0 0,-13 66 38 0 0,19-117-30 0 0,0-1 0 0 0,-1 1-1 0 0,-1-1 1 0 0,0 0 0 0 0,-13 20-1 0 0,19-34 14 0 0,-1-1 0 0 0,0 1 0 0 0,0-1-1 0 0,0 0 1 0 0,-1 0 0 0 0,1 1 0 0 0,0-1 0 0 0,-1-1 0 0 0,1 1 0 0 0,-1 0-1 0 0,0-1 1 0 0,0 1 0 0 0,1-1 0 0 0,-1 0 0 0 0,0 0 0 0 0,0 0-1 0 0,0 0 1 0 0,0 0 0 0 0,0-1 0 0 0,-1 0 0 0 0,1 1 0 0 0,0-1-1 0 0,0 0 1 0 0,0 0 0 0 0,0-1 0 0 0,0 1 0 0 0,0-1 0 0 0,0 1-1 0 0,0-1 1 0 0,-3-1 0 0 0,0 0-92 0 0,1 0 0 0 0,0 0 0 0 0,0-1 0 0 0,0 1 0 0 0,1-1 0 0 0,-1 0 0 0 0,1-1 0 0 0,-1 1 0 0 0,1-1 0 0 0,0 1 0 0 0,1-1 0 0 0,-1 0 0 0 0,0-1 0 0 0,1 1 0 0 0,0-1 0 0 0,0 1 0 0 0,1-1 0 0 0,-1 0 0 0 0,1 0 0 0 0,-3-10 0 0 0,4 10-202 0 0,1-1 1 0 0,-1 0-1 0 0,1 1 1 0 0,0-1 0 0 0,1 0-1 0 0,0 1 1 0 0,-1-1-1 0 0,2 1 1 0 0,-1-1-1 0 0,1 1 1 0 0,0-1-1 0 0,3-7 1 0 0,3 2-1442 0 0,1 2-335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0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191 106 5527 0 0,'0'0'250'0'0,"0"0"-2"0"0,-1-1-156 0 0,-2-5 14 0 0,2 5 390 0 0,1 1 166 0 0,0-4-399 0 0,-1 0-1 0 0,0 0 1 0 0,0 0 0 0 0,0 0 0 0 0,-1 0-1 0 0,0 0 1 0 0,1 0 0 0 0,-1 1 0 0 0,-1-1 0 0 0,-2-4-1 0 0,4 8-252 0 0,0-1-1 0 0,0 1 1 0 0,0-1-1 0 0,0 1 1 0 0,0-1 0 0 0,0 1-1 0 0,0 0 1 0 0,-1-1-1 0 0,1 1 1 0 0,0 0-1 0 0,0 0 1 0 0,0 0-1 0 0,0 0 1 0 0,0 0-1 0 0,-1 0 1 0 0,1 0-1 0 0,0 0 1 0 0,0 0-1 0 0,0 1 1 0 0,0-1-1 0 0,0 0 1 0 0,-1 1 0 0 0,-1 0-1 0 0,-29 15 221 0 0,-17 11 2199 0 0,44-25-2223 0 0,-3 2 224 0 0,0-1-1 0 0,0 0 0 0 0,-1-1 0 0 0,-8 2 0 0 0,15-4-170 0 0,2 0 10 0 0,0 0 3 0 0,0 0 0 0 0,0 0-8 0 0,0 0-34 0 0,0 0-20 0 0,0 0-2 0 0,0 0-1 0 0,0 0-6 0 0,1-2-1 0 0,1 0-135 0 0,0-1 0 0 0,1 0 0 0 0,-1 1-1 0 0,1 0 1 0 0,-1 0 0 0 0,1-1 0 0 0,0 1-1 0 0,0 1 1 0 0,0-1 0 0 0,0 0 0 0 0,0 1 0 0 0,5-2-1 0 0,6-2 289 0 0,25-4 0 0 0,-3 1 163 0 0,19-8-68 0 0,80-12 0 0 0,-123 26-448 0 0,-3-1 11 0 0,-8 2 13 0 0,-1 1-113 0 0,-1-1 37 0 0,0 0 1 0 0,-1 0-1 0 0,0 0 1 0 0,1 0-1 0 0,-1 1 1 0 0,1-1-1 0 0,-1 1 1 0 0,0-1-1 0 0,-1 0 1 0 0,1 1-63 0 0,-1 0 1 0 0,1-1-1 0 0,0 1 1 0 0,0 0-1 0 0,0 1 0 0 0,0-1 1 0 0,0 0-1 0 0,-1 0 1 0 0,1 1-1 0 0,0-1 1 0 0,0 1-1 0 0,0 0 0 0 0,0 0 1 0 0,0 0-1 0 0,0 0 1 0 0,1 0-1 0 0,-1 0 1 0 0,-2 2-1 0 0,-16 8-2977 0 0,11-8-2507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1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53 455 0 0,'0'0'778'0'0,"0"0"74"0"0,0 0 38 0 0,0 0-43 0 0,0 0-207 0 0,0 0-89 0 0,0 0-21 0 0,0 0-47 0 0,0 0-192 0 0,0 0-89 0 0,0 0-11 0 0,0 0 22 0 0,0 0 118 0 0,0 0 56 0 0,0 0 11 0 0,0 0-2 0 0,0 0-17 0 0,0 0-10 0 0,0 0-1 0 0,0 0-10 0 0,0 0-46 0 0,-8-3 2173 0 0,-30 4-902 0 0,37-1-1474 0 0,-1 1-12 0 0,-27 3 291 0 0,28-4-176 0 0,-1 0 4 0 0,-12 3 3216 0 0,101-10-2600 0 0,-80 6-780 0 0,0 0-1 0 0,0 0 1 0 0,14-5-1 0 0,9-2 66 0 0,-26 7-101 0 0,0 1 0 0 0,-1-1 0 0 0,1 0 0 0 0,0 0 0 0 0,-1-1 1 0 0,1 1-1 0 0,3-3 0 0 0,46-19 250 0 0,-51 22-225 0 0,-2 1-100 0 0,0 0-9 0 0,0 0-122 0 0,0 0-532 0 0,0 0-227 0 0,0 0-1052 0 0,0 0-4033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1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1375 0 0,'0'0'291'0'0,"0"0"684"0"0,0 0 302 0 0,0 0 60 0 0,0 0-131 0 0,0 0-585 0 0,0 0-261 0 0,0 0-52 0 0,0 0-15 0 0,0 0-18 0 0,0 0-10 0 0,0 0-1 0 0,-4-2-437 0 0,1 1 1303 0 0,4 1 5889 0 0,6 2-6831 0 0,-1-1 0 0 0,0 0 0 0 0,1 0 0 0 0,-1-1 0 0 0,1 0-1 0 0,0 0 1 0 0,-1-1 0 0 0,0 1 0 0 0,1-1 0 0 0,8-3 0 0 0,8 0 121 0 0,1-2 73 0 0,-19 4-264 0 0,1 0 0 0 0,-1 1 0 0 0,11-1 0 0 0,0-1 55 0 0,-10 2-90 0 0,1 0 0 0 0,0 0 0 0 0,-1 0 0 0 0,1 1-1 0 0,10 0 1 0 0,-7-1-7 0 0,-8 1-5 0 0,-2 0-35 0 0,0 0-115 0 0,0 0-11 0 0,0 0-52 0 0,0 0-250 0 0,0 0-109 0 0,0 0-19 0 0,0 0-25 0 0,0 0-82 0 0,0 0-40 0 0,13 0-2042 0 0,-13 0 1258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3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215 914 2759 0 0,'0'0'107'0'0,"0"0"-19"0"0,0 3-11 0 0,-2 4-55 0 0,0-1 0 0 0,0 1-1 0 0,-6 10 1 0 0,7-15 343 0 0,0-2-295 0 0,0 0 0 0 0,1 1-1 0 0,-1-1 1 0 0,1 1-1 0 0,-1-1 1 0 0,1 1-1 0 0,-1-1 1 0 0,1 1-1 0 0,-1-1 1 0 0,1 1 0 0 0,-1-1-1 0 0,1 1 1 0 0,0-1-1 0 0,-1 1 1 0 0,1 0-1 0 0,-1 0 1 0 0,-6 10-1034 0 0,5-9 1026 0 0,0 0-709 0 0,-12-3 4665 0 0,3 3-4018 0 0,1-1 0 0 0,1-3 0 0 0,5-7 0 0 0,-3 2 0 0 0,1-4 0 0 0,3-1 0 0 0,4 3 72 0 0,-1 7 299 0 0,0 2 117 0 0,0 0 21 0 0,0 0-66 0 0,1-2-294 0 0,2-6-61 0 0,-2 6 283 0 0,-1 2 117 0 0,0 0 21 0 0,0 0 3 0 0,0 0 0 0 0,0 0 0 0 0,0 0 0 0 0,0-2-69 0 0,0-6-222 0 0,0 6 166 0 0,0 2 101 0 0,0 0 21 0 0,0 0-66 0 0,0 0-222 0 0,0 0 166 0 0,0 0 101 0 0,0 0 21 0 0,0 0-66 0 0,-2 2-294 0 0,0 0-132 0 0,-10 20 425 0 0,12-19-265 0 0,-1 0-119 0 0,-11 10 1384 0 0,10-11-1071 0 0,2-2 117 0 0,0 0 21 0 0,0 0-66 0 0,0-2-294 0 0,-3-5-133 0 0,-2-6-16 0 0,2 5 0 0 0,2 2 0 0 0,-3-15 0 0 0,4 17 0 0 0,1-7 0 0 0,4-4 0 0 0,-5 12 0 0 0,-1-12 0 0 0,-3 4 0 0 0,-2 3 0 0 0,-4-1 0 0 0,7 5 0 0 0,-9-12 0 0 0,8 8 0 0 0,1-1 0 0 0,2-2 0 0 0,3 0 0 0 0,2 1 0 0 0,-2 0 0 0 0,-6 2 0 0 0,-2-3 0 0 0,5 8 0 0 0,-2-10 0 0 0,1 3 0 0 0,-1-4 0 0 0,2 12 0 0 0,1-1 0 0 0,-1 0 0 0 0,1 1 0 0 0,-1-1 0 0 0,1 1 0 0 0,0-1 0 0 0,0 0 0 0 0,1-4 0 0 0,-1 1 0 0 0,0-3 0 0 0,0 1 72 0 0,0 6 299 0 0,0 2 117 0 0,0 0 21 0 0,0-1-66 0 0,-4-6-294 0 0,2-2-133 0 0,2 1-16 0 0,0-1 0 0 0,2 0 0 0 0,1 0 0 0 0,0 0 0 0 0,2-1 0 0 0,-5 9 0 0 0,0 0 0 0 0,1 1 0 0 0,-1-1 0 0 0,0 0 0 0 0,1 0 0 0 0,-1 0 0 0 0,1 1 0 0 0,-1-1 0 0 0,1 0 0 0 0,0 1 0 0 0,-1-1 0 0 0,1 0 0 0 0,0 1 0 0 0,0-1 0 0 0,1-9 0 0 0,-1-5 0 0 0,0 11 0 0 0,0 3 0 0 0,-1 0 0 0 0,0 0 0 0 0,1 0 0 0 0,-1 0 0 0 0,0 0 0 0 0,0 0 0 0 0,0 0 0 0 0,0 0 0 0 0,0-1 0 0 0,0 1 0 0 0,0 0 0 0 0,0 0 0 0 0,-1 0 0 0 0,1 0 0 0 0,0 0 0 0 0,-1 0 0 0 0,1 0 0 0 0,-1 0 0 0 0,1 0 0 0 0,-1 0 0 0 0,0-1 0 0 0,-4-7 0 0 0,-4-5 0 0 0,9 14 0 0 0,-8-23 0 0 0,5 14 0 0 0,3-1 0 0 0,0-2 0 0 0,2 9 0 0 0,0 1 0 0 0,1-11 0 0 0,-2 3 0 0 0,-3-1 0 0 0,-3-1 0 0 0,3 11 0 0 0,-1-2 0 0 0,-4-26 0 0 0,4 16 0 0 0,3 10 0 0 0,1-1 0 0 0,1-25 0 0 0,-3 13 0 0 0,2 8 0 0 0,1-3 0 0 0,2 1 0 0 0,-1 0 0 0 0,0 0 0 0 0,-2 0 0 0 0,1-6 0 0 0,-2 11 0 0 0,-1-7 0 0 0,-1 1 0 0 0,1 1 0 0 0,-3-1 0 0 0,0 2 0 0 0,4 1 0 0 0,8 1 0 0 0,3 4 0 0 0,0-1 0 0 0,1 2 0 0 0,0 2 0 0 0,-8 1 0 0 0,28 7 0 0 0,-19-5 0 0 0,1-2 0 0 0,1 0 0 0 0,-2-2 0 0 0,0 0 0 0 0,-1 1 0 0 0,1 1 0 0 0,1-1 0 0 0,5-3 0 0 0,-14 0 0 0 0,-2 0 0 0 0,7-3 0 0 0,1 1 0 0 0,2 0 0 0 0,0 1 0 0 0,1 0 0 0 0,-1 0 0 0 0,1 5 0 0 0,0 2 0 0 0,1-2 0 0 0,-1-2 0 0 0,10-4 0 0 0,-19 3 0 0 0,12-4 0 0 0,-14 4 0 0 0,-1-1 0 0 0,14-4 0 0 0,0 2 0 0 0,-2 2 0 0 0,3 0 0 0 0,-14 4 0 0 0,-2 0 0 0 0,1-1 0 0 0,-1 1 0 0 0,0-1 0 0 0,0 1 0 0 0,1-1 0 0 0,-1 1 0 0 0,0-1 0 0 0,0 0 0 0 0,1 0 0 0 0,-1 0 0 0 0,0 0 0 0 0,1 0 0 0 0,1 0 0 0 0,10-1 0 0 0,1 0 0 0 0,-11 0 0 0 0,15-2 0 0 0,0-4 0 0 0,-14 6 0 0 0,28-11 0 0 0,-4 5 1883 0 0,-11 0-1746 0 0,-14 7-107 0 0,14-2-32 0 0,-3 0 2 0 0,-8 2 0 0 0,10 0 0 0 0,-12 0 0 0 0,15 1 0 0 0,-15 0 0 0 0,30 2 0 0 0,-23-3 0 0 0,1 1 0 0 0,0-3 0 0 0,0 1 0 0 0,0 1 0 0 0,1-2 0 0 0,1 2 0 0 0,-1 2 0 0 0,0-1 0 0 0,-1 0 0 0 0,1-1 0 0 0,0 1 0 0 0,0 1 0 0 0,1 0 0 0 0,1-2 0 0 0,-1-1 0 0 0,-1-1 0 0 0,0 0 0 0 0,0-3 0 0 0,-1 1 0 0 0,0-1 0 0 0,0 0 0 0 0,0 4 0 0 0,0 6 0 0 0,-2 0 72 0 0,-8-4 299 0 0,-2-1 117 0 0,0 0 21 0 0,0 0-66 0 0,0 0-358 0 0,0 0-406 0 0,0 0-154 0 0,0 0-33 0 0,0 0 65 0 0,3 0 294 0 0,8 4 133 0 0,2-1 16 0 0,2-4 0 0 0,-1 2 0 0 0,-1 1 0 0 0,-1-4 0 0 0,27-6 0 0 0,-38 8 0 0 0,5 0 0 0 0,-23 9 0 0 0,15-8 0 0 0,-10 6 0 0 0,1-1 0 0 0,-1 0 0 0 0,0-1 0 0 0,0 0 0 0 0,0-1 0 0 0,-25 6 0 0 0,28-9-72 0 0,7 0-299 0 0,2-1-117 0 0,0 0-1557 0 0,0 0-6147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3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8287 0 0,'0'0'191'0'0,"0"0"26"0"0,0 0 9 0 0,3 0-34 0 0,5-1 161 0 0,1-1 0 0 0,-1-1 0 0 0,0 1 0 0 0,0-1 0 0 0,10-5 0 0 0,-8 4-353 0 0,-2 6 72 0 0,-7-1 299 0 0,-1-1 117 0 0,0 0 21 0 0,0 0 3 0 0,0 0 0 0 0,-1 1 0 0 0,-7 4 0 0 0,6-3-69 0 0,1-1-294 0 0,-8 9-75 0 0,5-5-244 0 0,11-4 2402 0 0,-4-1-1861 0 0,-3 0 117 0 0,0 0 21 0 0,0 0-66 0 0,0 0-358 0 0,0 0-406 0 0,0 0-154 0 0,0 0-33 0 0,0 0 134 0 0,0 0 575 0 0,0 0 250 0 0,0 0 49 0 0,0 0-59 0 0,1-1-292 0 0,5-6-133 0 0,-3-4-16 0 0,0 0 0 0 0,-1 0 0 0 0,-3 1 72 0 0,1 9 299 0 0,0 1 117 0 0,0 0 21 0 0,0 0-66 0 0,0 0-222 0 0,0 0 166 0 0,0 0 101 0 0,0 0 21 0 0,0 0-66 0 0,2-1-294 0 0,0 1-154 0 0,0 0-1 0 0,-1 0 1 0 0,1 0-1 0 0,0 0 1 0 0,0-1-1 0 0,-1 1 1 0 0,1-1-1 0 0,0 1 1 0 0,-1-1-1 0 0,3-1 0 0 0,-2 1 217 0 0,1 0 0 0 0,-1 0 0 0 0,0 0 0 0 0,0 0 0 0 0,0 1 0 0 0,0-1 0 0 0,1 1-1 0 0,-1-1 1 0 0,3 1 0 0 0,-1-2-192 0 0,28-1-22 0 0,-20 3 3 0 0,0 1 0 0 0,-1 3 0 0 0,0-1 0 0 0,-1 1 0 0 0,1-2 0 0 0,1-3 0 0 0,0-1 0 0 0,1 1 0 0 0,-2 2 0 0 0,-1 0 0 0 0,0 0 0 0 0,1-1 0 0 0,6 0 0 0 0,-17 0 0 0 0,30-5 0 0 0,-22 5 0 0 0,-4 10 0 0 0,-2 4 0 0 0,-4-1 0 0 0,0 6 0 0 0,-1-9 0 0 0,-3 15 0 0 0,4-21 0 0 0,-1 19 0 0 0,3-18 0 0 0,-2 17 0 0 0,3-1 0 0 0,1 1 0 0 0,1 3 0 0 0,7 11 0 0 0,-8-31 0 0 0,-1-1 0 0 0,0 1 0 0 0,0 0 0 0 0,0-1 0 0 0,0 1 0 0 0,-1 10 0 0 0,3 14 0 0 0,-2-25 0 0 0,0 0 0 0 0,0 0 0 0 0,0 0 0 0 0,-1 0 0 0 0,0 0 0 0 0,0 5 0 0 0,-2 16 0 0 0,2-7 0 0 0,-2-16 0 0 0,3 33 0 0 0,1-21 0 0 0,2 1 0 0 0,-1-2 0 0 0,0 0 0 0 0,1 0 0 0 0,-2 0 0 0 0,0 1 0 0 0,-2 0 0 0 0,0 7 0 0 0,0-17 0 0 0,4 14 0 0 0,2 9 0 0 0,-3-14 0 0 0,2 0 0 0 0,-1 1 0 0 0,0-1 0 0 0,2-1 0 0 0,-1 1 0 0 0,-2-2 0 0 0,0 0-133 0 0,-3-11 101 0 0,0 0 1 0 0,0 0 0 0 0,0 0 0 0 0,0 0-1 0 0,0 1 1 0 0,1-1 0 0 0,-1 0-1 0 0,0 0 1 0 0,0 0 0 0 0,0 0 0 0 0,0 0-1 0 0,0 0 1 0 0,1 0 0 0 0,-1 0-1 0 0,0 0 1 0 0,0 0 0 0 0,0 0 0 0 0,0 0-1 0 0,1 0 1 0 0,-1 0 0 0 0,0 0-1 0 0,0 0 1 0 0,0 0 0 0 0,0 0 0 0 0,1 0-1 0 0,-1 0 1 0 0,0 0 0 0 0,0 0-1 0 0,0 0 1 0 0,0 0 0 0 0,1 0 0 0 0,-1 0-1 0 0,0 0 1 0 0,0 0 0 0 0,0 0-1 0 0,0 0 1 0 0,0 0 0 0 0,1-1 0 0 0,4-2-399 0 0,6-10-580 0 0,-6-4-13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4:5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2663 8287 0 0,'0'0'191'0'0,"0"0"26"0"0,0 0 9 0 0,0 0 42 0 0,0 0 158 0 0,0 0 72 0 0,0 0 12 0 0,0 0 2 0 0,0 0 0 0 0,0 0 0 0 0,0 0 0 0 0,0 0 0 0 0,0 0 0 0 0,0 0 0 0 0,0 0 0 0 0,0 0 0 0 0,0 0 0 0 0,0 0 0 0 0,0 0 0 0 0,0 0-69 0 0,-1-1-294 0 0,0-1-37 0 0,-1 1-1 0 0,1 0 1 0 0,-1 0-1 0 0,1 0 0 0 0,-1 0 1 0 0,1 0-1 0 0,-1 0 1 0 0,1 0-1 0 0,-1 1 1 0 0,0-1-1 0 0,-2 0 1 0 0,1 0 6 0 0,1 0 325 0 0,1 0-294 0 0,-8-5-108 0 0,7 3-103 0 0,2 2 86 0 0,0 1 0 0 0,0-1 0 0 0,0 0 0 0 0,-1 0 0 0 0,1 0 0 0 0,0 0 0 0 0,-1 1 0 0 0,1-1 0 0 0,0 0 0 0 0,-1 0 0 0 0,1 1 0 0 0,-1-1 0 0 0,1 0 0 0 0,-1 1 0 0 0,0-1 0 0 0,1 1 0 0 0,-1-1 0 0 0,0 0 0 0 0,0 0 0 0 0,-2-3 343 0 0,0-2-68 0 0,-14-13 640 0 0,15 18-939 0 0,2 0 0 0 0,-1 1 0 0 0,0 0 0 0 0,1-1 0 0 0,-1 1 0 0 0,1-1 0 0 0,-1 1 0 0 0,0-1 0 0 0,1 0 0 0 0,-1 1 0 0 0,1-1 0 0 0,0 1 0 0 0,-1-1 0 0 0,1 0 0 0 0,-1 0 0 0 0,1 1 0 0 0,0-1 0 0 0,0 0 0 0 0,-1-1 0 0 0,-3-14 0 0 0,-4-35 2048 0 0,7 47-2048 0 0,1-2 0 0 0,6-19 0 0 0,-4 14 0 0 0,-1 0 0 0 0,-1 1 0 0 0,-12-40 0 0 0,11 40 0 0 0,3 0 0 0 0,2 0 0 0 0,-1 1 0 0 0,-2-2 0 0 0,-3 0 0 0 0,-4 3 0 0 0,-2 0 0 0 0,1 0 0 0 0,0 1 0 0 0,-1 1 0 0 0,1-1 0 0 0,-2-4 0 0 0,-18-14 0 0 0,20 20 0 0 0,1-3 0 0 0,2 0 0 0 0,1-1 0 0 0,1-1 0 0 0,2-7 0 0 0,2 13 0 0 0,-1-23 0 0 0,5-8 0 0 0,-5 24 0 0 0,2 0 0 0 0,1 2 0 0 0,3 0 0 0 0,-3 1 0 0 0,-8 1 0 0 0,-2 0 0 0 0,4-2 0 0 0,6-12 0 0 0,-1 10 0 0 0,2 1 0 0 0,4 2 0 0 0,1 2 0 0 0,0 1 0 0 0,0-1 0 0 0,-1-2 0 0 0,1 3 0 0 0,-1-1 0 0 0,-1-1 0 0 0,-8-4 0 0 0,0 0 0 0 0,-1 2 0 0 0,4-1 0 0 0,-2-1 0 0 0,0 3 0 0 0,-2-2 0 0 0,1 10 1 0 0,-6-14 1174 0 0,-5 4-303 0 0,6 2-872 0 0,5 8 0 0 0,-6-17 0 0 0,6 1 0 0 0,-2-4 0 0 0,-2 11 0 0 0,-1 1 0 0 0,-2 0 0 0 0,5 6 0 0 0,0-1 0 0 0,0 0 0 0 0,0 1 0 0 0,1-1 0 0 0,-1 0 0 0 0,1 0 0 0 0,0 0 0 0 0,0 0 0 0 0,0-1 0 0 0,-1-2 0 0 0,2 5 0 0 0,-1 0 0 0 0,1 0 0 0 0,0 0 0 0 0,-1-1 0 0 0,1 1 0 0 0,0 0 0 0 0,0 0 0 0 0,0 0 0 0 0,0 0 0 0 0,0-1 0 0 0,0 1 0 0 0,0 0 0 0 0,0 0 0 0 0,0 0 0 0 0,1-1 0 0 0,-1 1 0 0 0,0 0 0 0 0,1 0 0 0 0,-1 0 0 0 0,2-2 0 0 0,0-3 0 0 0,-1 3 0 0 0,4-13 0 0 0,2-9 0 0 0,-2 15 0 0 0,1 1 0 0 0,-1-1 0 0 0,0-1 0 0 0,-1 1 0 0 0,-2 0 0 0 0,-2-1 0 0 0,0 9 0 0 0,-1-1 0 0 0,1 0 0 0 0,-1 0 0 0 0,1 0 0 0 0,-1 1 0 0 0,0-1 0 0 0,0 0 0 0 0,-1-2 0 0 0,-2-3 0 0 0,1-4 0 0 0,2 11 0 0 0,-2-2 0 0 0,-2-19 0 0 0,3 11 0 0 0,2 0 0 0 0,-2 0 0 0 0,-1-5 0 0 0,3 12 0 0 0,3-13 0 0 0,-2 13 0 0 0,1-6 0 0 0,5-11 0 0 0,0-5 0 0 0,2 2 0 0 0,-1 4 0 0 0,-2-2 0 0 0,-6 19 0 0 0,5-19 0 0 0,9-26 0 0 0,-11 38 0 0 0,-3 9 0 0 0,1 0 0 0 0,-1 0 0 0 0,0 0 0 0 0,0 0 0 0 0,1-1 0 0 0,-1 1 0 0 0,0 0 0 0 0,0 0 0 0 0,0 0 0 0 0,0 0 0 0 0,0-1 0 0 0,0 1 0 0 0,-1 0 0 0 0,1 0 0 0 0,0 0 0 0 0,-1-2 0 0 0,-1 0 0 0 0,3 2 0 0 0,-1 1 0 0 0,0-1 0 0 0,0 0 0 0 0,0 1 0 0 0,-1-1 0 0 0,1 0 0 0 0,0 1 0 0 0,0-1 0 0 0,0 0 0 0 0,0 1 0 0 0,-1-1 0 0 0,1 0 0 0 0,0 1 0 0 0,-1-1 0 0 0,1 1 0 0 0,0-1 0 0 0,-1 0 0 0 0,1 1 0 0 0,-1-1 0 0 0,-9-9 0 0 0,4 2 0 0 0,-4-1 0 0 0,5 0 0 0 0,3 4 0 0 0,-1-6 0 0 0,1 0 0 0 0,2-1 0 0 0,0 0 0 0 0,0 3 0 0 0,0 1 72 0 0,0 2 190 0 0,-3-7 1248 0 0,-2 0-1306 0 0,-1-7-204 0 0,-3-1 0 0 0,-11-8 0 0 0,15 21 0 0 0,-1 1 0 0 0,3-2 0 0 0,6-2 0 0 0,1 2 0 0 0,1-2 0 0 0,0 2 0 0 0,0 0 0 0 0,0-2 0 0 0,-3 7 0 0 0,4-13 0 0 0,-3 6 0 0 0,-2 1 0 0 0,-2-1 0 0 0,0 2 0 0 0,1 2 0 0 0,4-9 0 0 0,-3 12 0 0 0,-1-14 0 0 0,0 8 0 0 0,-1-22 0 0 0,1 21 0 0 0,2-1 0 0 0,-2 2 0 0 0,-2 0 0 0 0,-3-1 0 0 0,-1 1 0 0 0,0-1 0 0 0,3 1 0 0 0,2 0 0 0 0,3 0 0 0 0,2 0 0 0 0,-2 0 0 0 0,-2 0 0 0 0,1-1 0 0 0,-3 1 0 0 0,0 1 0 0 0,0-2 0 0 0,1 6 0 0 0,-8-5 0 0 0,8 8 0 0 0,-6-8 0 0 0,-11-7 0 0 0,7 2 0 0 0,4 8 0 0 0,0 1 0 0 0,1-2 0 0 0,1 0 0 0 0,1 0 0 0 0,-1-1 0 0 0,2-2 0 0 0,1 1 0 0 0,-3 2 0 0 0,-11-10 0 0 0,12 13 0 0 0,-11-23 0 0 0,11 20 0 0 0,-1 0 0 0 0,-2-1 0 0 0,6 7 0 0 0,-2-8 0 0 0,1 2 0 0 0,3-3 0 0 0,3 0 0 0 0,10-10 0 0 0,4-11 0 0 0,-7 11 0 0 0,-4 12 0 0 0,-1 0 72 0 0,-5 7 299 0 0,2-5 483 0 0,-2 6-834 0 0,0-1 1 0 0,-1 1 0 0 0,1 0-1 0 0,0-1 1 0 0,-1 1-1 0 0,1-1 1 0 0,-1 0 0 0 0,0 1-1 0 0,1-1 1 0 0,-1 1-1 0 0,0-1 1 0 0,0 0-1 0 0,0 1 1 0 0,0-1 0 0 0,0 1-1 0 0,-1-3 1 0 0,2-4-803 0 0,0 5 812 0 0,-1 1 1 0 0,0 0 0 0 0,0-1 0 0 0,0 1-1 0 0,0 0 1 0 0,0 0 0 0 0,0-1 0 0 0,0 1-1 0 0,-2-4 1 0 0,2 3-217 0 0,0 2 290 0 0,0-1 1 0 0,0 1 0 0 0,0-1-1 0 0,0 0 1 0 0,0 1 0 0 0,-1-1-1 0 0,1 1 1 0 0,-1-1-1 0 0,0-1 1 0 0,-5-3-89 0 0,-1 0-16 0 0,1 1-64 0 0,6 5 48 0 0,-1 0 0 0 0,1-1 0 0 0,0 1 0 0 0,0 0 0 0 0,0 0 0 0 0,0 0 0 0 0,-1 0-1 0 0,1 0 1 0 0,0 0 0 0 0,0-1 0 0 0,0 1 0 0 0,0 0 0 0 0,-1 0 0 0 0,1 0 0 0 0,0 0 0 0 0,0 0 0 0 0,0 0 0 0 0,-1 0 0 0 0,1 0 0 0 0,0 0 0 0 0,0 0 0 0 0,0 0-1 0 0,-1 0 1 0 0,1 0 0 0 0,0 0 0 0 0,0 0 0 0 0,0 0 0 0 0,-1 0 0 0 0,1 0 0 0 0,0 1 0 0 0,0-1 0 0 0,0 0 0 0 0,0 0 0 0 0,-1 0 0 0 0,1 0 0 0 0,0 0-1 0 0,0 1 0 0 0,-1-1 1 0 0,1 0-1 0 0,0 0 1 0 0,0 0-1 0 0,-1 0 1 0 0,1 0-1 0 0,0 0 0 0 0,0 0 1 0 0,-1 0-1 0 0,1 1 1 0 0,0-1-1 0 0,0 0 0 0 0,-1 0 1 0 0,1 0-1 0 0,0 0 1 0 0,-1 0-1 0 0,1 0 1 0 0,0-1-1 0 0,0 1 0 0 0,-1 0 1 0 0,1 0-1 0 0,0 0 1 0 0,0 0-1 0 0,-1 0 1 0 0,1 0-1 0 0,0 0 0 0 0,-4-2 213 0 0,4 2-165 0 0,0 0 0 0 0,-1 0 0 0 0,1 0 0 0 0,0 0-1 0 0,0 0 1 0 0,0 0 0 0 0,0-1 0 0 0,-1 1 0 0 0,1 0 0 0 0,0 0 0 0 0,0 0-1 0 0,0 0 1 0 0,0 0 0 0 0,-1 0 0 0 0,1-1 0 0 0,0 1 0 0 0,0 0 0 0 0,0 0-1 0 0,0 0 1 0 0,0-1 0 0 0,0 1 0 0 0,0 0 0 0 0,0 0 0 0 0,0 0 0 0 0,0-1-1 0 0,0 1 1 0 0,-1 0 0 0 0,1-1 0 0 0,1 0-59 0 0,-1 1 1 0 0,0-1-1 0 0,1 0 0 0 0,-1 0 0 0 0,0 0 1 0 0,1 0-1 0 0,-1 0 0 0 0,1 0 0 0 0,-1 1 1 0 0,1-1-1 0 0,0 0 0 0 0,-1 0 0 0 0,1 1 1 0 0,0-1-1 0 0,-1 0 0 0 0,1 1 0 0 0,0-1 1 0 0,0 1-1 0 0,0-1 0 0 0,-1 1 0 0 0,1-1 1 0 0,0 1-1 0 0,0 0 0 0 0,0 0 1 0 0,0-1-1 0 0,0 1 0 0 0,0 0 0 0 0,0 0 1 0 0,0 0-1 0 0,1 0 0 0 0,0-1-480 0 0,-2 1 65 0 0,2-2 294 0 0,7-4 133 0 0,8-2 506 0 0,-7 0 847 0 0,-1 0-1236 0 0,-8 6-438 0 0,-1 2-138 0 0,0 0-33 0 0,0 0 133 0 0,0 0 577 0 0,0 0 248 0 0,0 0 50 0 0,0 0-58 0 0,0 0-357 0 0,0 0-406 0 0,0 0-154 0 0,15-2-625 0 0,-1-2 1083 0 0,-14 4 14 0 0,32-6 7 0 0,-28 7-4 0 0,-1-1 0 0 0,21-5 0 0 0,-3 2 0 0 0,-12-3 0 0 0,0-1 0 0 0,3 3 0 0 0,-1 2 0 0 0,-3 2 64 0 0,-1-1 734 0 0,-5-1-34 0 0,12 0-398 0 0,-5 4-366 0 0,2 0 0 0 0,0-3 0 0 0,-1 0 0 0 0,1-4 0 0 0,-1-2 0 0 0,1 3 0 0 0,26-7 0 0 0,-9 5 0 0 0,-15 5 0 0 0,1 1 0 0 0,-1 2 0 0 0,10 0 0 0 0,-19-3 0 0 0,7-1 0 0 0,2-1 0 0 0,0 2 0 0 0,24 8-1557 0 0,-35-7 2007 0 0,-2 0 50 0 0,0 0-58 0 0,3 1-293 0 0,3 1-133 0 0,-3-1-16 0 0,1 0 0 0 0,-1 0 0 0 0,1 0 0 0 0,-1 0 0 0 0,1-1 0 0 0,0 0 0 0 0,7 1 0 0 0,9-1 0 0 0,1-4 0 0 0,7-1 0 0 0,25 3-1759 0 0,-51 2 1961 0 0,11-1 748 0 0,54-3-359 0 0,-54 3-575 0 0,-1 1-16 0 0,1 1 0 0 0,1-2 0 0 0,-1 0 0 0 0,0 2 0 0 0,-1-1 0 0 0,26 1 0 0 0,-26 1 0 0 0,0 1 0 0 0,1 0 0 0 0,0 0 0 0 0,0-4 0 0 0,0-1 0 0 0,0 0 0 0 0,1 1 0 0 0,0 3 0 0 0,0 0 0 0 0,1-3 0 0 0,0 0 0 0 0,0-1 0 0 0,0 1 0 0 0,0-1 0 0 0,0 2 0 0 0,-2-1 0 0 0,-1 0 0 0 0,3-2 0 0 0,0 1 0 0 0,0-1 0 0 0,-1 0 0 0 0,0 6 0 0 0,1-1 0 0 0,40 12 0 0 0,-42-13 0 0 0,0 1 0 0 0,0 2 0 0 0,-1-4 0 0 0,1-1 0 0 0,0 0 0 0 0,0 1 0 0 0,-1 0 0 0 0,1 1 0 0 0,-2-1 0 0 0,0-2 0 0 0,0-1 0 0 0,-1 1 0 0 0,1 0 0 0 0,2 2 0 0 0,-1 1 0 0 0,0 1 0 0 0,-2-1 0 0 0,0-1 0 0 0,0 2 0 0 0,0-6 0 0 0,0-2 0 0 0,-4 0 0 0 0,-12 11 0 0 0,7 5 0 0 0,2 1 0 0 0,-1-5 0 0 0,-1-1 0 0 0,0 1 0 0 0,0-1 0 0 0,0 1 0 0 0,-1-1 0 0 0,1 1 0 0 0,-2 7 0 0 0,1-13 0 0 0,-1 13 0 0 0,-1 2 0 0 0,2-9 0 0 0,3 14 0 0 0,-1 8 0 0 0,-2-24 0 0 0,0 0 0 0 0,1-1 0 0 0,-1 1 0 0 0,1 0 0 0 0,-1 0 0 0 0,3 5 0 0 0,0 2 0 0 0,-1 2 0 0 0,4-1 0 0 0,-2 1 0 0 0,-3 0 0 0 0,0 1 0 0 0,2-1 0 0 0,-2 1 0 0 0,-1-1 0 0 0,-1 1 0 0 0,0 0 0 0 0,1-1 0 0 0,2 1 0 0 0,1 0 0 0 0,2 0 0 0 0,0 0 0 0 0,4 4 0 0 0,-9-17 0 0 0,5 34 0 0 0,-3-22 0 0 0,0 5 0 0 0,-2 17 0 0 0,-1-8 0 0 0,5 12 0 0 0,-4-13 0 0 0,1-16 0 0 0,0 22 0 0 0,-2-25 0 0 0,1 24 0 0 0,3-4 0 0 0,3 23 0 0 0,-5-37 0 0 0,0-6 0 0 0,0 39 0 0 0,0-34 0 0 0,0-5 0 0 0,2-3 0 0 0,5 26 0 0 0,-2-2 0 0 0,0-2 0 0 0,-4-21 0 0 0,-1-4 0 0 0,0 0 0 0 0,0 1 0 0 0,-1-1 0 0 0,1 1 0 0 0,-1-1 0 0 0,1 1 0 0 0,-1 0 0 0 0,1-1 0 0 0,-1 1 0 0 0,0-1 0 0 0,0 1 0 0 0,0 0 0 0 0,0 1 0 0 0,5 50 0 0 0,-4-40 0 0 0,0 0 0 0 0,-2 8 0 0 0,2-1 0 0 0,5 7 0 0 0,-3-8 0 0 0,-4 2 0 0 0,2-8 0 0 0,0-4 0 0 0,-1 0 0 0 0,-1 17 0 0 0,0-8 0 0 0,1-10 0 0 0,3 31 0 0 0,-1-25 0 0 0,6 38 0 0 0,-6-40 0 0 0,2 1 0 0 0,-1 1 0 0 0,4 3 0 0 0,-7-17 0 0 0,4 32 0 0 0,-4-20 0 0 0,-9 37 0 0 0,7-32 0 0 0,2-12 0 0 0,2 14 0 0 0,0 20 0 0 0,1-27 0 0 0,3 7 0 0 0,-4-1 0 0 0,-1-16 0 0 0,0 37 0 0 0,9 1 0 0 0,-6-27 0 0 0,0 0 0 0 0,0-1 0 0 0,-5 1 0 0 0,-1 2 0 0 0,2-10 0 0 0,4 14 0 0 0,-2-6 0 0 0,5 39 0 0 0,-7-52 0 0 0,6 19 0 0 0,4 0 0 0 0,-6-8 0 0 0,-2 7 0 0 0,-1 1 0 0 0,-1-16 0 0 0,0-1 0 0 0,1 0 0 0 0,-1 1 0 0 0,0-1 0 0 0,0 1 0 0 0,-1-1 0 0 0,1 1 0 0 0,0-1 0 0 0,-1 0 0 0 0,0 1 0 0 0,-1 3 0 0 0,1-4 0 0 0,0 1 0 0 0,1-1 0 0 0,-1 0 0 0 0,1 0 0 0 0,-1 1 0 0 0,1-1 0 0 0,0 0 0 0 0,0 1 0 0 0,0-1 0 0 0,0 0 0 0 0,1 5 0 0 0,2 17 0 0 0,-2-16 0 0 0,-5 24 0 0 0,2-14 0 0 0,3-14 0 0 0,0-3 0 0 0,-1 0 0 0 0,1 1 0 0 0,-1-1 0 0 0,0 0 0 0 0,1 1 0 0 0,-1-1 0 0 0,0 0 0 0 0,0 1 0 0 0,0-1 0 0 0,0 0 0 0 0,0 1 0 0 0,0-1 0 0 0,0 3 0 0 0,-2 23 0 0 0,2-23 0 0 0,1 11 0 0 0,0-7 0 0 0,-1-1 0 0 0,1-1 0 0 0,-2 36 0 0 0,1-29 0 0 0,0 0 0 0 0,0-1 0 0 0,0 1 0 0 0,0 1 0 0 0,-3-2 0 0 0,0 4 0 0 0,4-14 0 0 0,1 3 0 0 0,-2 24 0 0 0,0-16 0 0 0,0 0 0 0 0,1 0 0 0 0,0-1 0 0 0,0 1 0 0 0,2 1 0 0 0,1-1 0 0 0,2 7 0 0 0,-4-1 0 0 0,0-6 0 0 0,-3 0 0 0 0,2 0 0 0 0,1 0 0 0 0,2 0 0 0 0,1 6 0 0 0,-2 0 0 0 0,-2-15 0 0 0,7 16 0 0 0,8 16 0 0 0,-9-26 0 0 0,3-2 0 0 0,-4 2 0 0 0,-5 2 0 0 0,3-4-133 0 0,-4-6-563 0 0,0-2-258 0 0,0 0-1102 0 0,0 0-4403 0 0,0 0-1891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0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1191 4607 0 0,'0'0'208'0'0,"0"0"67"0"0,0 0 154 0 0,0 0 69 0 0,0 0 12 0 0,0 0-67 0 0,0 0-222 0 0,0 0 166 0 0,0 0 101 0 0,0 0 21 0 0,0 0 3 0 0,0 0 0 0 0,0 0 0 0 0,0 0 0 0 0,0 0-69 0 0,0 0-222 0 0,0 0 166 0 0,0 0 101 0 0,0 0 21 0 0,-6-10 2131 0 0,3 5-2552 0 0,2 4 283 0 0,1 1 117 0 0,0 0 21 0 0,1-2-66 0 0,0-7-294 0 0,1-3-133 0 0,-3 2-16 0 0,-7 3 0 0 0,-17-7 72 0 0,24 14 299 0 0,1 0 117 0 0,0 0 21 0 0,0 0-66 0 0,-2-1-294 0 0,-5-4-133 0 0,3-4-16 0 0,3 5 144 0 0,1 1 1 0 0,-1-1-1 0 0,0 0 0 0 0,-1 1 1 0 0,1 0-1 0 0,-4-7 0 0 0,-6-16 894 0 0,8 17-1038 0 0,2-1 0 0 0,1 6 0 0 0,-1-7 0 0 0,-4-5 0 0 0,4 9 5 0 0,-2-2-15 0 0,0 6 16 0 0,-8-20 65 0 0,2 1 1740 0 0,5 11-1662 0 0,3 1-133 0 0,-5-21-16 0 0,6 31 0 0 0,0-1 0 0 0,0 1 0 0 0,-1-1 0 0 0,1 1 0 0 0,0-1 0 0 0,0 0 0 0 0,0 1 0 0 0,0-1 0 0 0,0 1 0 0 0,0-1 0 0 0,0 0 0 0 0,0 1 0 0 0,0-1 0 0 0,0 1 0 0 0,0-1 0 0 0,0 0 0 0 0,0 1 0 0 0,0-1 0 0 0,1 1 0 0 0,-1-1 0 0 0,0 1 0 0 0,0-1 0 0 0,1 1 0 0 0,-1-1 0 0 0,0 1 0 0 0,1-1 0 0 0,-1 1 0 0 0,1-1 0 0 0,1-1 0 0 0,2-10 0 0 0,2 0 0 0 0,1 2 0 0 0,-1-1 0 0 0,2-3 0 0 0,-7 9 0 0 0,0-7 0 0 0,-1 1 0 0 0,-2-2 0 0 0,-2-1 0 0 0,0 3 0 0 0,2 0 0 0 0,1 0 0 0 0,0-7 543 0 0,3 7 615 0 0,4-16-811 0 0,-3 16-347 0 0,0 0 0 0 0,0-1 0 0 0,0 0 0 0 0,-5 1 0 0 0,-1 0 0 0 0,-5-22 0 0 0,4 15 0 0 0,2 15 0 0 0,-1 0 0 0 0,2 1 0 0 0,1 1 0 0 0,-1 0 0 0 0,0-1 0 0 0,0 1 0 0 0,0-1 0 0 0,0 1 0 0 0,0 0 0 0 0,0 0 0 0 0,0-1 0 0 0,0 1 0 0 0,-1 0 0 0 0,0-1 0 0 0,0 1 0 0 0,0 0 0 0 0,0 0 0 0 0,1-1 0 0 0,-1 1 0 0 0,0-1 0 0 0,1 1 0 0 0,0-1 0 0 0,-2-2 0 0 0,-5-5 0 0 0,4 1 0 0 0,7-4 0 0 0,-3 11 0 0 0,2-2 0 0 0,1 3 0 0 0,15-23 0 0 0,-13 14 0 0 0,-1-1 0 0 0,-2-1 0 0 0,-2 0 0 0 0,0 0 0 0 0,-2 2 0 0 0,0-1 0 0 0,3 1 0 0 0,5 3 0 0 0,-3-3 0 0 0,0 1 0 0 0,9-8 0 0 0,-6 7 0 0 0,2 3 0 0 0,-4-3 0 0 0,-3-21 0 0 0,0 20 0 0 0,-4-18 0 0 0,2 18 0 0 0,-6-30 0 0 0,1 7 0 0 0,3 27 0 0 0,1-1 0 0 0,-1 1 0 0 0,1 0 0 0 0,0-1 0 0 0,1-1 0 0 0,2 6 0 0 0,0 0 0 0 0,-6-14 0 0 0,4 8 0 0 0,7 6 0 0 0,3 1 0 0 0,0 1 0 0 0,32 1 0 0 0,-32-3 0 0 0,-1-1 0 0 0,1 0 0 0 0,0 1 0 0 0,-6 2 86 0 0,0-1 0 0 0,-1 1 0 0 0,1 0 0 0 0,0 0 0 0 0,0 0 0 0 0,0 0 0 0 0,0 0 0 0 0,-1 1 0 0 0,1-1 0 0 0,0 1 0 0 0,3 1 0 0 0,3 0 322 0 0,31-3-1559 0 0,-10 5 2910 0 0,-20-4-1759 0 0,18-8 0 0 0,-18 7 0 0 0,30 2 0 0 0,-37-1 0 0 0,13 5 0 0 0,-11-3 0 0 0,-3-1 0 0 0,0 0 0 0 0,1-1 0 0 0,-1 1 0 0 0,0-1 0 0 0,1 0 0 0 0,-1 1 0 0 0,0-1 0 0 0,1 0 0 0 0,-1 0 0 0 0,3-1 0 0 0,27 2 0 0 0,-22-4 0 0 0,-1-1 0 0 0,1 2 0 0 0,-1-1 0 0 0,1-2 0 0 0,-6 3 0 0 0,4 0 0 0 0,-4 4 0 0 0,17-2 0 0 0,-17 0 0 0 0,0 0 0 0 0,0 0 0 0 0,-1 1 0 0 0,1-1 0 0 0,7 2 0 0 0,-10-1 0 0 0,1-1 0 0 0,-1 1 0 0 0,1-1 0 0 0,-1 1 0 0 0,1-1 0 0 0,-1 0 0 0 0,1 0 0 0 0,-1 0 0 0 0,1 0 0 0 0,-1 0 0 0 0,1 0 0 0 0,-1 0 0 0 0,1-1 0 0 0,-1 1 0 0 0,3-1 0 0 0,2-1 0 0 0,2-1 0 0 0,-6 2 0 0 0,0 0 0 0 0,0 0 0 0 0,0 1 0 0 0,0-1 0 0 0,1 0 0 0 0,-1 1 0 0 0,0 0 0 0 0,3-1 0 0 0,17 0 0 0 0,-14 1 0 0 0,0-1 0 0 0,0 1 0 0 0,8-3 0 0 0,3 2 0 0 0,-9 0 0 0 0,-1-2 0 0 0,-7 2 0 0 0,1 1 0 0 0,-1-1 0 0 0,0 1 0 0 0,0-1 0 0 0,0 1 0 0 0,1 0 0 0 0,-1 0 0 0 0,0 0 0 0 0,4 0 0 0 0,13 1 0 0 0,-5 1 0 0 0,0 0 0 0 0,-5-2 0 0 0,-1 0 0 0 0,0-1 0 0 0,1 0 0 0 0,-1-1 0 0 0,9-2 0 0 0,1 0 0 0 0,30-4 0 0 0,-20 2 0 0 0,-20 5 72 0 0,-6 0 299 0 0,-2 1 117 0 0,2 0 21 0 0,25-4 99 0 0,-18 4-608 0 0,-7 0 0 0 0,1 0 0 0 0,-1 0 0 0 0,1 0 0 0 0,-1 0 0 0 0,1-1 0 0 0,-1 1 0 0 0,1-1 0 0 0,-1 0 0 0 0,5-1 0 0 0,1 0 0 0 0,1 0 0 0 0,0 1 0 0 0,13-1 0 0 0,-8 1 0 0 0,-11 2 0 0 0,0 0 0 0 0,21-6 0 0 0,-13 3 0 0 0,40 1 0 0 0,-41 2 0 0 0,9-1 0 0 0,0 2 0 0 0,-15-1 0 0 0,23 1 0 0 0,-6-2 0 0 0,-11 2 0 0 0,0-1 0 0 0,1 1 0 0 0,-2 1 0 0 0,1 0 0 0 0,-8-3 0 0 0,0 1 0 0 0,0-1 0 0 0,0 1 0 0 0,1 0 0 0 0,-1-1 0 0 0,0 1 0 0 0,0 0 0 0 0,3 3 0 0 0,14 6 0 0 0,-9-7 0 0 0,2 1 0 0 0,-9-3 0 0 0,9 6 0 0 0,4 2 0 0 0,-8-3 0 0 0,-1 1 0 0 0,18 12 0 0 0,-22-18 0 0 0,16 13 0 0 0,-7-5 0 0 0,-10-7 0 0 0,7 10 0 0 0,0-1 0 0 0,0 0 0 0 0,3 0 0 0 0,1-4 0 0 0,0-1 0 0 0,-1 0 0 0 0,-1 0 0 0 0,2-2 0 0 0,1-5 0 0 0,-1-2 0 0 0,-1-1 0 0 0,1 1 0 0 0,0 0 0 0 0,-1 1 0 0 0,2 2 0 0 0,-3 0 11 0 0,-1-2 46 0 0,-8 1-4 0 0,-14 3-118 0 0,7-3 65 0 0,4 1 0 0 0,0-1 0 0 0,-1 1 0 0 0,1-1 0 0 0,0 1 0 0 0,-1 0 0 0 0,1 0 0 0 0,0 0 0 0 0,-1-1 0 0 0,1 1 0 0 0,0 0 0 0 0,-1 1 0 0 0,-1-1 0 0 0,-19 2 0 0 0,19-3 0 0 0,-1 2 0 0 0,-11 7 0 0 0,12-5 0 0 0,2-2 0 0 0,0 0 0 0 0,0 0 0 0 0,-1 0 0 0 0,1 0 0 0 0,0-1 0 0 0,-1 1 0 0 0,1 0 0 0 0,0 0 0 0 0,-1-1 0 0 0,1 1 0 0 0,-1-1 0 0 0,-2 1 0 0 0,-6 2-140 0 0,9-2-585 0 0,-3-2-635 0 0,-2 1 839 0 0,3-3-2796 0 0,1-2 3509 0 0,-1 1-1 0 0,-1 0 0 0 0,1-1 0 0 0,-1 1 0 0 0,1 0 0 0 0,-1 1 0 0 0,0-1 0 0 0,-1 1 0 0 0,-6-5 0 0 0,4 5-191 0 0,-1 5 0 0 0,-3 2 0 0 0,-1-1 0 0 0,-5-2 56 0 0,14-3 122 0 0,1 1 31 0 0,0 0 279 0 0,-6-1 464 0 0,-35-12-787 0 0,39 13-165 0 0,0 0 0 0 0,0-1 0 0 0,0 1 0 0 0,0-1 0 0 0,1 0 0 0 0,-5-3 0 0 0,-1 0 0 0 0,-3 0 0 0 0,0 1 0 0 0,12 4 0 0 0,-1-1 0 0 0,1 1 0 0 0,-1 0 0 0 0,1 0 0 0 0,0-1 0 0 0,-1 1 0 0 0,1 0 0 0 0,-1 0 0 0 0,1-1 0 0 0,0 1 0 0 0,-1 0 0 0 0,1 0 0 0 0,-1 0 0 0 0,1 0 0 0 0,-1 0 0 0 0,1 0 0 0 0,-1 0 0 0 0,1 0 0 0 0,-1 0 0 0 0,1 0 0 0 0,-1 0 0 0 0,1 0 0 0 0,0 0 0 0 0,-1 0 0 0 0,1 1 0 0 0,-1-1 0 0 0,1 0 0 0 0,-1 0 0 0 0,-1 1 0 0 0,-10 0 0 0 0,-4 1 0 0 0,0 0 0 0 0,1-2 0 0 0,-21-1 0 0 0,-11 2 0 0 0,33 0 0 0 0,1 0 0 0 0,-1-1 0 0 0,-15-2 0 0 0,21 0 0 0 0,1-2 0 0 0,52 4-401 0 0,-1-7-1157 0 0,-14-2-5149 0 0,-1-2-1451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0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3223 0 0,'0'0'358'0'0,"0"0"290"0"0,0 0 125 0 0,0 0 26 0 0,0 0-33 0 0,0 0-167 0 0,0 0-78 0 0,0 0-10 0 0,0 0-30 0 0,0 0-101 0 0,0 0-41 0 0,0 0-10 0 0,0 0-14 0 0,0 0-58 0 0,2-1-29 0 0,15-9 444 0 0,-16 8-448 0 0,-1 2 0 0 0,0 0 11 0 0,0 0 42 0 0,0 0 13 0 0,2 0 4 0 0,-2-1-266 0 0,1 1 0 0 0,-1 0 0 0 0,0 0 0 0 0,0 0 0 0 0,0 0 0 0 0,0 0 0 0 0,1-1 0 0 0,-1 1 1 0 0,0 0-1 0 0,0 0 0 0 0,0 0 0 0 0,0 0 0 0 0,1 0 0 0 0,-1 0 0 0 0,0 0 0 0 0,0 0 0 0 0,1 0 0 0 0,-1 0 0 0 0,0 0 0 0 0,0 0 0 0 0,0 0 0 0 0,1 0 0 0 0,-1 0 0 0 0,0 0 0 0 0,0 0 0 0 0,0 0 0 0 0,1 0 0 0 0,-1 0 0 0 0,0 0 0 0 0,0 0 0 0 0,0 0 0 0 0,1 0 0 0 0,-1 1 0 0 0,0-1 0 0 0,0 0 0 0 0,0 0 0 0 0,0 0 0 0 0,1 0 0 0 0,-1 0 0 0 0,0 1 0 0 0,0-1 0 0 0,0 0 0 0 0,0 0 0 0 0,0 0 0 0 0,0 0 0 0 0,0 1 0 0 0,1-1 0 0 0,-1 0 0 0 0,0 0 0 0 0,0 0 0 0 0,0 1 0 0 0,0-1 0 0 0,0 0 0 0 0,0 0 0 0 0,0 1 1 0 0,0-1-1 0 0,0 0 0 0 0,0 0 0 0 0,0 0 0 0 0,0 1 0 0 0,-5 15 727 0 0,5-15-804 0 0,-1 1 183 0 0,1-2 20 0 0,0 2 6 0 0,-3 6 0 0 0,3-6-5 0 0,0-2-23 0 0,0 0-11 0 0,-1 2-1 0 0,-1 3-62 0 0,-7 29 380 0 0,8-30-418 0 0,0-2 15 0 0,0 0 1 0 0,1 1 0 0 0,-1-1-1 0 0,1 0 1 0 0,-1 0-1 0 0,1 1 1 0 0,0-1 0 0 0,0 0-1 0 0,0 1 1 0 0,0-1 0 0 0,1 0-1 0 0,-1 0 1 0 0,0 1-1 0 0,1-1 1 0 0,0 0 0 0 0,-1 0-1 0 0,1 0 1 0 0,0 1 0 0 0,2 1-1 0 0,6 11 27 0 0,-5-13-62 0 0,-2-1 9 0 0,10 7 140 0 0,-10-7-112 0 0,0 0 1 0 0,-1 0-1 0 0,1 0 1 0 0,-1 0-1 0 0,1 0 1 0 0,-1 0-1 0 0,0 1 1 0 0,1-1 0 0 0,-1 0-1 0 0,0 1 1 0 0,0-1-1 0 0,0 1 1 0 0,0-1-1 0 0,0 1 1 0 0,2 3-1 0 0,-2-1 9 0 0,-1 0 0 0 0,1 0 0 0 0,0 0 0 0 0,-1 0 0 0 0,0 0-1 0 0,0 0 1 0 0,0 0 0 0 0,-1 0 0 0 0,1 0 0 0 0,-1 0 0 0 0,0 0 0 0 0,0 0 0 0 0,-3 6-1 0 0,2-3 12 0 0,0 3 15 0 0,2 3 5 0 0,4-1 6 0 0,-4-10-69 0 0,1-1-1 0 0,-1 1 1 0 0,1-1 0 0 0,0 0 0 0 0,-1 1-1 0 0,1-1 1 0 0,0 0 0 0 0,0 0 0 0 0,0 0-1 0 0,0 0 1 0 0,0 0 0 0 0,2 2 0 0 0,14 12 92 0 0,-10-9-10 0 0,-1 1 0 0 0,0 0 0 0 0,0 0 0 0 0,-1 0 0 0 0,0 0 0 0 0,0 1 0 0 0,-1 0 0 0 0,0 0 0 0 0,0 0 0 0 0,-1 1 0 0 0,0-1 0 0 0,3 18 0 0 0,-3-14 32 0 0,-1 1 0 0 0,0 18-1 0 0,0-6 82 0 0,-1-18-111 0 0,-1-4-94 0 0,8 19 193 0 0,1-2-86 0 0,-6-16-82 0 0,-1 0-1 0 0,0 0 0 0 0,-1 0 0 0 0,1 0 0 0 0,-1 1 0 0 0,0-1 0 0 0,1 9 0 0 0,-2-12-19 0 0,0 0-1 0 0,1 1 1 0 0,-1-1 0 0 0,0 1-1 0 0,0-1 1 0 0,1 0 0 0 0,-1 1 0 0 0,1-1-1 0 0,-1 0 1 0 0,1 0 0 0 0,1 3 0 0 0,4 10 83 0 0,-2 2 19 0 0,-2 0-1 0 0,0 0 0 0 0,-1 0 1 0 0,0 0-1 0 0,-4 32 1 0 0,2-32-22 0 0,1-5-8 0 0,-1 5-17 0 0,0-1 1 0 0,-1 0-1 0 0,-5 20 1 0 0,4-26-49 0 0,2-5-6 0 0,0-1 1 0 0,0 1-1 0 0,1 0 1 0 0,-1 0-1 0 0,1 0 0 0 0,0 0 1 0 0,0 0-1 0 0,0 0 1 0 0,0 0-1 0 0,2 6 0 0 0,-1 9 26 0 0,-1-13-16 0 0,1 0 0 0 0,-1 0 0 0 0,1 0 0 0 0,2 8 0 0 0,-1-9-8 0 0,4 26 51 0 0,-5-26-63 0 0,-1 1 10 0 0,0-4-6 0 0,0 0 0 0 0,0 0 0 0 0,0 0 0 0 0,0 0 0 0 0,0 0 0 0 0,0 1 0 0 0,1-1 0 0 0,-1 0 0 0 0,1 0 0 0 0,0 2-1 0 0,2 9 2 0 0,-1-4 7 0 0,0 0-1 0 0,-1 0 1 0 0,0 0-1 0 0,0 1 1 0 0,-1-1-1 0 0,-1 15 1 0 0,1-11 16 0 0,0-6-22 0 0,0-1 1 0 0,-1 1-1 0 0,-1 11 0 0 0,-3 16 26 0 0,-1 49 0 0 0,0-32-32 0 0,6-38 0 0 0,1-5 0 0 0,0-1 0 0 0,0 1 0 0 0,-1 10 0 0 0,1-5 0 0 0,4 7-1 0 0,-4-14 0 0 0,-3 35 14 0 0,2-38-8 0 0,0-1 1 0 0,0 0 0 0 0,0 0-1 0 0,0 1 1 0 0,1-1-1 0 0,-1 0 1 0 0,2 3-1 0 0,4 19 4 0 0,2 0-9 0 0,-6-13 0 0 0,-1-7 0 0 0,-1-1 0 0 0,0 1 0 0 0,0 0 0 0 0,0-1 0 0 0,-1 8 0 0 0,-1 18 0 0 0,3 13 0 0 0,-1-29 0 0 0,0-10 0 0 0,0 0 0 0 0,0-1 0 0 0,0 1 0 0 0,0 0 0 0 0,0 0 0 0 0,1-1 0 0 0,0 6 0 0 0,5 4 5 0 0,-5-8 19 0 0,-5 2 0 0 0,0 23-13 0 0,3-6-11 0 0,2-19 0 0 0,-1-2 0 0 0,0 1 0 0 0,1-1 0 0 0,-1 0 0 0 0,1 1 0 0 0,-1-1 0 0 0,1 1 0 0 0,0-1 0 0 0,0 0 0 0 0,2 4 0 0 0,0 5 0 0 0,-2-6 0 0 0,0 8 0 0 0,7 5 0 0 0,-5-5 0 0 0,-1-4 3 0 0,0 0-1 0 0,1 0 1 0 0,5 14 0 0 0,-4-10 9 0 0,-1 0 1 0 0,-1 0-1 0 0,1 22 1 0 0,0-12-10 0 0,-1 4-3 0 0,8 15 0 0 0,-8-35 3 0 0,-1-3 3 0 0,0 0 1 0 0,0-1 0 0 0,0 2 0 0 0,-1-1 0 0 0,1 0 0 0 0,-1 0-1 0 0,0 0 1 0 0,-1 7 0 0 0,0-7-6 0 0,1 10 44 0 0,0-8-16 0 0,6 20 24 0 0,-6 1-42 0 0,1-22 12 0 0,-2 15 7 0 0,-1-16-30 0 0,1 0 0 0 0,2 14 0 0 0,5 33 64 0 0,1-23-64 0 0,-3-12 0 0 0,-3-11 0 0 0,-1 15 0 0 0,0-11 0 0 0,1 19 0 0 0,2-15 0 0 0,0-5 0 0 0,-1 3-2 0 0,-4 8 15 0 0,2-15 6 0 0,-1 0 5 0 0,-2 14-14 0 0,2-2 11 0 0,3 13 11 0 0,-2-11-27 0 0,2 1-1 0 0,3 18 0 0 0,3 21-6 0 0,-4-32 2 0 0,-1 11 3 0 0,-2 48 0 0 0,-1-67 2 0 0,0-12 13 0 0,0-4 23 0 0,5 18 17 0 0,-1-7-69 0 0,-4-12 8 0 0,0 1 1 0 0,1-1-1 0 0,-1 1 0 0 0,1-1 0 0 0,-1 1 0 0 0,1-1 0 0 0,-1 1 0 0 0,1-1 0 0 0,0 0 0 0 0,2 3 0 0 0,1 17-18 0 0,7 63 21 0 0,-8-64 0 0 0,-1-11 0 0 0,-1 0 0 0 0,0-1 0 0 0,-1 11 0 0 0,4 18 0 0 0,-4-30 0 0 0,0 0 0 0 0,0 0 0 0 0,-2 10 0 0 0,-2 16 0 0 0,1-6 0 0 0,0 0 0 0 0,-1 27 67 0 0,5-49-95 0 0,-5 16-11 0 0,2-18 39 0 0,1-1 0 0 0,1-1 0 0 0,-1 0 0 0 0,1 0 0 0 0,-1 0 0 0 0,1 1 0 0 0,-1-1 0 0 0,1 0 0 0 0,0 1 0 0 0,0-1 0 0 0,0 0 0 0 0,0 1 0 0 0,0-1 0 0 0,0 3 0 0 0,1 5 0 0 0,-1-7 0 0 0,0 1 0 0 0,0 0 0 0 0,0 0 0 0 0,0 0 0 0 0,0 0 0 0 0,-1 0 0 0 0,1-1 0 0 0,-2 5 0 0 0,0-4 0 0 0,1 0 0 0 0,-4 24 0 0 0,4-24 0 0 0,8 29 0 0 0,8 29 0 0 0,-13-55 0 0 0,2 23 0 0 0,-4 19 0 0 0,0-36 0 0 0,0-1 0 0 0,-1 2 0 0 0,-2 9-1411 0 0,3-22 86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1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1839 0 0,'0'0'270'0'0,"0"0"458"0"0,0 0 198 0 0,0 0 40 0 0,0 0-60 0 0,-2 2-284 0 0,-16 10 343 0 0,16-11-524 0 0,0 0-101 0 0,-36 32 1736 0 0,37-32-1642 0 0,-1 1 82 0 0,1 1 0 0 0,-1-1 1 0 0,0 1-1 0 0,0-1 0 0 0,0 0 1 0 0,0 0-1 0 0,-5 4 1 0 0,4-3 190 0 0,2-1-307 0 0,1-2-22 0 0,0 0-96 0 0,0 0-39 0 0,-1 1-10 0 0,-9 16 173 0 0,10-15-244 0 0,0-2-2 0 0,0 0 11 0 0,0 0 42 0 0,0 0 13 0 0,0 0 4 0 0,0 0-4 0 0,0 0-28 0 0,-2 3-7 0 0,-10 29 1390 0 0,11-30-1522 0 0,-1 13 622 0 0,1-8-609 0 0,1-5 0 0 0,0-2 4 0 0,-1 2 0 0 0,-3 4 16 0 0,0 0 1 0 0,0 0-1 0 0,-1 0 0 0 0,-9 8 0 0 0,12-11-38 0 0,-3 4-41 0 0,-1-2 3 0 0,5-4 59 0 0,1-1-6 0 0,0 0-5 0 0,0 0 0 0 0,0 0 0 0 0,0 0 0 0 0,0 0 0 0 0,0 0 0 0 0,1 1 0 0 0,6 4 0 0 0,-6-3 5 0 0,-1-2 22 0 0,0 0 0 0 0,0 0-22 0 0,2 2-5 0 0,3 5 5 0 0,-4-5 17 0 0,2-1-17 0 0,5 4 0 0 0,-6-3 17 0 0,-2-2-12 0 0,0 0 17 0 0,2 1 4 0 0,1 1 32 0 0,5 0 71 0 0,7 3-170 0 0,4-2 17 0 0,1-1-15 0 0,-13-1 24 0 0,26 2-44 0 0,-22-2 32 0 0,-2 0-20 0 0,-5-1 20 0 0,6 1-31 0 0,-1 3 0 0 0,-5-3 31 0 0,18 3-7 0 0,-4-4 67 0 0,0-2-15 0 0,-16 2-73 0 0,1 0-1 0 0,-1 0 0 0 0,0 0 1 0 0,1 0-1 0 0,-1 0 0 0 0,0-1 0 0 0,0 1 1 0 0,0-1-1 0 0,5-1 0 0 0,-4 0 4 0 0,1 1 36 0 0,5 1 0 0 0,1-3-31 0 0,0 3 20 0 0,1-1-31 0 0,1 3-11 0 0,11 8 64 0 0,-12-5-53 0 0,12 1 35 0 0,-20-7-39 0 0,-1 1-7 0 0,-1 1 0 0 0,1-1 0 0 0,-1 0 0 0 0,1 0 0 0 0,-1 0 0 0 0,0 0 0 0 0,1 0 0 0 0,-1 0 0 0 0,1-1 0 0 0,-1 1 0 0 0,0 0 0 0 0,1-1 0 0 0,1 0 0 0 0,1-1 0 0 0,-1 2 1 0 0,10-5 47 0 0,5-4-21 0 0,-11 6 6 0 0,38-14 77 0 0,-24 10-56 0 0,-19 7-54 0 0,19-5-1 0 0,-12 4 1 0 0,-4 0 0 0 0,-1 0 0 0 0,0 0 0 0 0,1 0 0 0 0,-1-1 0 0 0,6-2 0 0 0,-7 2 1 0 0,-2 2-1 0 0,0-1 1 0 0,0 1-1 0 0,0-1 1 0 0,0 1 0 0 0,0-1-1 0 0,0 1 1 0 0,0 0 0 0 0,0 0-1 0 0,1 0 1 0 0,-1 0 0 0 0,0-1-1 0 0,0 2 1 0 0,0-1-1 0 0,0 0 1 0 0,3 0 0 0 0,-4 0 2 0 0,1 0 0 0 0,0 0 0 0 0,0 0 0 0 0,-1 0 0 0 0,1 0 0 0 0,0 0 0 0 0,-1 0 0 0 0,1 0 0 0 0,0-1 0 0 0,0 1 0 0 0,-1 0 0 0 0,1-1 0 0 0,0 1 0 0 0,-1 0 0 0 0,2-1 0 0 0,0-1 2 0 0,9-3-5 0 0,1 7 0 0 0,-8-2 9 0 0,-4 0-7 0 0,1 0 1 0 0,0 0 0 0 0,-1 0-1 0 0,1 0 1 0 0,0 0 0 0 0,-1 0-1 0 0,1 0 1 0 0,-1 1-1 0 0,1-1 1 0 0,0 0 0 0 0,-1 0-1 0 0,1 1 1 0 0,-1-1 0 0 0,1 0-1 0 0,-1 1 1 0 0,1-1-1 0 0,9 5 9 0 0,9-9 149 0 0,-12 2-112 0 0,18-3-48 0 0,14-6 0 0 0,-26 7 0 0 0,-1 1 0 0 0,0 1 0 0 0,14-2 0 0 0,-24 4 0 0 0,14-2 0 0 0,-13 0 0 0 0,-3 1 0 0 0,1 0 0 0 0,0 1 0 0 0,0-1 0 0 0,-1 0 0 0 0,1 0 0 0 0,0 1 0 0 0,0-1 0 0 0,0 1 0 0 0,0-1 0 0 0,0 1 0 0 0,0-1 0 0 0,0 1 0 0 0,0 0 0 0 0,0-1 0 0 0,1 1 0 0 0,9-2 0 0 0,0 4 0 0 0,0-3 11 0 0,-2 0 42 0 0,-6 0 0 0 0,6-2-42 0 0,1 1-11 0 0,-1 7 0 0 0,1 3 0 0 0,7 4 0 0 0,-12-9 0 0 0,5 4 0 0 0,12 2 0 0 0,-17-8 0 0 0,8 1 0 0 0,14-8 0 0 0,-21 5 0 0 0,17-6 0 0 0,-13 3 0 0 0,18-7 0 0 0,-16 6 0 0 0,1 1 0 0 0,1-1 0 0 0,-1 0 11 0 0,1 2 31 0 0,1 3-31 0 0,-2 1-11 0 0,1-1 0 0 0,0 3 0 0 0,1-4 0 0 0,-1 0 0 0 0,-1 2 0 0 0,1-1 0 0 0,0-3 0 0 0,12-9 0 0 0,-13 7 0 0 0,1 1 0 0 0,7-1 0 0 0,-11 5 0 0 0,0 1 0 0 0,1 0 11 0 0,-7-1 31 0 0,7 1-31 0 0,2-2-11 0 0,-1 1 0 0 0,-1 1 0 0 0,0-2 0 0 0,1 0 0 0 0,-1 0 0 0 0,0 1 0 0 0,-2 0 11 0 0,-5 0 31 0 0,5-1-31 0 0,2 1-11 0 0,0 2 0 0 0,-1 0 11 0 0,-8-1 42 0 0,-1 0 0 0 0,5 6-42 0 0,1 3-11 0 0,1-4 11 0 0,-6-3 31 0 0,0 8-31 0 0,-2 2-11 0 0,-1 1 0 0 0,-2-1 0 0 0,-2-1 0 0 0,2 1 0 0 0,0 0 0 0 0,0 1 0 0 0,5-1 0 0 0,1 1 0 0 0,-1 2 0 0 0,-3-13 0 0 0,-1 1 0 0 0,6 28 0 0 0,-4-27 0 0 0,6 21 0 0 0,-5-25 0 0 0,20 62 0 0 0,6-10 0 0 0,-6 1 0 0 0,-2 1 0 0 0,-16-42 0 0 0,1 6 0 0 0,11 29 0 0 0,-13-44 0 0 0,1 19 0 0 0,-2 17 0 0 0,-1-35 0 0 0,-1 17 0 0 0,3-8 0 0 0,-1-6 0 0 0,0 1 0 0 0,0-1 0 0 0,-1 9 0 0 0,-1 12 0 0 0,4 9 0 0 0,-1-30 0 0 0,-1 23 0 0 0,2-3 0 0 0,-1-16 0 0 0,-1-5 0 0 0,0-1 0 0 0,0 0 0 0 0,-1 14 0 0 0,2-7 0 0 0,-2-7 0 0 0,1-1 0 0 0,-1 1 0 0 0,0 0 0 0 0,0 8 0 0 0,0 39 0 0 0,0-12 0 0 0,-1-11 0 0 0,-1 12 0 0 0,1-15 0 0 0,-1-1 0 0 0,-2-4 0 0 0,-2 15 0 0 0,0-7 0 0 0,-1 13 0 0 0,2-16 0 0 0,4 2 0 0 0,0-20 0 0 0,0 24 0 0 0,8 20 0 0 0,-6-26 0 0 0,3 20 0 0 0,0-21 0 0 0,-1-6 0 0 0,-1 1 0 0 0,0 22 0 0 0,-3 12 0 0 0,0-43 0 0 0,3 27 0 0 0,4 26 0 0 0,-7-59 0 0 0,5 19 0 0 0,-3-19 6 0 0,0-1 5 0 0,0 1 1 0 0,0-1 0 0 0,-1 1-1 0 0,-1 9 1 0 0,-3 195 52 0 0,3-178 0 0 0,7 60 0 0 0,4-52-64 0 0,3-1 75 0 0,-5-1 18 0 0,-3-10 8 0 0,1 14 20 0 0,-4-22-46 0 0,6 22 1 0 0,-6-37-68 0 0,0 18 7 0 0,0-1 47 0 0,8 43 0 0 0,-7-52-62 0 0,0 0 0 0 0,-1-1 0 0 0,0-1 11 0 0,-1-7 31 0 0,0 6-20 0 0,-1-8 32 0 0,0-2 16 0 0,0 0 0 0 0,-1 0-67 0 0,-1 0 0 0 0,0 0 0 0 0,1 0 0 0 0,-1-1-1 0 0,0 1 1 0 0,1-1 0 0 0,-1 0 0 0 0,1 1 0 0 0,-1-1 0 0 0,1 0-1 0 0,-1 0 1 0 0,1 0 0 0 0,-1 0 0 0 0,1 0 0 0 0,0 0-1 0 0,0 0 1 0 0,-2-2 0 0 0,1 2-907 0 0,1 0-277 0 0,-6-3-46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1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 2303 0 0,'0'0'338'0'0,"0"0"575"0"0,0 0 250 0 0,0 0 47 0 0,0 0-100 0 0,0 0-449 0 0,0 0-196 0 0,0 0-38 0 0,0 0-47 0 0,0 0-157 0 0,0 0-67 0 0,0 0-18 0 0,0 0-6 0 0,0 0-17 0 0,0 0-10 0 0,2 0-1 0 0,5-4-2 0 0,-5 4-13 0 0,-2 0 8 0 0,0 0 66 0 0,0 0 28 0 0,0 0 7 0 0,0 0 13 0 0,0 0 45 0 0,0 0 21 0 0,0 0 3 0 0,0 0 3 0 0,0 0 12 0 0,0 0 7 0 0,0 0 2 0 0,0 0 8 0 0,0 0 35 0 0,0 0 18 0 0,0 0 3 0 0,0 0-33 0 0,0 0-140 0 0,0 0-61 0 0,0 0-7 0 0,0 0-15 0 0,0 0-35 0 0,0 0 34 0 0,0 0 109 0 0,0 0 21 0 0,0 0-1 0 0,0 0-8 0 0,0 0-34 0 0,0 0-20 0 0,0 0-2 0 0,0 0-4 0 0,0 0-17 0 0,0 0-10 0 0,0 0-1 0 0,0 0-8 0 0,0 0-34 0 0,0 0-20 0 0,0 0-2 0 0,0 0 4 0 0,0 0 18 0 0,0 0 8 0 0,0 0 2 0 0,0 0 6 0 0,0 0 22 0 0,0 0 10 0 0,0 0 2 0 0,0 0-14 0 0,-2 0-110 0 0,0 0 1 0 0,0 0-1 0 0,0 0 1 0 0,0 0-1 0 0,0 1 1 0 0,1-1-1 0 0,-1 1 1 0 0,0-1-1 0 0,-3 2 1 0 0,3-1 26 0 0,-4 4 1186 0 0,12-1-717 0 0,-4-3-415 0 0,-2-1 3 0 0,2 1 0 0 0,2 0-50 0 0,0 0-1 0 0,0 0 0 0 0,0-1 1 0 0,8 0-1 0 0,8 1 393 0 0,-16-1-386 0 0,0 1-1 0 0,1-1 0 0 0,-1 0 1 0 0,0-1-1 0 0,5 0 0 0 0,16-1 304 0 0,-21 2-354 0 0,1 0 45 0 0,0 0 0 0 0,0 0 1 0 0,0 1-1 0 0,7 1 0 0 0,-8-1-29 0 0,0 0 0 0 0,0-1 0 0 0,0 1-1 0 0,1-1 1 0 0,-1 0 0 0 0,0 0 0 0 0,0 0 0 0 0,0 0 0 0 0,5-2-1 0 0,-2 1 9 0 0,-1 0 0 0 0,1 0 0 0 0,0 1 0 0 0,-1 0 0 0 0,1 1 0 0 0,0-1 0 0 0,10 3 0 0 0,-12-2-18 0 0,-1 0 0 0 0,1-1 0 0 0,-1 1 0 0 0,1-1 0 0 0,0 0 0 0 0,-1 0 0 0 0,1-1 0 0 0,0 1 0 0 0,-1-1 0 0 0,1 0-1 0 0,-1-1 1 0 0,9-2 0 0 0,4-2 119 0 0,43-10 298 0 0,-57 15-365 0 0,6 0-1 0 0,3 0 17 0 0,-3 0 5 0 0,-7 1 0 0 0,0 0-16 0 0,0 0-71 0 0,0 0 0 0 0,0 1 0 0 0,-1-1 0 0 0,1 0 0 0 0,0 1 1 0 0,-1-1-1 0 0,1 1 0 0 0,-1 0 0 0 0,3 0 0 0 0,-2 0 45 0 0,0 0 5 0 0,8 2-47 0 0,2-1-12 0 0,0 0 11 0 0,1-1 31 0 0,0-2-31 0 0,-1-1 0 0 0,-2-1 45 0 0,21-3 133 0 0,-26 6-125 0 0,7 2-11 0 0,2-1-42 0 0,0-2-11 0 0,53-6 0 0 0,-39 4 64 0 0,-14 2-64 0 0,0-1 0 0 0,0 3 0 0 0,-1 1 11 0 0,2 0 31 0 0,0-3-31 0 0,-2-1-11 0 0,1 0 0 0 0,0 0 0 0 0,-1 1 0 0 0,0 1 0 0 0,1-2 0 0 0,1 1 0 0 0,2-3 41 0 0,-13 5 24 0 0,9 4-32 0 0,-11-4 20 0 0,-2-1 15 0 0,0 0 12 0 0,0 0-12 0 0,0 0-4 0 0,0 0 0 0 0,0 0 5 0 0,0 0 17 0 0,-6 12-17 0 0,1-1-69 0 0,2 1 0 0 0,0 2 0 0 0,0-1 0 0 0,3 1 0 0 0,-1 8 0 0 0,1-21 0 0 0,0 1 0 0 0,0-1 0 0 0,0 1 0 0 0,0-1 0 0 0,1 1 0 0 0,-1-1 0 0 0,0 1 0 0 0,1-1 0 0 0,0 3 0 0 0,5 18 0 0 0,64 201 0 0 0,-45-150 0 0 0,-20-56-3 0 0,-5-12 6 0 0,6 19 8 0 0,-6-20 31 0 0,-3 6-31 0 0,0 3-11 0 0,-2-1 0 0 0,0-1 0 0 0,1-4-15 0 0,4-5-201 0 0,5-14-1678 0 0,2-3 779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8:5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9671 0 0,'0'0'748'0'0,"0"0"-225"0"0,0 0 885 0 0,0 0 435 0 0,0 1 86 0 0,-1 1-1667 0 0,0-1 1 0 0,0 1-1 0 0,0-1 1 0 0,1 0-1 0 0,-1 1 1 0 0,-1-1-1 0 0,1 0 1 0 0,0 1-1 0 0,0-1 1 0 0,0 0-1 0 0,-1 0 1 0 0,1 0-1 0 0,-2 1 1 0 0,-2 0-76 0 0,0 0 1 0 0,0-1-1 0 0,0 0 1 0 0,0 1-1 0 0,-8 0 1 0 0,9-1-111 0 0,3-1-76 0 0,1 0 0 0 0,-1 0 0 0 0,0 0 0 0 0,0 1 0 0 0,0-1 0 0 0,0 0 0 0 0,1 1 0 0 0,-1-1-1 0 0,0 0 1 0 0,0 1 0 0 0,1-1 0 0 0,-1 1 0 0 0,0-1 0 0 0,1 1 0 0 0,-1 0 0 0 0,1-1 0 0 0,-1 1 0 0 0,0 0 0 0 0,1-1 0 0 0,0 1-1 0 0,-1 0 1 0 0,0 0 0 0 0,0 2 9 0 0,-6 8 52 0 0,0-1 1 0 0,1 1 0 0 0,0 0-1 0 0,-5 15 1 0 0,-15 49 619 0 0,18-49-284 0 0,-7 42 519 0 0,1-6-206 0 0,3-16-442 0 0,-10 89-1 0 0,16-94-225 0 0,3-31-43 0 0,2-6 0 0 0,-1 0 0 0 0,1 0 0 0 0,0 0 0 0 0,0 0 0 0 0,0 0 0 0 0,0 0 0 0 0,2 7 0 0 0,1 2 0 0 0,3-1 0 0 0,2 0 0 0 0,4-5 0 0 0,1-6 0 0 0,-9-2-192 0 0,0 0 0 0 0,-1 0-1 0 0,1 0 1 0 0,0-1 0 0 0,-1 0 0 0 0,0 1-1 0 0,1-1 1 0 0,-1 0 0 0 0,0 0 0 0 0,0-1 0 0 0,0 1-1 0 0,0-1 1 0 0,-1 0 0 0 0,1 1 0 0 0,-1-1-1 0 0,4-4 1 0 0,-3 2-386 0 0,0 0 1 0 0,0 1-1 0 0,-1-1 0 0 0,1 0 0 0 0,-1 0 0 0 0,0-1 1 0 0,-1 1-1 0 0,1 0 0 0 0,-1-1 0 0 0,1-8 0 0 0,-1-1-5902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4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77 285 5295 0 0,'0'0'242'0'0,"-2"0"-12"0"0,-28-6-96 0 0,29 6 299 0 0,-9-6 1816 0 0,-15-8-66 0 0,23 13-1711 0 0,2 1-7 0 0,-2-6 230 0 0,1 6-526 0 0,1-1-1 0 0,-1 1 0 0 0,1-1 1 0 0,0 1-1 0 0,-1-1 1 0 0,1 0-1 0 0,0 1 0 0 0,0-1 1 0 0,-1 1-1 0 0,1-1 1 0 0,0 0-1 0 0,0 1 0 0 0,0-1 1 0 0,0 0-1 0 0,0 1 1 0 0,0-1-1 0 0,0 0 0 0 0,0 1 1 0 0,0-1-1 0 0,0 0 0 0 0,0 1 1 0 0,1-2-1 0 0,2-5 62 0 0,-2 5-20 0 0,-1 2-2 0 0,0 0-9 0 0,0 0-40 0 0,1-2-21 0 0,2 1-29 0 0,1-1 1 0 0,-1 0-1 0 0,0 1 0 0 0,1 0 0 0 0,-1 0 0 0 0,1 0 1 0 0,-1 0-1 0 0,1 0 0 0 0,-1 1 0 0 0,1-1 0 0 0,0 1 1 0 0,-1 0-1 0 0,7 1 0 0 0,-3-1 226 0 0,37-5 949 0 0,93 4 296 0 0,-90-4-1317 0 0,-19 3-198 0 0,57 2-65 0 0,-59 0 0 0 0,40-4 279 0 0,-24 0-46 0 0,-15 1-100 0 0,27 3 33 0 0,24 1-33 0 0,19-2 107 0 0,-60 0-224 0 0,-1 2 0 0 0,0 1 0 0 0,37 7 0 0 0,-60-9-1 0 0,-10 0-9 0 0,1 0-1 0 0,-1 0 1 0 0,0 0-1 0 0,0 0 1 0 0,0 1-1 0 0,0-1 1 0 0,0 1 0 0 0,0 0-1 0 0,0 0 1 0 0,5 2-1 0 0,-3-1 18 0 0,-2-1-14 0 0,-1 0 0 0 0,1 0 0 0 0,-1-1 1 0 0,1 1-1 0 0,0-1 0 0 0,0 1 0 0 0,-1-1 0 0 0,6 0 0 0 0,12 1 95 0 0,90-4 347 0 0,-73 0-368 0 0,-15 1-58 0 0,43-10 1 0 0,-40 6-13 0 0,29-2 0 0 0,-8 2 9 0 0,-26 3-1 0 0,29-1 0 0 0,38 3-21 0 0,54 1 0 0 0,-99-1 25 0 0,-1-1 0 0 0,46-8 1 0 0,-19 2 141 0 0,37-11 10 0 0,-12 1-61 0 0,-14 13-85 0 0,-48 3-11 0 0,35-4 1 0 0,-6 1-21 0 0,-26 3 0 0 0,43-1 0 0 0,-47 3 0 0 0,48-6 0 0 0,76-10 225 0 0,-88 13-161 0 0,-45 3-40 0 0,29-4-1 0 0,-29 1-23 0 0,39-8 0 0 0,-52 10 6 0 0,0 0 1 0 0,0 0-1 0 0,1 0 0 0 0,-1 1 0 0 0,10 2 0 0 0,25-2 32 0 0,48-9 148 0 0,-16 10-15 0 0,-61-1-165 0 0,0 1-1 0 0,28 5 1 0 0,13 2-7 0 0,48-1 65 0 0,-13 2 168 0 0,-3-8 147 0 0,-62-2-341 0 0,-7 1 18 0 0,1-1-1 0 0,23-5 1 0 0,-11 1 3 0 0,56-3-1 0 0,78-4 89 0 0,-163 12-147 0 0,8 0 7 0 0,-1 0-1 0 0,1 1 0 0 0,0 0 1 0 0,-1 0-1 0 0,11 4 1 0 0,-7-2 1 0 0,0 0 1 0 0,13 0-1 0 0,18-3-8 0 0,0-1 0 0 0,45-7 0 0 0,116-11 128 0 0,-102 7-128 0 0,-70 10 27 0 0,37 1 1 0 0,-38 1-19 0 0,-4 2-9 0 0,8 0 0 0 0,-22-3 0 0 0,-1 1 0 0 0,16 2 0 0 0,-16-1 0 0 0,0 0 0 0 0,18-2 0 0 0,2-2 17 0 0,84-8 102 0 0,-87 13-119 0 0,-24-2 0 0 0,1 1 0 0 0,0-1 0 0 0,12-1 0 0 0,-6 0 0 0 0,1 0 0 0 0,-1 1 0 0 0,15 2 0 0 0,16 1 0 0 0,-37-3 1 0 0,9-1 9 0 0,-1 2 1 0 0,0 0-1 0 0,1 0 1 0 0,20 6-1 0 0,-21-4 11 0 0,-1-1 0 0 0,1 0 0 0 0,0-1 0 0 0,-1-1-1 0 0,27-3 1 0 0,7 2 4 0 0,-11 0-4 0 0,-17 0-10 0 0,0 1-1 0 0,25 3 1 0 0,19 3 53 0 0,-50-4-49 0 0,0-2 1 0 0,0 0-1 0 0,22-2 0 0 0,-23 1-1 0 0,1 0-1 0 0,0 0 0 0 0,0 2 1 0 0,14 1-1 0 0,91 14 119 0 0,-35-6-119 0 0,-66-9-14 0 0,19-3 29 0 0,-29 1-12 0 0,0 0-1 0 0,16 1 1 0 0,90 4 194 0 0,-76-5-109 0 0,-28 0-54 0 0,0 0 1 0 0,15 1-1 0 0,13 2-3 0 0,15 2-8 0 0,18 5 28 0 0,-58-7-64 0 0,-1-1 0 0 0,18 1 0 0 0,13 0 0 0 0,-7 0 0 0 0,7 1 0 0 0,-28-1 10 0 0,-1-1-1 0 0,0 0 1 0 0,19-3 0 0 0,25 1 15 0 0,-30 2 63 0 0,40-4 0 0 0,-43 1-14 0 0,1 1 0 0 0,29 2-1 0 0,61 6 10 0 0,-80-5-83 0 0,21 4 0 0 0,59 9 0 0 0,-10-8 0 0 0,-58-8 0 0 0,-27 1 0 0 0,36 2 0 0 0,-31 2 0 0 0,-8-1 0 0 0,1-1 0 0 0,-1-1 0 0 0,27 0 0 0 0,-27-2-2 0 0,27 2 1 0 0,-8 1 57 0 0,-6 3-44 0 0,-26-4-12 0 0,0 0 0 0 0,0 0-1 0 0,0 0 1 0 0,8 0 0 0 0,-3-1 0 0 0,1 1 0 0 0,-1 0 0 0 0,15 3 0 0 0,-14-2 0 0 0,0 0 0 0 0,16 0 0 0 0,-6-2 4 0 0,7 0 16 0 0,1 1 0 0 0,32 5 0 0 0,29 5-20 0 0,9-3 64 0 0,-78-5-64 0 0,0-1 0 0 0,38 0 0 0 0,-51-2 0 0 0,0 0 0 0 0,0 1 0 0 0,14 3 0 0 0,14 2 0 0 0,-4-3 0 0 0,37 8 0 0 0,-63-10 0 0 0,40 8 0 0 0,63 3 0 0 0,3 3 53 0 0,-90-13-41 0 0,-14-1-12 0 0,-1-1-1 0 0,0 1 1 0 0,10-2 0 0 0,1 0 13 0 0,0 1 1 0 0,0 1-1 0 0,34 6 0 0 0,-14-2-2 0 0,124 1 80 0 0,-73-6-54 0 0,69-1 24 0 0,-50 0-58 0 0,133-7 125 0 0,-240 8-128 0 0,137-2 128 0 0,17 8-128 0 0,-47-7 0 0 0,-37-3 0 0 0,-41 2 0 0 0,51 3 0 0 0,-70 0 2 0 0,20 2 29 0 0,46-1 0 0 0,38-3 22 0 0,-74 1-42 0 0,96-2 170 0 0,-118 2-171 0 0,-16 0 0 0 0,1 0-1 0 0,-1 0 0 0 0,1 0 0 0 0,-1 1 0 0 0,0-1 0 0 0,7 3 1 0 0,8 1-10 0 0,68 12 49 0 0,-34-8-34 0 0,-21-2-15 0 0,-3-1 0 0 0,44 3 0 0 0,-11-7 0 0 0,-38-2 0 0 0,-21 1 4 0 0,0 0-1 0 0,0 0 1 0 0,1 0-1 0 0,-1 0 1 0 0,0 0 0 0 0,0 0-1 0 0,0 0 1 0 0,0 1-1 0 0,0-1 1 0 0,0 1 0 0 0,0 0-1 0 0,2 1 1 0 0,4 1 13 0 0,-1-2-17 0 0,27 1 0 0 0,10-3 0 0 0,30 4 0 0 0,-62-3 0 0 0,2 0 0 0 0,-1 3 0 0 0,6-3 0 0 0,-15-1 0 0 0,25 4 0 0 0,25 4 0 0 0,-41-6 0 0 0,19-1 0 0 0,-6-2 0 0 0,0-2 0 0 0,13 2 0 0 0,-27 0 0 0 0,1-2 11 0 0,0 1 31 0 0,1 1-31 0 0,5-2-11 0 0,-18 4 0 0 0,17-1 0 0 0,21-2 0 0 0,-27 2 0 0 0,1 0 0 0 0,41-4 0 0 0,-26 1 0 0 0,15 0 0 0 0,0-4 0 0 0,-39 7 0 0 0,-3 0 0 0 0,1 1 0 0 0,-1 0 0 0 0,1-1 0 0 0,-1 1 0 0 0,0 0 0 0 0,1 0 0 0 0,-1 0 0 0 0,1 0 0 0 0,-1 0 0 0 0,1 0 0 0 0,-1 1 0 0 0,1-1 0 0 0,1 1 0 0 0,15 3 0 0 0,-17-4 0 0 0,30-3 0 0 0,7-3 0 0 0,-25 5 0 0 0,-1 0 0 0 0,7-3 0 0 0,-4-4 0 0 0,6-1 0 0 0,-7 6 0 0 0,-1 2 0 0 0,-1-2 0 0 0,1 1 0 0 0,0 3 0 0 0,0 1 0 0 0,-1 1 0 0 0,1 0 0 0 0,1-2 0 0 0,-1 0 0 0 0,0-1 0 0 0,1-1 0 0 0,-1 0 0 0 0,5-4 27 0 0,-15 3-2 0 0,25-6-13 0 0,-15 5-12 0 0,0 3 0 0 0,0 1 0 0 0,-1 0 0 0 0,1 0 0 0 0,0 3 0 0 0,-1-4 0 0 0,0-3 0 0 0,3-2 0 0 0,4-2 0 0 0,-16 7 0 0 0,13-2 0 0 0,5 0 0 0 0,-16 3 0 0 0,39-3 0 0 0,-30 1 0 0 0,3 1 0 0 0,-14-1 0 0 0,29-7 0 0 0,-19 6 0 0 0,0-1 0 0 0,-1 0 0 0 0,1 2 0 0 0,-1 0 0 0 0,1 0 0 0 0,0 1 0 0 0,0 0 0 0 0,0-1 0 0 0,0 0 0 0 0,-1 1 0 0 0,0-1 0 0 0,0-2 0 0 0,-1 1-11 0 0,-7 2-31 0 0,6 0 31 0 0,0-3 0 0 0,-6 3-31 0 0,6-2 31 0 0,2 0 11 0 0,-1 0 0 0 0,2 0 0 0 0,-1 0 0 0 0,1-1 0 0 0,-2 0-11 0 0,2 2-31 0 0,1 0 31 0 0,-1 0 11 0 0,0 2 0 0 0,-12-1 0 0 0,16 1 0 0 0,-13-3 0 0 0,26-1 0 0 0,-17 3 0 0 0,5 2 0 0 0,-14-2 0 0 0,14-5 0 0 0,-13 4 0 0 0,18-3 0 0 0,5 2 0 0 0,-3 2 0 0 0,-13-2 0 0 0,-1-2 0 0 0,-1-1 0 0 0,-1-1 0 0 0,11-3 0 0 0,-15 8 0 0 0,8-5 0 0 0,-1 3 0 0 0,1-1 0 0 0,-2 1 0 0 0,1-1 0 0 0,-2 3-11 0 0,-6 3-31 0 0,2 4 20 0 0,-4-2-20 0 0,0 3 15 0 0,-1-5-48 0 0,-28 4-1621 0 0,6-7 827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4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30 455 0 0,'8'-15'6831'0'0,"-6"11"-6947"0"0,-1 2 901 0 0,-1 2-38 0 0,0 0 6 0 0,1-6-102 0 0,-1 4 543 0 0,0 3 6116 0 0,-2 22-6529 0 0,0 0 1 0 0,3 36-1 0 0,0-47-412 0 0,-1 1 1 0 0,-1-1-1 0 0,-2 17 0 0 0,3-28-358 0 0,-1 7 141 0 0,-1 1-1 0 0,0-1 1 0 0,-4 8 0 0 0,4-8-22 0 0,-1-1 0 0 0,-2 15 0 0 0,-11 70 902 0 0,11-55-675 0 0,1 1-1 0 0,2 52 0 0 0,2-80-316 0 0,-2 14-5 0 0,-2 8 22 0 0,4-28 2 0 0,1 6-47 0 0,-1-9-12 0 0,1-1-1 0 0,-1 1 0 0 0,0-1 1 0 0,1 1-1 0 0,-1-1 1 0 0,0 1-1 0 0,1-1 0 0 0,-1 1 1 0 0,0-1-1 0 0,1 0 1 0 0,-1 1-1 0 0,1-1 0 0 0,-1 1 1 0 0,1-1-1 0 0,-1 0 1 0 0,1 0-1 0 0,0 1 0 0 0,3 0-12 0 0,-1 0-1 0 0,1-1 1 0 0,-1 1-1 0 0,1-1 1 0 0,0 0-1 0 0,-1 0 1 0 0,1 0-1 0 0,0 0 1 0 0,-1-1-1 0 0,1 1 1 0 0,-1-1-1 0 0,1 0 1 0 0,5-2-1 0 0,3-2-178 0 0,-1 0 0 0 0,19-10 0 0 0,7-12-454 0 0,-27 19 302 0 0,-1 1-1 0 0,14-8 0 0 0,-11 9 63 0 0,0 0-1075 0 0,1-1 0 0 0,16-12 0 0 0,-28 17-62 0 0,-1 2-285 0 0,0 0-120 0 0,0 0-28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4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15807 0 0,'0'0'727'0'0,"0"0"-22"0"0,3 0-453 0 0,103-16 2201 0 0,144-3-1 0 0,-146 12-1951 0 0,35-2 49 0 0,-115 8-645 0 0,-9 0-1437 0 0,23 2 1 0 0,-35-1-5847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2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107 152 4607 0 0,'0'0'208'0'0,"0"0"67"0"0,0 0 154 0 0,-1-1 69 0 0,-26-36 3599 0 0,26 36-3588 0 0,1 1-66 0 0,-6-7 1008 0 0,5 6-1264 0 0,0 0 1 0 0,0 0-1 0 0,0 0 0 0 0,0 0 1 0 0,0 0-1 0 0,0 0 0 0 0,0 0 1 0 0,0-1-1 0 0,0 1 1 0 0,1 0-1 0 0,-1 0 0 0 0,0-1 1 0 0,1 1-1 0 0,-1-2 0 0 0,-2-6-187 0 0,3 1 0 0 0,-1-2 342 0 0,1 10-286 0 0,0 0 1 0 0,0 0-1 0 0,0-1 0 0 0,0 1 0 0 0,0 0 0 0 0,0-1 0 0 0,0 1 0 0 0,0 0 0 0 0,0 0 1 0 0,0-1-1 0 0,0 1 0 0 0,0 0 0 0 0,0-1 0 0 0,-1 1 0 0 0,1 0 0 0 0,0 0 0 0 0,0 0 0 0 0,0-1 1 0 0,0 1-1 0 0,-1 0 0 0 0,1 0 0 0 0,0-1 0 0 0,0 1 0 0 0,-1 0 0 0 0,-5-7 231 0 0,0 1-271 0 0,1-1 56 0 0,4 6 299 0 0,1 1 117 0 0,0 0 21 0 0,-1-1-66 0 0,-3-6-294 0 0,1-1-133 0 0,1 3 56 0 0,2 4 299 0 0,0 1 117 0 0,0 0 21 0 0,0 0-66 0 0,-1-2-294 0 0,-2-3-61 0 0,2 4 283 0 0,-2-2 498 0 0,2 8-288 0 0,0 5-426 0 0,0 0-155 0 0,1 0 0 0 0,-2 3 0 0 0,0-12 0 0 0,4 34 0 0 0,-2-33 0 0 0,0 7 0 0 0,0 1 0 0 0,-1-1 0 0 0,1 4 0 0 0,-7 22 0 0 0,6-25 0 0 0,0-1 0 0 0,2 4 0 0 0,0 22 0 0 0,-1-26 0 0 0,0 1 0 0 0,0-1 0 0 0,0 1 0 0 0,0 0 0 0 0,0-1 0 0 0,1-2 0 0 0,2-14 0 0 0,4-4 0 0 0,-6 4 0 0 0,0 1 0 0 0,-1-2 0 0 0,-4-15 663 0 0,3 21-1037 0 0,1 2 576 0 0,0 0 248 0 0,0 0 50 0 0,0 0-126 0 0,0 0-576 0 0,1-2-248 0 0,0-5-50 0 0,-1 5 58 0 0,0 2 357 0 0,0 0 406 0 0,-2-9 1254 0 0,-1 3-1559 0 0,0-2-16 0 0,1 0 0 0 0,1 0 0 0 0,2 1 0 0 0,1-1 0 0 0,0 0 0 0 0,1 0 0 0 0,0 0 0 0 0,2 1 0 0 0,0 1 0 0 0,4 8 0 0 0,3 6 0 0 0,-11-3 0 0 0,0-3 0 0 0,4 7 0 0 0,3 7 0 0 0,-4-3 0 0 0,-2-4 0 0 0,0 11 0 0 0,-2-2 0 0 0,-10 116 221 0 0,15-102-386 0 0,13 61 2157 0 0,-10-23-3984 0 0,-5-55 2280 0 0,-1 1 138 0 0,0 0 0 0 0,-1 0 0 0 0,-1 27 0 0 0,0-24-426 0 0,-3 12 0 0 0,-4 15 0 0 0,7-21 0 0 0,-1-3 0 0 0,2 1 0 0 0,4 27 0 0 0,3 25 0 0 0,-6-41 0 0 0,-1 0 0 0 0,-4 47 0 0 0,1-48 0 0 0,-12 143 0 0 0,14-169 0 0 0,-1-1 0 0 0,1 0 0 0 0,1 1 0 0 0,-1-1 0 0 0,3 8 0 0 0,-1 9 0 0 0,4 32 0 0 0,0 39 0 0 0,-6-1 0 0 0,3 163 0 0 0,-2-199 0 0 0,-6 61 0 0 0,1-91 0 0 0,2-16 0 0 0,0 0 0 0 0,1-1 0 0 0,0 12 0 0 0,6 111 0 0 0,-1 51 0 0 0,-5-123 0 0 0,1-55 0 0 0,1 1 0 0 0,0-1 0 0 0,2 11 0 0 0,3 17 0 0 0,-5-13 0 0 0,5 37 0 0 0,2 45 0 0 0,0 63 0 0 0,-3-10 0 0 0,0-79 0 0 0,1 0 0 0 0,-6-37 0 0 0,-3 93 0 0 0,0-4 0 0 0,4-62 0 0 0,-9 45 0 0 0,3-78 0 0 0,0 5 0 0 0,1 51 0 0 0,1-55 0 0 0,1-25 0 0 0,2 0 0 0 0,-1 1 0 0 0,1-1 0 0 0,2 19 0 0 0,0-6 0 0 0,-1 0 0 0 0,-1 0 0 0 0,-3 27 0 0 0,2-38 0 0 0,-1 17 0 0 0,-4 76 0 0 0,7-76 0 0 0,7 35 0 0 0,-5-42 0 0 0,0 1 0 0 0,-2 0 0 0 0,-1 26 0 0 0,-3 18 0 0 0,2-33 0 0 0,-6 39 0 0 0,4-54-531 0 0,2 1 0 0 0,1 31 0 0 0,0-6 132 0 0,0 138 399 0 0,-1-163 0 0 0,1 17 0 0 0,1 21 16 0 0,-1-50-32 0 0,1 0 16 0 0,0 25 0 0 0,4 0 0 0 0,-4-30 0 0 0,0 19 0 0 0,3 28 0 0 0,-4-39 0 0 0,-1-11 0 0 0,6 31 0 0 0,-5-26 0 0 0,6 22 0 0 0,0-9 0 0 0,10 32 0 0 0,-13-42 0 0 0,-1 1 0 0 0,6 31 0 0 0,-7-36 0 0 0,0-1 0 0 0,-1 1 0 0 0,1-1 0 0 0,-1 1 0 0 0,1-1 0 0 0,-1 1 0 0 0,-1 6 0 0 0,1 13 0 0 0,1-18 0 0 0,-2 23 0 0 0,1-19 0 0 0,-2 0 0 0 0,0-3 0 0 0,-5-8-208 0 0,5 1-81 0 0,1 0 0 0 0,-1 0-1 0 0,1-1 1 0 0,-1 1 0 0 0,1 0 0 0 0,-1-1-1 0 0,1 1 1 0 0,0-1 0 0 0,0 1 0 0 0,0-1 0 0 0,0 0-1 0 0,0 1 1 0 0,-1-4 0 0 0,-1-8-1246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3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6447 0 0,'0'0'142'0'0,"0"0"22"0"0,0 0 13 0 0,0 0 55 0 0,0 0 181 0 0,0 0 78 0 0,0 0 18 0 0,0 0-66 0 0,8-5-278 0 0,-1 0-165 0 0,-2-1 72 0 0,-4 5 299 0 0,-1 1 117 0 0,0 0 21 0 0,0 0-66 0 0,-1 24-1107 0 0,0-21-289 0 0,1-3-58 0 0,1 5-332 0 0,-1 4-2599 0 0,5 6 3696 0 0,-4-14-814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3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1086 6447 0 0,'0'0'142'0'0,"0"0"22"0"0,0 0 13 0 0,0 0 55 0 0,0 0 181 0 0,0 0 78 0 0,0 0 18 0 0,0 1-66 0 0,1 6-294 0 0,-2 8 310 0 0,1-15 29 0 0,0 0 21 0 0,0 0 3 0 0,0 0 0 0 0,0 0 0 0 0,0 0 0 0 0,0 0-69 0 0,0 0-222 0 0,0 0 166 0 0,0 0 101 0 0,0 0 21 0 0,0 0-66 0 0,0 0-222 0 0,0 0 166 0 0,-2-19 2658 0 0,1 13-2796 0 0,0 0 0 0 0,-1 0 0 0 0,0 0 0 0 0,0 0 1 0 0,0 1-1 0 0,0-1 0 0 0,-1 1 0 0 0,0-1 0 0 0,-5-6 0 0 0,6 10-100 0 0,-4-2-140 0 0,1-1-1 0 0,0 1 1 0 0,0-1-1 0 0,1-1 0 0 0,-1 1 1 0 0,1 0-1 0 0,-6-11 1 0 0,3 2 633 0 0,-10-28 1 0 0,8 18 68 0 0,6 16-711 0 0,0 0 0 0 0,1 0 0 0 0,0 0 0 0 0,0-1 0 0 0,1 1 0 0 0,0 0 0 0 0,1-1 0 0 0,0 0 0 0 0,0 1 0 0 0,2-11 0 0 0,0-31 0 0 0,-2 39 0 0 0,0 0 0 0 0,-2 0 0 0 0,1 0 0 0 0,-1 1 0 0 0,-1-1 0 0 0,0 1 0 0 0,-5-11 0 0 0,2 2 0 0 0,5 15 0 0 0,-1 0 0 0 0,1-1 0 0 0,-1 1 0 0 0,0 0 0 0 0,0 1 0 0 0,0-1 0 0 0,0 0 0 0 0,-5-4 0 0 0,-9-8 0 0 0,13 10 0 0 0,2 0 0 0 0,0 1 0 0 0,1 0 0 0 0,-1-1 0 0 0,2-8 0 0 0,-2-3 0 0 0,1 13 0 0 0,1 0 0 0 0,-1 0 0 0 0,0 0 0 0 0,1 0 0 0 0,0 0 0 0 0,0 1 0 0 0,0-1 0 0 0,3-6 0 0 0,5-19 0 0 0,-5 8 0 0 0,-1 7 0 0 0,2-25 0 0 0,-6 33 97 0 0,1 1 0 0 0,0-1 1 0 0,0 1-1 0 0,1-9 0 0 0,1-4 1449 0 0,-2 12-1543 0 0,-1 1 0 0 0,2 0 1 0 0,-1-1-1 0 0,1 1 0 0 0,1-10 0 0 0,6-19-6 0 0,-2-7 3 0 0,-3 3 0 0 0,-2 28 0 0 0,-1 9 0 0 0,-1-20 0 0 0,0 13 0 0 0,-2-5 0 0 0,-1 7 0 0 0,1 1 0 0 0,-2 1 0 0 0,-2 4 0 0 0,0 4 0 0 0,1 2 0 0 0,6-5 0 0 0,-1 0 0 0 0,1-1 0 0 0,-1 1 0 0 0,1-1 0 0 0,0 1 0 0 0,-1-1 0 0 0,1 1 0 0 0,-1-1 0 0 0,1 1 0 0 0,-1-1 0 0 0,0 0 0 0 0,1 1 0 0 0,-1-1 0 0 0,1 0 0 0 0,-1 1 0 0 0,0-1 0 0 0,1 0 0 0 0,-1 0 0 0 0,-1 1 0 0 0,2-1 0 0 0,-1 0 0 0 0,0 0 0 0 0,1 0 0 0 0,-1 1 0 0 0,1-1 0 0 0,-1 0 0 0 0,1 1 0 0 0,-1-1 0 0 0,1 0 0 0 0,-1 1 0 0 0,1-1 0 0 0,-1 1 0 0 0,1-1 0 0 0,-1 1 0 0 0,1-1 0 0 0,0 1 0 0 0,-1-1 0 0 0,1 1 0 0 0,0-1 0 0 0,-1 1 0 0 0,1 0 0 0 0,-11 14 0 0 0,-1-2 0 0 0,0 1 0 0 0,-1-2 0 0 0,-15 13 0 0 0,-6 7 0 0 0,11-11 0 0 0,5-4 0 0 0,0 0 0 0 0,-17 21 0 0 0,-18 25 0 0 0,48-58 0 0 0,4-11 0 0 0,3 2 0 0 0,-1 0 0 0 0,1 0 0 0 0,0 0 0 0 0,0 0 0 0 0,0 1 0 0 0,3-5 0 0 0,6-11 0 0 0,13-26 0 0 0,2 1 0 0 0,2 1 0 0 0,42-48 0 0 0,-54 72 0 0 0,1 1 0 0 0,21-16 0 0 0,-25 22 0 0 0,-8 8 0 0 0,0 1 0 0 0,-1 0 0 0 0,1 0 0 0 0,0 1 0 0 0,10-4 0 0 0,-6 3 0 0 0,-8 2 0 0 0,1 0 0 0 0,0 1 0 0 0,0-1 0 0 0,-1 0 0 0 0,1 1 0 0 0,0 0 0 0 0,0 0 0 0 0,0-1 0 0 0,-1 1 0 0 0,1 0 0 0 0,0 0 0 0 0,0 1 0 0 0,0-1 0 0 0,0 0 0 0 0,-1 0 0 0 0,1 1 0 0 0,0 0 0 0 0,0-1 0 0 0,-1 1 0 0 0,1 0 0 0 0,2 1 0 0 0,1 0 0 0 0,2 2 0 0 0,0 0 0 0 0,0 0 0 0 0,-1 1 0 0 0,0 0 0 0 0,0 0 0 0 0,0 0 0 0 0,-1 1 0 0 0,9 9 0 0 0,-8-7 0 0 0,1 0 0 0 0,0-1 0 0 0,0-1 0 0 0,12 10 0 0 0,8 4 0 0 0,-20-14 0 0 0,0-1 0 0 0,0 0 0 0 0,11 6 0 0 0,-1 0 0 0 0,-1-1 72 0 0,-14-9 299 0 0,-1 1-212 0 0,1-1 0 0 0,-1 0 0 0 0,1 1-1 0 0,-1-1 1 0 0,1 0 0 0 0,-1 1 0 0 0,0 0 0 0 0,0-1 0 0 0,2 4 0 0 0,0 3-143 0 0,0 1-16 0 0,-3 0 0 0 0,-1-6 0 0 0,-21 6 0 0 0,14-4 0 0 0,3 0-269 0 0,4-4-1135 0 0,-13 0-2534 0 0,1-8 1893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5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98 166 455 0 0,'0'0'696'0'0,"0"0"68"0"0,0 0 32 0 0,0 0 4 0 0,0 0 2 0 0,0 0 4 0 0,0 0 2 0 0,0 0-17 0 0,0 0-72 0 0,-1-2-30 0 0,-4-10 1018 0 0,0-1 0 0 0,-4-19-1 0 0,2 7-521 0 0,6 16-568 0 0,-1 1 1 0 0,1-1-1 0 0,0 0 0 0 0,1 0 0 0 0,0 0 0 0 0,2-17 0 0 0,-2 23-462 0 0,0 3 12 0 0,0 0 7 0 0,0 0 2 0 0,0 0 2 0 0,0 0 4 0 0,0 0 2 0 0,0 0 0 0 0,0 0-13 0 0,0 0-55 0 0,0 0-20 0 0,0 0-7 0 0,-8 13 10 0 0,5-6-79 0 0,0 1 1 0 0,0-1-1 0 0,0 0 1 0 0,1 1 0 0 0,0 0-1 0 0,0-1 1 0 0,0 10-1 0 0,0 59 333 0 0,0-19 23 0 0,-6 144 1121 0 0,8-195-1431 0 0,0-5-40 0 0,1 1 0 0 0,-1-1 1 0 0,0 1-1 0 0,-1-1 0 0 0,1 1 0 0 0,0-1 0 0 0,0 1 1 0 0,-1-1-1 0 0,1 1 0 0 0,-1-1 0 0 0,1 1 1 0 0,-1-1-1 0 0,1 0 0 0 0,-1 1 0 0 0,0-1 0 0 0,0 0 1 0 0,-1 3-1 0 0,-1-2 43 0 0,-2 4-5 0 0,2-5-11 0 0,-3-4-74 0 0,4 3-139 0 0,2 0-32 0 0,0-2 0 0 0,0-3-153 0 0,-1 0 0 0 0,2 0 1 0 0,-1 1-1 0 0,0-1 0 0 0,3-8 0 0 0,3-14-6005 0 0,-5 27 6004 0 0,3-20-5921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5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96 10799 0 0,'-17'20'979'0'0,"5"-11"-774"0"0,8-9-242 0 0,-2 2 733 0 0,-1 1 56 0 0,6-2 31 0 0,1-1-87 0 0,0 0-395 0 0,0 0-168 0 0,0 0-34 0 0,0 0 6 0 0,0 0 66 0 0,0 0 28 0 0,0 0 7 0 0,0 0 16 0 0,0 0 54 0 0,0 0 20 0 0,0 0 6 0 0,2-1 14 0 0,3-2-129 0 0,3-1 71 0 0,-1 0-1 0 0,1 0 1 0 0,0 1 0 0 0,0 1 0 0 0,0-1-1 0 0,9 0 1 0 0,-8 1 35 0 0,-1 0-1 0 0,0-1 1 0 0,0 0-1 0 0,0 0 1 0 0,14-8 0 0 0,11-4 340 0 0,-15 8-304 0 0,-10 3-211 0 0,-1 1 1 0 0,1 1-1 0 0,-1-1 0 0 0,17-2 0 0 0,-16 4-60 0 0,0-1 1 0 0,1 0-1 0 0,-1 0 0 0 0,0-1 0 0 0,8-4 0 0 0,-2 1-15 0 0,36-5 144 0 0,-45 9-164 0 0,0 1-16 0 0,32-3 144 0 0,-35 4-87 0 0,-2 0-47 0 0,0 0-182 0 0,0 0-31 0 0,0 0 4 0 0,0 0-45 0 0,0 0-190 0 0,0 0-79 0 0,0 0-20 0 0,0 0-110 0 0,0 0-453 0 0,0 0-198 0 0,0 0-603 0 0,0 0-2385 0 0,0 0-1020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5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1839 0 0,'0'0'83'0'0,"-2"2"-6"0"0,-35 15 3991 0 0,35-17-3577 0 0,2 0-19 0 0,-22 5 2595 0 0,17-4-2387 0 0,0 1-1 0 0,0 0 1 0 0,0 0 0 0 0,-7 4 0 0 0,2 0 950 0 0,9-6-1038 0 0,-1 1-15 0 0,-14 10 359 0 0,15-10-608 0 0,1-1-9 0 0,-6 8 107 0 0,6-6 3309 0 0,8-1-3455 0 0,-6-1-33 0 0,1 1-14 0 0,3 0-57 0 0,0 1 0 0 0,0-1 0 0 0,0-1 0 0 0,1 1 0 0 0,-1-1 0 0 0,11-1 0 0 0,40-10 840 0 0,-32 8-721 0 0,-19 3-219 0 0,0-1 0 0 0,-1 1 1 0 0,11-4-1 0 0,13-2 68 0 0,-22 5-135 0 0,1 0 1 0 0,-1 0-1 0 0,0-1 1 0 0,0 0 0 0 0,0 0-1 0 0,9-5 1 0 0,-3 2 32 0 0,0 1-31 0 0,1 3-11 0 0,-1 2 0 0 0,-4 3-20 0 0,-7-3-80 0 0,-1 0-42 0 0,0 0 1 0 0,0 1-1 0 0,0-1 0 0 0,-1 0 1 0 0,1 0-1 0 0,0 0 0 0 0,0 0 0 0 0,-1 1 1 0 0,1-1-1 0 0,0 0 0 0 0,-1 1 1 0 0,0-1-1 0 0,1 2 0 0 0,0-1-437 0 0,-1-2-18 0 0,0 0-160 0 0,0 0-662 0 0,0 0-291 0 0,0 0-60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5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0,'0'0'398'0'0,"0"0"995"0"0,0 0 434 0 0,0 0 86 0 0,0 0-76 0 0,0 0-399 0 0,0 0-177 0 0,0 0-40 0 0,0 0-57 0 0,0 0-218 0 0,0 0-97 0 0,0 0-17 0 0,0 0-57 0 0,0 0-214 0 0,0 0-90 0 0,0 0-21 0 0,0 0-10 0 0,0 0-34 0 0,0 0-20 0 0,0 0-2 0 0,0 0-14 0 0,0 0-62 0 0,0 0-27 0 0,0 0-8 0 0,0 0-4 0 0,0 0-11 0 0,2 2-9 0 0,14 11 205 0 0,-1 1-1 0 0,0 1 1 0 0,18 23 0 0 0,2 2-29 0 0,-28-31-305 0 0,1 0 0 0 0,8 15-1 0 0,1 3 103 0 0,-5-9-163 0 0,-8-9-24 0 0,2-1-1 0 0,8 12 1 0 0,-1-4-12 0 0,-12-13 32 0 0,-1 3 20 0 0,18 21-20 0 0,-16-25 10 0 0,0 0-6 0 0,4 8-36 0 0,-4-8 30 0 0,-2-2 11 0 0,0 0 3 0 0,5-6-25 0 0,-4 6-40 0 0,0-1-1 0 0,0 0 1 0 0,0 0 0 0 0,0 0-1 0 0,-1 1 1 0 0,1-1 0 0 0,0 0-1 0 0,-1 0 1 0 0,1 0 0 0 0,0 0-1 0 0,-1 0 1 0 0,1 0 0 0 0,-1 0-1 0 0,0 0 1 0 0,1 0 0 0 0,-1-1-1 0 0,0 1 1 0 0,0 0 0 0 0,0 0-1 0 0,1-1 1 0 0,-2-20-26 0 0,1 20-93 0 0,0 1-13 0 0,2-7-1025 0 0,0 1 0 0 0,1-16 0 0 0,-2 16-346 0 0,0-1-1 0 0,0 0 0 0 0,3-8 1 0 0,2 2-4789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3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9 577 3223 0 0,'0'0'595'0'0,"0"0"1288"0"0,0 0 565 0 0,0 0 117 0 0,0-2-232 0 0,-2 0-1977 0 0,1-1-1 0 0,0 0 0 0 0,0 1 0 0 0,0-1 0 0 0,0 0 1 0 0,1 0-1 0 0,-1 0 0 0 0,1 1 0 0 0,0-1 0 0 0,-1 0 1 0 0,1 0-1 0 0,1 0 0 0 0,0-5 0 0 0,0 3-259 0 0,0 1-1 0 0,1 0 0 0 0,0-1 0 0 0,0 1 1 0 0,0 0-1 0 0,0 0 0 0 0,1 0 1 0 0,4-5-1 0 0,169-185 2665 0 0,-145 162-2399 0 0,40-32 229 0 0,-37 36-364 0 0,-7 7 20 0 0,0 1 0 0 0,2 2 0 0 0,53-27 0 0 0,-67 39-64 0 0,1 0-1 0 0,-1 1 1 0 0,18-3 0 0 0,-18 5 28 0 0,-14 3-201 0 0,0-1 0 0 0,0 1 0 0 0,0 0 1 0 0,0 0-1 0 0,0 1 0 0 0,0-1 0 0 0,0 0 0 0 0,0 0 0 0 0,1 0 0 0 0,-1 1 0 0 0,0-1 0 0 0,0 1 0 0 0,0-1 0 0 0,-1 0 0 0 0,1 1 0 0 0,0 0 0 0 0,0-1 0 0 0,0 1 0 0 0,1 1 0 0 0,12 14 105 0 0,-4 1-114 0 0,-10-11 0 0 0,0-2 0 0 0,1 5 0 0 0,0 0 0 0 0,-1-1 0 0 0,0 1 0 0 0,0-1 0 0 0,-1 1 0 0 0,0-1 0 0 0,-4 14 0 0 0,0 7 0 0 0,3-20 0 0 0,0 0 0 0 0,0 1 0 0 0,-6 13 0 0 0,3-11 96 0 0,0-1-1 0 0,-1 0 1 0 0,-1 0 0 0 0,0-1-1 0 0,0 0 1 0 0,-1 0-1 0 0,0-1 1 0 0,-1 0 0 0 0,-13 12-1 0 0,-7 1 328 0 0,27-21-394 0 0,3-2-84 0 0,-1 0 53 0 0,0 0-1 0 0,0 1 0 0 0,0-1 0 0 0,0 0 0 0 0,0 1 1 0 0,0-1-1 0 0,0 0 0 0 0,0 0 0 0 0,1 1 1 0 0,-1-1-1 0 0,0 0 0 0 0,1 1 0 0 0,-1-1 0 0 0,0 1 1 0 0,1-1-1 0 0,-1 0 0 0 0,1 1 0 0 0,-1-1 0 0 0,1 1 1 0 0,-1-1-1 0 0,1 1 0 0 0,-1-1 0 0 0,1 1 1 0 0,0-1-1 0 0,2-1-1 0 0,67-70 4 0 0,64-69 88 0 0,-123 131-88 0 0,0 1 0 0 0,0 0 0 0 0,15-8 0 0 0,10-8 0 0 0,-26 17 29 0 0,1 1 0 0 0,0 0 0 0 0,1 1 0 0 0,-1 1 0 0 0,1-1 0 0 0,18-4 0 0 0,-22 8-14 0 0,-4 1 5 0 0,0 0-1 0 0,0 0 1 0 0,0 1 0 0 0,1-1 0 0 0,-1 1-1 0 0,8 1 1 0 0,-10-1-19 0 0,-1-1-1 0 0,0 1 1 0 0,1 0-1 0 0,-1 0 0 0 0,1 1 1 0 0,-1-1-1 0 0,0 0 1 0 0,1 0-1 0 0,-1 1 1 0 0,1-1-1 0 0,-1 0 1 0 0,0 1-1 0 0,0 0 1 0 0,1-1-1 0 0,-1 1 1 0 0,0 0-1 0 0,0-1 1 0 0,0 1-1 0 0,1 0 1 0 0,-1 0-1 0 0,0 0 1 0 0,1 2-1 0 0,1 1 1 0 0,3 0-1 0 0,5 10 0 0 0,1 19 0 0 0,-9-21-10 0 0,-1 0 0 0 0,-1 0-1 0 0,0 0 1 0 0,-1 0 0 0 0,0 0 0 0 0,-2 16 0 0 0,0 4 9 0 0,1-22 4 0 0,0 0 0 0 0,-5 14 1 0 0,-1 8 65 0 0,7-30 0 0 0,-3 13 15 0 0,1-4-9 0 0,2-10-72 0 0,0 0 1 0 0,1 0-1 0 0,-1-1 1 0 0,0 1 0 0 0,0 0-1 0 0,1-1 1 0 0,-1 1-1 0 0,0 0 1 0 0,1-1-1 0 0,-1 1 1 0 0,1 0 0 0 0,-1-1-1 0 0,0 1 1 0 0,1-1-1 0 0,0 1 1 0 0,-1-1-1 0 0,1 1 1 0 0,-1-1-1 0 0,1 1 1 0 0,0-1 0 0 0,-1 0-1 0 0,1 1 1 0 0,0-1-1 0 0,-1 0 1 0 0,1 1-1 0 0,0-1 1 0 0,-1 0 0 0 0,1 0-1 0 0,0 0 1 0 0,0 0-1 0 0,-1 0 1 0 0,1 0-1 0 0,0 0 1 0 0,1 0 0 0 0,26 0 57 0 0,-22-2-52 0 0,0 1-1 0 0,0-1 0 0 0,0-1 1 0 0,0 1-1 0 0,0-1 0 0 0,7-5 0 0 0,32-24 14 0 0,-41 29-27 0 0,45-35 10 0 0,46-48 0 0 0,-69 59 27 0 0,-1 0-1 0 0,-2-2 1 0 0,23-36-1 0 0,-32 46 44 0 0,-13 18-22 0 0,-1 1 14 0 0,-1 2 10 0 0,-21 63-36 0 0,1-5 11 0 0,-24 107-1 0 0,45-154-51 0 0,4-3 11 0 0,-4-9-9 0 0,1 0 1 0 0,-1-1 0 0 0,1 1 0 0 0,-1-1-1 0 0,1 1 1 0 0,-1-1 0 0 0,1 0-1 0 0,0 1 1 0 0,-1-1 0 0 0,1 0 0 0 0,0 1-1 0 0,0-1 1 0 0,-1 0 0 0 0,1 0-1 0 0,0 0 1 0 0,0 1 0 0 0,-1-1 0 0 0,1 0-1 0 0,0 0 1 0 0,1 0 0 0 0,0 0 6 0 0,2 0 9 0 0,1 1 0 0 0,-1-1-1 0 0,1 0 1 0 0,-1 0 0 0 0,1-1-1 0 0,-1 0 1 0 0,1 1-1 0 0,-1-1 1 0 0,0-1 0 0 0,1 1-1 0 0,-1-1 1 0 0,0 0-1 0 0,0 0 1 0 0,7-4 0 0 0,4-4 52 0 0,0-1-1 0 0,17-16 1 0 0,-24 21-61 0 0,109-91 359 0 0,-105 89-310 0 0,0 0 0 0 0,0 1 0 0 0,1 0 1 0 0,22-9-1 0 0,-33 15 19 0 0,-1 1-68 0 0,0 0 0 0 0,-1 0-1 0 0,1 0 1 0 0,0 1 0 0 0,-1-1 0 0 0,1 0-1 0 0,0 0 1 0 0,-1 0 0 0 0,1 0 0 0 0,0 1-1 0 0,-1-1 1 0 0,1 0 0 0 0,0 1-1 0 0,-1-1 1 0 0,1 0 0 0 0,-1 1 0 0 0,1-1-1 0 0,0 1 1 0 0,-1-1 0 0 0,1 1 0 0 0,-1-1-1 0 0,1 1 1 0 0,0 1 0 0 0,-1-1-4 0 0,1 1 0 0 0,0-1 0 0 0,-1 1-1 0 0,0 0 1 0 0,1-1 0 0 0,-1 1 0 0 0,0 0 0 0 0,0-1 0 0 0,0 1 0 0 0,0 2 0 0 0,-1 5-17 0 0,-1 1 1 0 0,0 0 0 0 0,-3 9 0 0 0,2-10 32 0 0,-28 87-93 0 0,31-95 72 0 0,-1-1 0 0 0,1 1 0 0 0,0-1 0 0 0,0 1 0 0 0,0 0 0 0 0,0-1 0 0 0,-1 1 0 0 0,1 0 0 0 0,0-1 0 0 0,0 1 0 0 0,0 0 0 0 0,0-1 0 0 0,1 1 0 0 0,-1 0 0 0 0,0 0 0 0 0,1 0 0 0 0,-1-1 0 0 0,1 1 0 0 0,0-1 0 0 0,0 1 0 0 0,0-1 0 0 0,-1 1 0 0 0,1-1 0 0 0,0 0 0 0 0,0 1 0 0 0,0-1 0 0 0,0 0 0 0 0,0 0 0 0 0,0 1 0 0 0,-1-1 0 0 0,1 0-1 0 0,0 0 1 0 0,0 0 0 0 0,0 0 0 0 0,0 0 0 0 0,0-1 0 0 0,0 1 0 0 0,0 0 0 0 0,0 0 0 0 0,-1-1 0 0 0,1 1 0 0 0,0 0 0 0 0,1-1 0 0 0,25-12 13 0 0,140-85 195 0 0,-131 79-142 0 0,44-16 0 0 0,-75 33-54 0 0,0 1 0 0 0,0-1 0 0 0,0 1 0 0 0,9-1 0 0 0,6 2 2 0 0,-15 3-12 0 0,-2-1 5 0 0,-1 0 1 0 0,0 0 1 0 0,1 0 0 0 0,-1 0 0 0 0,0 0 0 0 0,0 0-1 0 0,0 0 1 0 0,0 0 0 0 0,0 1 0 0 0,0-1-1 0 0,-1 1 1 0 0,1-1 0 0 0,-1 1 0 0 0,2 5 0 0 0,1 4 23 0 0,-1-1 1 0 0,2 14 0 0 0,-2-12-41 0 0,2 22 7 0 0,-4-22-32 0 0,1 0 1 0 0,7 23-1 0 0,-8-33-5 0 0,0 0 0 0 0,0 0 0 0 0,1 0-1 0 0,-1 0 1 0 0,1-1 0 0 0,-1 1 0 0 0,1 0 0 0 0,0-1 0 0 0,0 1-1 0 0,0-1 1 0 0,1 0 0 0 0,-1 1 0 0 0,0-1 0 0 0,1 0-1 0 0,-1-1 1 0 0,5 3 0 0 0,-5-4-10 0 0,-1 1 1 0 0,1-1-1 0 0,0 0 0 0 0,0 0 0 0 0,0 0 1 0 0,0 0-1 0 0,0-1 0 0 0,0 1 0 0 0,0 0 1 0 0,-1-1-1 0 0,1 0 0 0 0,0 1 1 0 0,0-1-1 0 0,2-1 0 0 0,1-1-221 0 0,0-1 0 0 0,-1 0 1 0 0,1 0-1 0 0,-1 0 0 0 0,1 0 0 0 0,-1 0 0 0 0,6-11 1 0 0,-4 8-147 0 0,11-16-852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8:5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11487 0 0,'0'0'528'0'0,"0"0"-16"0"0,0 0-145 0 0,0 0 586 0 0,0 0 294 0 0,3 0 58 0 0,7-3-561 0 0,0 0-1 0 0,0 0 1 0 0,-1 0 0 0 0,19-10-1 0 0,-10 4-181 0 0,9-5-118 0 0,-16 9-214 0 0,-1 0 0 0 0,22-8-1 0 0,3 1 119 0 0,-23 7-270 0 0,0 1-1 0 0,22-4 0 0 0,-32 7-534 0 0,-2 1-187 0 0,0 0-1312 0 0,0 0-5092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5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4 4143 0 0,'0'0'319'0'0,"0"0"114"0"0,0 0 1261 0 0,0 0 570 0 0,0 0 116 0 0,0 0-270 0 0,0 0-1208 0 0,0 0-832 0 0,0-1 1 0 0,0 1 0 0 0,0 0-1 0 0,0 0 1 0 0,0 0-1 0 0,0-1 1 0 0,0 1 0 0 0,-1 0-1 0 0,1 0 1 0 0,0 0 0 0 0,0 0-1 0 0,0 0 1 0 0,0-1-1 0 0,0 1 1 0 0,0 0 0 0 0,-1 0-1 0 0,1 0 1 0 0,0 0 0 0 0,0 0-1 0 0,0 0 1 0 0,0 0 0 0 0,-1 0-1 0 0,1-1 1 0 0,0 1-1 0 0,0 0 1 0 0,0 0 0 0 0,-1 0-1 0 0,1 0 1 0 0,0 0 0 0 0,0 0-1 0 0,0 0 1 0 0,0 0 0 0 0,-1 0-1 0 0,1 0 1 0 0,0 0-1 0 0,0 0 1 0 0,0 0 0 0 0,-1 0-1 0 0,1 1 1 0 0,0-1 0 0 0,0 0-1 0 0,-29 34 1467 0 0,9-9-661 0 0,-33 32-1 0 0,-8 8-112 0 0,7-8-578 0 0,-70 75-51 0 0,116-120-124 0 0,3-3-31 0 0,4-7-80 0 0,1-2-1 0 0,0 0 6 0 0,2-1-24 0 0,12-3-202 0 0,0-1-1 0 0,-1-1 0 0 0,0 0 1 0 0,0 0-1 0 0,18-14 1 0 0,-21 14-263 0 0,20-13-1071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5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8 11255 0 0,'0'0'515'0'0,"0"0"-7"0"0,0 0-204 0 0,0 0 351 0 0,-10-7 2767 0 0,8 7-3334 0 0,-1 0-1 0 0,1 0 0 0 0,0 0 1 0 0,-1 0-1 0 0,1 0 1 0 0,-1 1-1 0 0,1-1 1 0 0,0 1-1 0 0,-1 0 0 0 0,1-1 1 0 0,0 1-1 0 0,0 0 1 0 0,-1 0-1 0 0,1 1 0 0 0,0-1 1 0 0,0 0-1 0 0,-3 4 1 0 0,-1-1 135 0 0,1 1 1 0 0,0 0 0 0 0,0 0 0 0 0,0 1-1 0 0,-6 8 1 0 0,-9 22 892 0 0,2 1 0 0 0,1 0 0 0 0,-21 71 0 0 0,-10 82-241 0 0,47-178-864 0 0,-1 0 1 0 0,2 0 0 0 0,-1 0 0 0 0,3 18-1 0 0,10 49-19 0 0,-11-70 11 0 0,4 15-3 0 0,-2-19 0 0 0,1-2 0 0 0,3 6-16 0 0,-6-8 5 0 0,0 0 0 0 0,0 0 0 0 0,1 0 0 0 0,-1 0-1 0 0,0-1 1 0 0,0 1 0 0 0,1 0 0 0 0,-1-1 0 0 0,0 1 0 0 0,1-1 0 0 0,-1 1 0 0 0,0-1-1 0 0,1 0 1 0 0,-1 0 0 0 0,1 0 0 0 0,2 0 0 0 0,20-3-136 0 0,-15 1-153 0 0,0-1 0 0 0,0-1-1 0 0,0 1 1 0 0,-1-2 0 0 0,0 1 0 0 0,0-1-1 0 0,0 0 1 0 0,0-1 0 0 0,12-12 0 0 0,2-2-1514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5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11519 0 0,'0'0'528'0'0,"-1"1"-16"0"0,-6 3-77 0 0,6-2 872 0 0,1-2 418 0 0,0 0 88 0 0,0 0-219 0 0,0 0-970 0 0,0 0-428 0 0,0 0-90 0 0,-8 22-10 0 0,4-6 32 0 0,1-1 0 0 0,1 1 0 0 0,-2 32 0 0 0,3-18 334 0 0,-1 7 258 0 0,1-19-197 0 0,0 0 1 0 0,-6 26-1 0 0,6-38-414 0 0,0 1-1 0 0,1 0 1 0 0,-1 0 0 0 0,2 0-1 0 0,0 7 1 0 0,-1 22 139 0 0,-1-28-229 0 0,0 1 1 0 0,0-1-1 0 0,-6 13 0 0 0,-4 20 41 0 0,10-39-116 0 0,1-2-18 0 0,0 0 2 0 0,0 0-19 0 0,0 0-5 0 0,-1-12-186 0 0,0 10 185 0 0,1-1 1 0 0,0 1-1 0 0,-1 0 1 0 0,1 0-1 0 0,0 0 0 0 0,0-1 1 0 0,1 1-1 0 0,-1 0 1 0 0,1-4-1 0 0,19-80-5133 0 0,-13 64-1420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11111 0 0,'-69'45'1346'0'0,"53"-29"1294"0"0,15-15-1743 0 0,1-1-424 0 0,-1 2-185 0 0,1-2-237 0 0,0 0-1 0 0,0 0 1 0 0,0 1-1 0 0,0-1 1 0 0,0 0-1 0 0,0 0 1 0 0,0 0-1 0 0,0 0 1 0 0,0 1-1 0 0,-1-1 1 0 0,1 0-1 0 0,0 0 1 0 0,0 0-1 0 0,0 1 1 0 0,0-1-1 0 0,0 0 1 0 0,0 0-1 0 0,0 0 1 0 0,0 0-1 0 0,1 1 1 0 0,-1-1-1 0 0,0 0 1 0 0,0 0-1 0 0,0 0 1 0 0,0 1-1 0 0,0-1 1 0 0,0 0-1 0 0,0 0 1 0 0,0 0-1 0 0,0 0 1 0 0,0 0-1 0 0,1 1 1 0 0,-1-1-1 0 0,0 0 1 0 0,0 0-1 0 0,0 0 1 0 0,0 0-1 0 0,0 0 1 0 0,1 0-1 0 0,-1 1 1 0 0,0-1-1 0 0,12 1 943 0 0,19-5-211 0 0,-27 3-586 0 0,21-5 1476 0 0,-23 6-1343 0 0,0-1-129 0 0,4 0-105 0 0,-2 1-42 0 0,-1 0-1 0 0,0-1 1 0 0,0 0-1 0 0,0 1 1 0 0,1-1 0 0 0,4-3-1 0 0,-6 3 17 0 0,-2 1 17 0 0,3 0-28 0 0,20 0 52 0 0,-20 0-34 0 0,-3 0-11 0 0,0 0 4 0 0,0 0 22 0 0,14-3 101 0 0,15-3 241 0 0,-28 6-431 0 0,17-5 46 0 0,4 5-19 0 0,-10-1-18 0 0,-7 1 31 0 0,5 1-20 0 0,1-1 31 0 0,-9 0-14 0 0,-2 0-98 0 0,2 0-9 0 0,5 0 184 0 0,-4 0-3374 0 0,-1 0-3514 0 0,-2 0 302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5:5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12551 0 0,'0'0'572'0'0,"0"0"-9"0"0,2-1-360 0 0,2-1 298 0 0,-1 0 1 0 0,1 0 0 0 0,0 0 0 0 0,-1 1 0 0 0,1-1 0 0 0,0 1-1 0 0,0 0 1 0 0,0 0 0 0 0,1 1 0 0 0,-1-1 0 0 0,0 1 0 0 0,0-1-1 0 0,0 1 1 0 0,0 1 0 0 0,9 0 0 0 0,-4 2-110 0 0,0 0 0 0 0,0 0 0 0 0,-1 1 0 0 0,12 6 0 0 0,15 6 209 0 0,-31-15-505 0 0,0 1 0 0 0,0 1 0 0 0,0-1 0 0 0,0 0 0 0 0,0 1 0 0 0,-1 0 0 0 0,1 0 0 0 0,-1 0 0 0 0,0 0 0 0 0,0 1 0 0 0,5 6 0 0 0,2 5 172 0 0,-2 0 0 0 0,0 1 0 0 0,-1-1 1 0 0,6 18-1 0 0,-3-6 91 0 0,1 4-180 0 0,-1 2-1 0 0,-2 0 1 0 0,-1 0 0 0 0,-1 0-1 0 0,1 41 1 0 0,-7-38-141 0 0,-2-1 0 0 0,-1 1 0 0 0,-10 42-1 0 0,7-42 0 0 0,3-21-29 0 0,-1-1-1 0 0,-1 1 0 0 0,0-1 1 0 0,-1 0-1 0 0,-1-1 1 0 0,0 1-1 0 0,-1-1 1 0 0,0 0-1 0 0,-20 22 1 0 0,7-13 34 0 0,20-21-118 0 0,0 0 0 0 0,1-1 0 0 0,-1 1 0 0 0,0 0 0 0 0,0 0 0 0 0,0 0 0 0 0,0-1 0 0 0,0 1 0 0 0,1 0-1 0 0,-1-1 1 0 0,0 1 0 0 0,-1-1 0 0 0,1 1 0 0 0,0-1 0 0 0,0 0 0 0 0,0 1 0 0 0,0-1 0 0 0,0 0 0 0 0,0 0-1 0 0,0 0 1 0 0,0 0 0 0 0,-2 0 0 0 0,2 0-449 0 0,0 0-1 0 0,0-1 1 0 0,0 1-1 0 0,0-1 0 0 0,0 1 1 0 0,0-1-1 0 0,0 1 1 0 0,0-1-1 0 0,1 0 1 0 0,-1 1-1 0 0,0-1 1 0 0,0 0-1 0 0,1 0 1 0 0,-2 0-1 0 0,-6-12-7694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0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46 3679 0 0,'0'0'167'0'0,"-2"2"-7"0"0,-5 3 224 0 0,5-4 1432 0 0,0 0 1423 0 0,-5 0-2351 0 0,3-2 3574 0 0,-12-9-4522 0 0,13 10 226 0 0,0-1 0 0 0,0 1 0 0 0,0-1 1 0 0,0 1-1 0 0,0 0 0 0 0,0 0 0 0 0,0 1 0 0 0,0-1 0 0 0,0 0 0 0 0,0 1 0 0 0,0 0 0 0 0,0 0 0 0 0,-4 1 0 0 0,-14 3 1231 0 0,11-3-908 0 0,0 1 0 0 0,0 0 0 0 0,-13 5 1 0 0,16-5-415 0 0,0 0 1 0 0,0-1 0 0 0,0 0 0 0 0,0 0-1 0 0,-1-1 1 0 0,1 1 0 0 0,-1-2-1 0 0,-7 1 1 0 0,-24 2 359 0 0,20-9 1759 0 0,43 1-2014 0 0,0 1 0 0 0,45-2 0 0 0,52 7 37 0 0,-35 1-86 0 0,13-10 319 0 0,-85 6-336 0 0,-12 2 5 0 0,-2 0 1 0 0,0 0 1 0 0,0 0 6 0 0,0 0 1 0 0,0 0 0 0 0,0 0 4 0 0,0 0 17 0 0,0 0 10 0 0,0 0 1 0 0,-3-1-16 0 0,-23-2-62 0 0,-50 0 0 0 0,-9 0-158 0 0,61 2-28 0 0,-1 1 0 0 0,1 1 0 0 0,-1 1 0 0 0,-32 8 0 0 0,35-7-24 0 0,1 2 0 0 0,1 1 0 0 0,-30 11 0 0 0,46-13 128 0 0,7-2 0 0 0,7 0 0 0 0,-9-2 0 0 0,12 0 20 0 0,0-1 1 0 0,1 0-1 0 0,-1-1 0 0 0,0 0 1 0 0,1-1-1 0 0,17-7 0 0 0,-11 4 26 0 0,30-5-1 0 0,239-42 283 0 0,-238 41-200 0 0,-49 11-46 0 0,-2 1-6 0 0,0 0-11 0 0,-3 1-57 0 0,-1 0-1 0 0,1 0 1 0 0,0 0 0 0 0,-1 0-1 0 0,1 0 1 0 0,0 1-1 0 0,-5 3 1 0 0,-1 0-5 0 0,-102 41-727 0 0,81-37-1869 0 0,17-7-5866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0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7 218 6447 0 0,'0'0'499'0'0,"-1"0"-328"0"0,-3-1 126 0 0,3 1 1148 0 0,1 0 498 0 0,0 0 97 0 0,0 0-205 0 0,0 0-949 0 0,0 0-411 0 0,0 0-84 0 0,0 0-61 0 0,0 0-168 0 0,14-4 172 0 0,34-16 948 0 0,66-31 2511 0 0,-98 42-3454 0 0,0 0 1 0 0,-1-1-1 0 0,0-1 1 0 0,25-24-1 0 0,-25 22-277 0 0,-10 9-32 0 0,1-1 1 0 0,-1 0 0 0 0,-1-1 0 0 0,1 1 0 0 0,-1-1-1 0 0,1 0 1 0 0,2-7 0 0 0,-3 8 1170 0 0,-4 8-619 0 0,-4 17-502 0 0,-1 6-20 0 0,1 43 191 0 0,-3 57 415 0 0,6-117-602 0 0,3-1-37 0 0,2 9 109 0 0,0-4-59 0 0,-3-11 3 0 0,-1-2 0 0 0,0 0 0 0 0,0 0 0 0 0,0 0 3 0 0,0 0 11 0 0,1 2 9 0 0,-1-2-79 0 0,0 0 0 0 0,1 1 0 0 0,-1-1 0 0 0,0 0 0 0 0,1 0 0 0 0,-1 1 0 0 0,0-1 0 0 0,1 0 0 0 0,-1 0 0 0 0,0 0 0 0 0,1 1 0 0 0,-1-1 0 0 0,0 0 0 0 0,1 0 0 0 0,-1 0 0 0 0,1 0-1 0 0,-1 0 1 0 0,1 0 0 0 0,1-5 213 0 0,-7-11-290 0 0,2 9-15 0 0,2 6-48 0 0,1 1-11 0 0,0-2-126 0 0,-1-15-4126 0 0,1 15-4325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2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235 110 3679 0 0,'-2'0'284'0'0,"-20"0"98"0"0,11 1 1036 0 0,9 0 493 0 0,2-1 97 0 0,-2-1-197 0 0,0 0-1659 0 0,1 1 0 0 0,-1-1 0 0 0,1 0 0 0 0,-1 0 0 0 0,0 1 0 0 0,1-1 0 0 0,-1 0 0 0 0,1-1 0 0 0,0 1 0 0 0,-1 0 0 0 0,1 0 0 0 0,0-1 0 0 0,0 1 0 0 0,0 0 0 0 0,0-1 0 0 0,0 1 0 0 0,-1-3 0 0 0,-1-2 147 0 0,0-1-1 0 0,1 0 1 0 0,-2-8 0 0 0,3 14-266 0 0,-5-21 1184 0 0,3 11 3346 0 0,10 17-4506 0 0,1-1 0 0 0,0-1 1 0 0,0 0-1 0 0,0 0 0 0 0,0 0 1 0 0,1-1-1 0 0,0 0 0 0 0,-1-1 1 0 0,1 0-1 0 0,0 0 0 0 0,0-1 1 0 0,0 0-1 0 0,0-1 0 0 0,11 0 1 0 0,-5-1 167 0 0,1 0 1 0 0,-1-1 0 0 0,0-1 0 0 0,0 0 0 0 0,-1-1-1 0 0,1-1 1 0 0,23-10 0 0 0,-36 14-83 0 0,-2 1-41 0 0,0 0-19 0 0,0 0-3 0 0,0 0 5 0 0,0 0 23 0 0,0-1-99 0 0,0 1-1 0 0,1 0 0 0 0,-1 0 0 0 0,0-1 0 0 0,0 1 0 0 0,0 0 0 0 0,0 0 1 0 0,0-1-1 0 0,0 1 0 0 0,0 0 0 0 0,0 0 0 0 0,0-1 0 0 0,0 1 1 0 0,0 0-1 0 0,0 0 0 0 0,0-1 0 0 0,0 1 0 0 0,0 0 0 0 0,0 0 0 0 0,0-1 1 0 0,0 1-1 0 0,0 0 0 0 0,-1 0 0 0 0,1-1 0 0 0,0 1 0 0 0,0 0 0 0 0,0 0 1 0 0,0 0-1 0 0,0-1 0 0 0,-1 1 0 0 0,1 0 0 0 0,0 0 0 0 0,0 0 0 0 0,0-1 1 0 0,-1 1-1 0 0,1 0 0 0 0,0 0 0 0 0,0 0 0 0 0,-1 0 0 0 0,1 0 1 0 0,-9-7 68 0 0,5 5-66 0 0,0 0 0 0 0,-1 1-1 0 0,1 0 1 0 0,-1 0 0 0 0,1 0-1 0 0,-1 0 1 0 0,1 1-1 0 0,-1 0 1 0 0,-9 0 0 0 0,-4 2-37 0 0,-22 5 0 0 0,19-2-43 0 0,-177 41-269 0 0,118-25 414 0 0,71-18 483 0 0,16-2-406 0 0,16-4-50 0 0,96-21 470 0 0,55-11-295 0 0,-161 32-500 0 0,9-2 285 0 0,-8 0-3452 0 0,-14 5-4866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2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182 115 2759 0 0,'0'0'475'0'0,"-6"-3"2125"0"0,3 0 1765 0 0,-1 0-3605 0 0,0 0 0 0 0,1 0 0 0 0,0-1 0 0 0,-5-5 0 0 0,7 7-350 0 0,1 2 71 0 0,-5-7 283 0 0,4 6 4881 0 0,-5 108-4681 0 0,2-82-604 0 0,1-1 0 0 0,2 1 0 0 0,2 39 0 0 0,1-19 136 0 0,-2-33-386 0 0,0 0 0 0 0,1 0 0 0 0,4 20 0 0 0,-3-3 43 0 0,-1-5-42 0 0,0-14-22 0 0,0 0 0 0 0,-1 14 0 0 0,1 7 124 0 0,0-26-155 0 0,0 1 0 0 0,0 1 0 0 0,1-1 0 0 0,0 1 0 0 0,0-1 0 0 0,4 9-1 0 0,-4-11-48 0 0,1 2 6 0 0,5 6 56 0 0,2 2 23 0 0,-5-12-77 0 0,-2-1-1 0 0,1 0 1 0 0,0 1 1 0 0,0-1 0 0 0,0 0-1 0 0,1 0 1 0 0,-1 0-1 0 0,0 0 1 0 0,0-1 0 0 0,0 0-1 0 0,1 0 1 0 0,-1 0 0 0 0,0 0-1 0 0,0 0 1 0 0,1-1-1 0 0,-1 0 1 0 0,0 0 0 0 0,0 0-1 0 0,0-1 1 0 0,0 1-1 0 0,0-1 1 0 0,5-3 0 0 0,8-5 44 0 0,-1 0 1 0 0,0-1-1 0 0,16-15 1 0 0,-25 20-30 0 0,1 0 17 0 0,0-1 0 0 0,-1 0 0 0 0,0-1 0 0 0,0 1 1 0 0,-1-1-1 0 0,9-14 0 0 0,-13 16 12 0 0,0 1 0 0 0,0-1 0 0 0,0 0 0 0 0,-1 0 0 0 0,0 0 0 0 0,0 0 0 0 0,-1 0 0 0 0,1 0 0 0 0,-1 0 0 0 0,-1 0 0 0 0,1 0 0 0 0,-1 0 0 0 0,0 0 0 0 0,-2-7 0 0 0,-4-10 217 0 0,-1 1-1 0 0,-13-27 1 0 0,17 41-236 0 0,-4-9 3 0 0,-22-55 36 0 0,21 45-112 0 0,-25-47-1 0 0,27 61 14 0 0,0 0 0 0 0,-1 1-1 0 0,-1 0 1 0 0,0 1-1 0 0,-16-16 1 0 0,20 21-28 0 0,-1 1 0 0 0,0 0 1 0 0,-1 0-1 0 0,1 1 0 0 0,-1 0 0 0 0,-9-5 1 0 0,13 8 19 0 0,0 0 1 0 0,0 0 0 0 0,-1 0 0 0 0,1 1 0 0 0,0-1 0 0 0,0 1 0 0 0,0-1 0 0 0,-1 1 0 0 0,1 0 0 0 0,0 1 0 0 0,0-1 0 0 0,0 0 0 0 0,-1 1-1 0 0,1 0 1 0 0,0 0 0 0 0,0 0 0 0 0,0 0 0 0 0,-4 2 0 0 0,-5 4-499 0 0,0 1-1 0 0,0 0 1 0 0,-18 16 0 0 0,4 0-3433 0 0,13-12 231 0 0,-13 11-4141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5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8143 0 0,'0'0'374'0'0,"0"0"-6"0"0,0 0-119 0 0,0 0 374 0 0,2 0 193 0 0,1 0-553 0 0,-1-1 1 0 0,1 1-1 0 0,0-1 1 0 0,-1 1-1 0 0,1-1 1 0 0,0 0-1 0 0,-1 0 1 0 0,1 0-1 0 0,-1-1 1 0 0,4-2-1 0 0,20-17 1189 0 0,-24 20-1241 0 0,-1-1-19 0 0,1-1 30 0 0,0-1 1 0 0,-1 1-1 0 0,1-1 0 0 0,-1 0 1 0 0,0 0-1 0 0,0 1 0 0 0,0-1 1 0 0,-1 0-1 0 0,1 0 0 0 0,-1 0 1 0 0,0 0-1 0 0,0 0 0 0 0,0 0 1 0 0,-1 0-1 0 0,1 0 1 0 0,-3-6-1 0 0,-20-53 1826 0 0,23 61-1707 0 0,0 2 3 0 0,-3-22 463 0 0,3 20-590 0 0,0 2-25 0 0,0 0-95 0 0,0 2-31 0 0,2 22-63 0 0,1-1 0 0 0,1 1 0 0 0,1-1 0 0 0,10 28 0 0 0,-1-2-5 0 0,-13-44 29 0 0,0 1 0 0 0,0-1 0 0 0,1 0-1 0 0,0 0 1 0 0,0 0 0 0 0,1 0 0 0 0,-1 0 0 0 0,1-1 0 0 0,0 1-1 0 0,0-1 1 0 0,1 1 0 0 0,-1-1 0 0 0,1 0 0 0 0,0 0 0 0 0,5 3-1 0 0,-7-6 97 0 0,-2-1 6 0 0,1 0-109 0 0,0 0-1 0 0,1 0 0 0 0,-1-1 0 0 0,0 1 1 0 0,0-1-1 0 0,0 1 0 0 0,0-1 0 0 0,1 0 1 0 0,-1 1-1 0 0,0-1 0 0 0,0 0 0 0 0,0 0 1 0 0,0 1-1 0 0,0-1 0 0 0,-1 0 0 0 0,1 0 1 0 0,0 0-1 0 0,0 0 0 0 0,-1 0 0 0 0,1-1 1 0 0,0 1-1 0 0,-1 0 0 0 0,1 0 0 0 0,-1 0 1 0 0,1-3-1 0 0,1-1 22 0 0,-1-1-1 0 0,1 0 1 0 0,-1 0 0 0 0,0-7-1 0 0,0 4 55 0 0,-1 1 0 0 0,0-1 0 0 0,0 1 0 0 0,-1-1 0 0 0,-1 1 0 0 0,-2-13 0 0 0,-5-4 28 0 0,-15-30 0 0 0,24 54-123 0 0,0 1 0 0 0,0 0 0 0 0,-1-1 0 0 0,1 1 0 0 0,0-1 0 0 0,0 1 0 0 0,-1-1 0 0 0,1 1 0 0 0,0 0 0 0 0,0-1 0 0 0,-1 1 0 0 0,1 0 0 0 0,0-1 0 0 0,-1 1 0 0 0,1 0 0 0 0,-1 0 0 0 0,1-1 0 0 0,0 1 0 0 0,-1 0 0 0 0,0 0-5 0 0,0 0 0 0 0,0 0 0 0 0,0 1 0 0 0,0-1 0 0 0,0 0 0 0 0,0 1-1 0 0,0-1 1 0 0,0 1 0 0 0,0-1 0 0 0,0 1 0 0 0,0-1 0 0 0,0 1 0 0 0,1 0 0 0 0,-1 0 0 0 0,0-1 0 0 0,0 1-1 0 0,1 0 1 0 0,-1 0 0 0 0,1 0 0 0 0,-1 0 0 0 0,0 0 0 0 0,1-1 0 0 0,0 1 0 0 0,-1 0 0 0 0,1 2 0 0 0,-12 27-179 0 0,8-14 167 0 0,0 0 0 0 0,1 0 0 0 0,0 1 0 0 0,2-1 0 0 0,0 1 0 0 0,1-1 0 0 0,0 1 0 0 0,1-1 0 0 0,1 0 0 0 0,1 1 0 0 0,5 16 0 0 0,-3-17 15 0 0,-4-12 2 0 0,8 12 13 0 0,-8-13 40 0 0,1-2 0 0 0,4 4-31 0 0,-4-3-22 0 0,-2-2-208 0 0,0 0-75 0 0,0 0-6 0 0,4 12-2844 0 0,-4-12 1579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0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341 248 5983 0 0,'0'0'134'0'0,"0"0"22"0"0,0 0 10 0 0,-6-8 1286 0 0,4 7-1118 0 0,1 0 152 0 0,-1-1-1 0 0,0 1 0 0 0,1-1 1 0 0,-1 1-1 0 0,0 0 1 0 0,0 0-1 0 0,-3-2 1 0 0,-3-19 1404 0 0,9 16-1804 0 0,-1 0-1 0 0,1 0 1 0 0,0 0-1 0 0,0 0 1 0 0,1 0-1 0 0,-1 0 1 0 0,1 0-1 0 0,4-6 1 0 0,-2 2-32 0 0,-1 0-54 0 0,0-2 0 0 0,-7 1 0 0 0,3 0 0 0 0,-1 1 11 0 0,1 8 50 0 0,1 2 45 0 0,0 0 12 0 0,-5-28 1384 0 0,5 26-1300 0 0,0 2-2 0 0,-12-20 650 0 0,12 19-846 0 0,0 1 0 0 0,0-1 0 0 0,0 1 1 0 0,0 0-1 0 0,0-1 0 0 0,-1 1 0 0 0,1 0 0 0 0,0-1 1 0 0,0 1-1 0 0,-1 0 0 0 0,1-1 0 0 0,0 1 1 0 0,-1 0-1 0 0,1 0 0 0 0,0-1 0 0 0,-1 1 1 0 0,1 0-1 0 0,0 0 0 0 0,-1-1 0 0 0,1 1 1 0 0,0 0-1 0 0,-1 0 0 0 0,0 0 0 0 0,-7-4 1701 0 0,6 1-1688 0 0,2 2 38 0 0,-1 0 0 0 0,0 0 1 0 0,0 0-1 0 0,1 0 0 0 0,-1 0 0 0 0,0 0 0 0 0,0 0 1 0 0,0 1-1 0 0,0-1 0 0 0,0 0 0 0 0,0 1 0 0 0,0-1 1 0 0,0 0-1 0 0,0 1 0 0 0,0 0 0 0 0,0-1 0 0 0,0 1 0 0 0,0-1 1 0 0,-1 1-1 0 0,1 0 0 0 0,0 0 0 0 0,0 0 0 0 0,0 0 1 0 0,-1 0-1 0 0,1 0 0 0 0,0 0 0 0 0,0 0 0 0 0,0 0 1 0 0,0 1-1 0 0,-1-1 0 0 0,1 0 0 0 0,0 1 0 0 0,-1 0 0 0 0,-34 16-33 0 0,24-12 21 0 0,9-2-34 0 0,0 0 0 0 0,0 0 0 0 0,1 0 0 0 0,-1 0 0 0 0,-2 4 0 0 0,-14 14 71 0 0,16-17-61 0 0,-1 0-1 0 0,1 0 0 0 0,-1 0 1 0 0,1 1-1 0 0,0-1 0 0 0,-3 9 1 0 0,-13 17 51 0 0,2-9 91 0 0,2 1 0 0 0,0 1-1 0 0,1 0 1 0 0,1 1 0 0 0,-19 51 0 0 0,28-63 18 0 0,0 0 0 0 0,1 1 0 0 0,0-1 0 0 0,-1 22 0 0 0,4-31-98 0 0,0-3-1 0 0,7 12 11 0 0,3 2-10 0 0,-6-12-68 0 0,0-1-1 0 0,-2 0-4 0 0,1 0 0 0 0,0 0 0 0 0,0 0 0 0 0,0-1 0 0 0,0 1 0 0 0,0-1 0 0 0,0 0 0 0 0,0 0 0 0 0,1 0 0 0 0,-1 0 0 0 0,0-1 0 0 0,0 1-1 0 0,0-1 1 0 0,0 0 0 0 0,0 0 0 0 0,-1 0 0 0 0,1 0 0 0 0,0 0 0 0 0,0 0 0 0 0,-1-1 0 0 0,5-3 0 0 0,6-3 19 0 0,0-2-1 0 0,20-19 1 0 0,-20 17 19 0 0,30-27 21 0 0,-40 37-63 0 0,-2 1-3 0 0,1 0-1 0 0,-1 0 1 0 0,0 0 0 0 0,1-1-1 0 0,-1 1 1 0 0,0 0-1 0 0,0-1 1 0 0,0 1-1 0 0,0-1 1 0 0,0 1-1 0 0,0-1 1 0 0,-1 1-1 0 0,2-4 1 0 0,5-10-2 0 0,-4 11-1 0 0,5-16 15 0 0,-7 18-1 0 0,0 0 0 0 0,-1 0 0 0 0,1 0 1 0 0,-1 0-1 0 0,0 0 0 0 0,1 0 0 0 0,-1-1 0 0 0,0 1 1 0 0,0 0-1 0 0,0 0 0 0 0,-1 0 0 0 0,1 0 0 0 0,0 0 1 0 0,-1 0-1 0 0,0 0 0 0 0,0-3 0 0 0,-1 0 70 0 0,-2-4 35 0 0,4 9-114 0 0,0 0-1 0 0,0 0 1 0 0,0 0 0 0 0,-1 0 0 0 0,1 0 0 0 0,0 0 0 0 0,0 0 0 0 0,0 0 0 0 0,0 0 0 0 0,0 0 0 0 0,0 0 0 0 0,0 0 0 0 0,0 0 0 0 0,0 0 0 0 0,0 0 0 0 0,-1 0 0 0 0,1 0 0 0 0,0 0-1 0 0,0 0 1 0 0,0 0 0 0 0,0 0 0 0 0,0 0 0 0 0,0 0 0 0 0,0 0 0 0 0,0 0 0 0 0,0 0 0 0 0,0 0 0 0 0,0 0 0 0 0,0 0 0 0 0,0 0 0 0 0,-1 0 0 0 0,1 0 0 0 0,0 1 0 0 0,0-1-1 0 0,0 0 1 0 0,0 0 0 0 0,0 0 0 0 0,0 0 0 0 0,0 0 0 0 0,0 0 0 0 0,0 0 0 0 0,0 0 0 0 0,0 0 0 0 0,0 0 0 0 0,0 0 0 0 0,0 0 0 0 0,0 1 0 0 0,0-1 0 0 0,0 0 0 0 0,0 0 0 0 0,0 0-1 0 0,0 0 1 0 0,0 0 0 0 0,0 0 0 0 0,0 0 0 0 0,0 0 0 0 0,0 0 0 0 0,0 4 25 0 0,1 0-1 0 0,-1 0 1 0 0,1-1 0 0 0,-1 1-1 0 0,1 0 1 0 0,0-1-1 0 0,2 5 1 0 0,2 3-28 0 0,-2-7 0 0 0,-1 1 0 0 0,0-1 0 0 0,-1 1 0 0 0,1-1 0 0 0,-1 1 0 0 0,1 4 0 0 0,2 6 0 0 0,2-2 0 0 0,-2-1 0 0 0,-4-11-2 0 0,1-1-1 0 0,-1 1 0 0 0,0 0 1 0 0,1-1-1 0 0,-1 1 1 0 0,0-1-1 0 0,1 1 0 0 0,-1-1 1 0 0,1 1-1 0 0,-1-1 1 0 0,1 1-1 0 0,-1-1 0 0 0,1 1 1 0 0,-1-1-1 0 0,1 0 1 0 0,-1 1-1 0 0,2-1 0 0 0,0 1-47 0 0,-1-1 0 0 0,1 0 0 0 0,0 0-1 0 0,0 0 1 0 0,0 0 0 0 0,-1 0-1 0 0,1-1 1 0 0,0 1 0 0 0,0 0-1 0 0,0-1 1 0 0,-1 1 0 0 0,1-1-1 0 0,0 0 1 0 0,-1 1 0 0 0,1-1 0 0 0,-1 0-1 0 0,1 0 1 0 0,1-1 0 0 0,2-2-588 0 0,0 0 0 0 0,-1 0 0 0 0,1 0 0 0 0,4-6 0 0 0,4-6-1050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5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9215 0 0,'0'0'422'0'0,"0"0"-13"0"0,0 0 140 0 0,0 0 1563 0 0,0 0 708 0 0,0 0 144 0 0,0 0-361 0 0,0 0-1647 0 0,0 0-719 0 0,2 0-144 0 0,9-1-37 0 0,9-2-42 0 0,-7 3 49 0 0,-10 1-40 0 0,-1-1 107 0 0,0 1 19 0 0,8 4 113 0 0,0 1 1 0 0,-1 0-1 0 0,0 0 0 0 0,0 1 0 0 0,0 0 0 0 0,-1 0 1 0 0,0 1-1 0 0,12 15 0 0 0,-16-17-184 0 0,1-1 0 0 0,0 0 0 0 0,8 6 0 0 0,-8-7-70 0 0,0 1 0 0 0,1 0 0 0 0,-2 0 0 0 0,1 1 0 0 0,0-1 0 0 0,-1 1 0 0 0,0 0 0 0 0,-1 0 0 0 0,1 1 0 0 0,2 6 0 0 0,-4-8-8 0 0,0 0 0 0 0,-1-1 0 0 0,1 1 0 0 0,-1 0 0 0 0,0 0 0 0 0,-1 0 0 0 0,1 8 0 0 0,-1-10 0 0 0,0 0 0 0 0,0 0 0 0 0,0 0 0 0 0,-1 0 0 0 0,1 0 0 0 0,-1 0 0 0 0,0-1 0 0 0,0 1 0 0 0,0 0 0 0 0,0 0 0 0 0,-1-1 0 0 0,1 1 0 0 0,-1-1 0 0 0,-2 4 0 0 0,-6 6-6 0 0,-5 6 53 0 0,-1-1-1 0 0,0-1 1 0 0,-22 18 0 0 0,22-23 30 0 0,-21 11 0 0 0,-19 12-17 0 0,47-27-18 0 0,-2 4-30 0 0,11-6-14 0 0,0-3 3 0 0,-1 10-1 0 0,4 1 0 0 0,0-9 7 0 0,-1 0-1 0 0,0 0 1 0 0,1 0-1 0 0,0 0 1 0 0,0-1-1 0 0,0 1 1 0 0,0-1-1 0 0,0 0 1 0 0,6 4-1 0 0,4 2 51 0 0,20 11-1 0 0,-8-5 111 0 0,-20-12-116 0 0,1 0 0 0 0,-1-1-1 0 0,1 1 1 0 0,0-1 0 0 0,0 0 0 0 0,0-1-1 0 0,0 1 1 0 0,9 0 0 0 0,6-1 135 0 0,24-1 0 0 0,-17-1-120 0 0,-16 1-127 0 0,-1-1 1 0 0,0 0-1 0 0,0-1 0 0 0,17-4 1 0 0,-18 3-1121 0 0,-1-1 0 0 0,17-8-1 0 0,-8 2-7347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5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 2759 0 0,'0'0'120'0'0,"0"0"32"0"0,0 0-152 0 0,0 0 0 0 0,-14-8 0 0 0,3-3-1200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5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3223 0 0,'0'0'406'0'0,"0"0"494"0"0,0 0 222 0 0,0 0 44 0 0,0 0-146 0 0,0 0-648 0 0,2 1-288 0 0,4 4-86 0 0,-4-3-67 0 0,-2-2-50 0 0,0 0-10 0 0,0 0 29 0 0,0 0 136 0 0,0 0 29 0 0,1 0 17 0 0,0 0-1 0 0,0 0 1 0 0,0 0-1 0 0,0 0 1 0 0,-1 0-1 0 0,1 0 1 0 0,0 0-1 0 0,0 0 1 0 0,0 0-1 0 0,0 0 1 0 0,0 0-1 0 0,0-1 1 0 0,0 1-1 0 0,-1 0 1 0 0,1-1-1 0 0,0 1 1 0 0,0-1-1 0 0,0 1 1 0 0,-1-1-1 0 0,1 1 1 0 0,0-1-1 0 0,0 0 1 0 0,-1 1-1 0 0,1-1 1 0 0,-1 0-1 0 0,1 1 1 0 0,0-1-1 0 0,-1 0 1 0 0,0 0-1 0 0,1 1 1 0 0,0-2-1 0 0,-1 0-165 0 0,0 2 186 0 0,1 0-68 0 0,0-1 0 0 0,0 0 0 0 0,0 1 0 0 0,0-1 1 0 0,0 0-1 0 0,-1 0 0 0 0,1 0 0 0 0,0 1 0 0 0,-1-1 0 0 0,2-2 1 0 0,0 1 205 0 0,-2 2 176 0 0,6-13 1072 0 0,2-2 29 0 0,-6 14-1236 0 0,-2 1-1 0 0,0-2 18 0 0,-2-29 4260 0 0,2 29-4030 0 0,-3-20 968 0 0,3 20-1216 0 0,0-1 33 0 0,0 1-1 0 0,0-1 1 0 0,1 0 0 0 0,0 0-1 0 0,-1 1 1 0 0,1-1-1 0 0,0 0 1 0 0,2-4-1 0 0,1 15-310 0 0,0 1 0 0 0,-1 1 0 0 0,0-1 0 0 0,-1 0 0 0 0,0 1 0 0 0,1 14 0 0 0,-1-8-4 0 0,7 27 1 0 0,-4-23 1 0 0,5 39 0 0 0,-6-24 0 0 0,0 8 11 0 0,-2-40 43 0 0,6 1 16 0 0,1-3-5 0 0,4-9-1 0 0,-12 6-60 0 0,0 1 0 0 0,0 0 1 0 0,0-1-1 0 0,-1 1 0 0 0,1-1 0 0 0,0 1 0 0 0,-1-1 0 0 0,1 1 1 0 0,-1-1-1 0 0,1 1 0 0 0,-1-1 0 0 0,0 1 0 0 0,0-1 0 0 0,1-2 1 0 0,-1-1 7 0 0,2-6 7 0 0,-1 0 1 0 0,0-1 0 0 0,-1 1 0 0 0,0-1-1 0 0,-1 1 1 0 0,-2-15 0 0 0,-3-2 85 0 0,-12-35 1 0 0,11 47-21 0 0,4 11-58 0 0,0 0-1 0 0,1 0 1 0 0,-1-1-1 0 0,-2-9 0 0 0,2 2-11 0 0,0 7-15 0 0,0 8-2 0 0,1 7-11 0 0,2-9 12 0 0,-4 15-8 0 0,1 0 0 0 0,1 1 0 0 0,1-1 1 0 0,0 1-1 0 0,1 0 0 0 0,1-1 0 0 0,0 1 0 0 0,6 25 0 0 0,1 9 9 0 0,-1-16 0 0 0,-8-21 11 0 0,-2-2-25 0 0,3-9-275 0 0,0-2-151 0 0,-2-1-37 0 0,-12-8-1722 0 0,12 8 327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5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66 10591 0 0,'0'0'819'0'0,"0"0"-203"0"0,0 0 1128 0 0,-1-2 547 0 0,-8-23 2176 0 0,-6 1-3866 0 0,14 23-755 0 0,0-1 79 0 0,0 1-1 0 0,-1 0 0 0 0,1-1 0 0 0,-1 1 1 0 0,1 0-1 0 0,-1 0 0 0 0,0 0 1 0 0,-3-1-1 0 0,5 2 29 0 0,-2-1-150 0 0,2 1 246 0 0,0 0 110 0 0,0 0 22 0 0,0 0 58 0 0,0 0 230 0 0,0 0 106 0 0,0 0 22 0 0,0 0-17 0 0,0 0-83 0 0,0 0-31 0 0,0 0-9 0 0,3 0-42 0 0,22 2 92 0 0,34 6-1 0 0,-44-5-405 0 0,-11-3-87 0 0,0 1 0 0 0,-1-1 0 0 0,1 1 0 0 0,0 0 0 0 0,-1 0 0 0 0,1 0-1 0 0,-1 0 1 0 0,1 1 0 0 0,-1 0 0 0 0,0 0 0 0 0,1-1 0 0 0,-1 2 0 0 0,0-1-1 0 0,0 0 1 0 0,-1 1 0 0 0,1-1 0 0 0,4 6 0 0 0,-4-2 19 0 0,1-1 0 0 0,0 1 0 0 0,1-1 0 0 0,-1 0 1 0 0,1 0-1 0 0,0-1 0 0 0,6 5 0 0 0,-7-5 10 0 0,-1 0-1 0 0,1 0 1 0 0,-1 0 0 0 0,0 1-1 0 0,0-1 1 0 0,0 1 0 0 0,-1 0-1 0 0,3 6 1 0 0,-4-9-33 0 0,1 1-9 0 0,1 14 53 0 0,-3-2-43 0 0,-1-11-11 0 0,0 0 0 0 0,0 0 0 0 0,0-1 0 0 0,-1 1 0 0 0,-2 5 0 0 0,-6 6 0 0 0,5-13 0 0 0,2-1 0 0 0,0 1 0 0 0,-16 6 0 0 0,16-7 4 0 0,1 0-1 0 0,0-1 1 0 0,-1 1 0 0 0,1-1-1 0 0,-1 1 1 0 0,1-1 0 0 0,0 0-1 0 0,-1 0 1 0 0,-2-1 0 0 0,-30 1 23 0 0,24 0-27 0 0,1 1-12 0 0,10-1 11 0 0,0 0 1 0 0,1 0-1 0 0,-1 0 0 0 0,0 0 1 0 0,0 0-1 0 0,0 0 0 0 0,0 0 0 0 0,0 0 1 0 0,0 0-1 0 0,0 0 0 0 0,0 0 1 0 0,0 0-1 0 0,0 0 0 0 0,0 0 1 0 0,0 0-1 0 0,0 0 0 0 0,0 0 0 0 0,0 0 1 0 0,0 0-1 0 0,0 0 0 0 0,0 0 1 0 0,0 1-1 0 0,0-1 0 0 0,0 0 0 0 0,0 0 1 0 0,0 0-1 0 0,0 0 0 0 0,0 0 1 0 0,0 0-1 0 0,0 0 0 0 0,0 0 1 0 0,0 0-1 0 0,0 0 0 0 0,0 0 0 0 0,0 0 1 0 0,0 0-1 0 0,0 0 0 0 0,0 0 1 0 0,0 1-1 0 0,0-1 0 0 0,0 0 0 0 0,0 0 1 0 0,0 0-1 0 0,0 0 0 0 0,0 0 1 0 0,0 0-1 0 0,0 0 0 0 0,0 0 1 0 0,0 0-1 0 0,0 0 0 0 0,0 0 0 0 0,0 0 1 0 0,0 0-1 0 0,0 0 0 0 0,0 0 1 0 0,0 0-1 0 0,-1 0 0 0 0,1 0 0 0 0,0 0 1 0 0,0 0-1 0 0,0 0 0 0 0,0 0 1 0 0,0 0-1 0 0,0 0 0 0 0,0 0 1 0 0,0 0-1 0 0,0 0 0 0 0,14 22-3 0 0,1-2 0 0 0,30 34 0 0 0,7 8 4 0 0,-42-47 25 0 0,0 0 1 0 0,14 31-1 0 0,-24-46-22 0 0,0 0 0 0 0,0 1 0 0 0,1-1 0 0 0,-1 0 0 0 0,0 1 0 0 0,0-1 0 0 0,0 1 0 0 0,1-1 1 0 0,-1 0-1 0 0,0 1 0 0 0,0-1 0 0 0,0 1 0 0 0,0-1 0 0 0,0 1 0 0 0,0-1 0 0 0,0 0 0 0 0,0 1 0 0 0,0-1 0 0 0,0 1 0 0 0,-2 16 7 0 0,2-17-6 0 0,0 1 1 0 0,0-1 0 0 0,-1 1-1 0 0,1-1 1 0 0,0 1-1 0 0,-1-1 1 0 0,1 1 0 0 0,-1-1-1 0 0,1 0 1 0 0,-1 1-1 0 0,1-1 1 0 0,-1 0 0 0 0,1 1-1 0 0,-1-1 1 0 0,1 0-1 0 0,-1 1 1 0 0,1-1 0 0 0,-1 0-1 0 0,0 0 1 0 0,0 0-1 0 0,0 1 6 0 0,-7 2 19 0 0,0-1-1 0 0,0 1 0 0 0,0-2 1 0 0,0 1-1 0 0,-16 0 0 0 0,-43-2 63 0 0,49-1-64 0 0,-4 0-25 0 0,0-2 0 0 0,-21-5-1 0 0,-20-3-259 0 0,15 4-454 0 0,7 2-3888 0 0,28 3-3448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5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18 277 919 0 0,'-1'-2'67'0'0,"-4"-11"1262"0"0,-5-21 11581 0 0,8 22-13370 0 0,5-14 2378 0 0,-4-45 328 0 0,1 69-2178 0 0,0 1 0 0 0,0-1 1 0 0,1 0-1 0 0,-1 0 1 0 0,1 1-1 0 0,-1-1 1 0 0,1 0-1 0 0,0 0 1 0 0,-1 1-1 0 0,1-1 1 0 0,2-2-1 0 0,-1 2 143 0 0,-1-1-1 0 0,1 1 1 0 0,-1-1 0 0 0,0 1-1 0 0,0-1 1 0 0,1-3 0 0 0,14-60 2638 0 0,-15 65-2620 0 0,1-6 550 0 0,4 45-836 0 0,13 56-78 0 0,-2 3 123 0 0,-13-64 13 0 0,16 57-1 0 0,-17-83 6 0 0,-2-3-6 0 0,0 0-1 0 0,1 0 1 0 0,-1-1-1 0 0,1 1 1 0 0,4 6 0 0 0,12 21 72 0 0,-17-29-13 0 0,-1-2 9 0 0,0 0 6 0 0,-1-3-18 0 0,-18-35-18 0 0,11 23 76 0 0,-8-20 1 0 0,7 4-83 0 0,1 1 0 0 0,1-1 0 0 0,-3-41 0 0 0,8 61-32 0 0,0 8-5 0 0,-1 8-8 0 0,-1 10-26 0 0,4-11 23 0 0,-5 10 5 0 0,2 2-1 0 0,0-1 1 0 0,1 0 0 0 0,0 0 0 0 0,2 1-1 0 0,1 25 1 0 0,0-23 11 0 0,-2 25 0 0 0,-1 18 0 0 0,3-48 11 0 0,3-3 45 0 0,-3-7 18 0 0,1-2-18 0 0,3 4-33 0 0,-4-3-63 0 0,-1-2-408 0 0,0 0-184 0 0,0 0-37 0 0,0 0-237 0 0,-4-32-6324 0 0,-1 14 1135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5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9671 0 0,'0'0'748'0'0,"2"-2"-240"0"0,19-24 4399 0 0,-20 25-3304 0 0,0-1-1516 0 0,0 0 0 0 0,-1 0 0 0 0,1 0 0 0 0,0 0 0 0 0,0 0 0 0 0,1 0 0 0 0,1-2 0 0 0,-1 2-33 0 0,-1 0 5 0 0,-1 2 6 0 0,0 0 71 0 0,2 0 302 0 0,-1 0-324 0 0,0 0 0 0 0,1 1 0 0 0,-1-1 0 0 0,0 0 0 0 0,0 1 0 0 0,0-1 1 0 0,0 1-1 0 0,0-1 0 0 0,0 1 0 0 0,0 0 0 0 0,0-1 0 0 0,0 1 0 0 0,0 0 1 0 0,0 0-1 0 0,0 0 0 0 0,0 0 0 0 0,-1 0 0 0 0,1 0 0 0 0,1 1 0 0 0,-1 1 44 0 0,1 0-1 0 0,-1 0 0 0 0,0 0 1 0 0,0 0-1 0 0,0 1 0 0 0,0-1 1 0 0,0 4-1 0 0,0 7 111 0 0,-1-1-1 0 0,-1 23 0 0 0,1-32-243 0 0,-3 14-4 0 0,0 0-1 0 0,-5 20 0 0 0,-3 10-10 0 0,10-41 47 0 0,0 1-1 0 0,1-1 0 0 0,0 1 1 0 0,1-1-1 0 0,0 1 1 0 0,1 7-1 0 0,2 6 88 0 0,-4-20-118 0 0,0 0 1 0 0,1-1-1 0 0,-1 1 1 0 0,0-1-1 0 0,1 1 1 0 0,-1-1-1 0 0,1 1 1 0 0,-1-1-1 0 0,1 1 1 0 0,-1-1-1 0 0,1 0 1 0 0,0 1-1 0 0,-1-1 1 0 0,1 0-1 0 0,-1 1 1 0 0,1-1-1 0 0,0 0 1 0 0,-1 0-1 0 0,1 1 1 0 0,0-1-1 0 0,-1 0 1 0 0,1 0-1 0 0,0 0 1 0 0,0 0-1 0 0,0 0 1 0 0,19 1 195 0 0,0-4-115 0 0,-1-1 0 0 0,1-1-1 0 0,-1 0 1 0 0,1-1 0 0 0,28-15 0 0 0,-19 9 106 0 0,36-10 1 0 0,-54 19-98 0 0,1 0 0 0 0,0 1 0 0 0,20-1 0 0 0,-16 3-9 0 0,-12 2-89 0 0,0 1 0 0 0,7 2-4 0 0,15 9-72 0 0,-22-11 35 0 0,-2-2-37 0 0,-2-1-42 0 0,0 0-2 0 0,0 0 1 0 0,0 0-28 0 0,0 0-117 0 0,0 0-51 0 0,0 0-11 0 0,0 0-105 0 0,0 0-437 0 0,0 0-194 0 0,1-1 660 0 0,-1 0 0 0 0,1-1 0 0 0,0 1-1 0 0,0-1 1 0 0,-1 1 0 0 0,1-1 0 0 0,-1 0 0 0 0,0 1-1 0 0,1-3 1 0 0,-1-6-1385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7:0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7367 0 0,'0'0'568'0'0,"0"0"-36"0"0,1-1 2446 0 0,4-3-2840 0 0,-3 3 4400 0 0,0 2 4896 0 0,3 8-9207 0 0,-4-7-10 0 0,5 8 117 0 0,-5-9-285 0 0,0 1 112 0 0,1 0-1 0 0,20 29 47 0 0,-2 1 0 0 0,-1 0-1 0 0,-1 2 1 0 0,-2 0 0 0 0,-1 1 0 0 0,-2 0 0 0 0,-1 1-1 0 0,-2 0 1 0 0,9 68 0 0 0,-8-28 36 0 0,0 97-1 0 0,-11-160-188 0 0,0-4-4 0 0,0 0-1 0 0,1 0 1 0 0,0 0-1 0 0,0 0 1 0 0,4 12-1 0 0,-2-7-49 0 0,1-3 11 0 0,-3-9 43 0 0,-1-2 16 0 0,0 0-40 0 0,0 0-142 0 0,0 0-45 0 0,0 0-1283 0 0,-1-2-5377 0 0,-3-7-2310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0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2759 0 0,'0'0'427'0'0,"0"0"750"0"0,0 0 331 0 0,0 0 70 0 0,0 0-198 0 0,0 0-883 0 0,0 0-461 0 0,0 0-404 0 0,0 0-175 0 0,0 0-38 0 0,0 0 9 0 0,-5-4-191 0 0,4 3-2011 0 0,1 1 1148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0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27 107 10047 0 0,'0'0'463'0'0,"0"0"-14"0"0,0 0-243 0 0,0 0 50 0 0,-2 1 52 0 0,1 0-426 0 0,1 0 0 0 0,-1-1 0 0 0,0 1 0 0 0,0-1 0 0 0,0 1 0 0 0,1-1 0 0 0,-1 0 0 0 0,0 1 0 0 0,0-1 0 0 0,0 0 0 0 0,0 0 1 0 0,0 1-1 0 0,0-1 0 0 0,0 0 0 0 0,0 0 0 0 0,0 0 0 0 0,-1 0 0 0 0,0-1-441 0 0,2 1 114 0 0,0 0 480 0 0,0 0 205 0 0,0 0 44 0 0,-1-1 84 0 0,0 1-155 0 0,1 0-1 0 0,0-1 1 0 0,-1 1 0 0 0,1 0 0 0 0,0-1 0 0 0,-1 1 0 0 0,1 0 0 0 0,0-1 0 0 0,0 1-1 0 0,-1 0 1 0 0,1-1 0 0 0,0 1 0 0 0,0-1 0 0 0,0 1 0 0 0,0 0 0 0 0,-1-1 0 0 0,1 1 0 0 0,0-1-1 0 0,0 1 1 0 0,0-1 0 0 0,0 1 0 0 0,0-1 0 0 0,0 1 0 0 0,0 0 0 0 0,0-1 0 0 0,0 1-1 0 0,0-1 1 0 0,0 1 0 0 0,1-1 0 0 0,-1 1 0 0 0,0-1 0 0 0,1 0-69 0 0,0 0 1 0 0,0 0-1 0 0,0 0 1 0 0,0 0-1 0 0,0 1 1 0 0,0-1-1 0 0,0 0 1 0 0,0 1-1 0 0,0-1 1 0 0,0 1-1 0 0,2-2 1 0 0,6 0-2 0 0,0-1 1 0 0,13-1 0 0 0,52-10 1176 0 0,-39 7-865 0 0,36-4-1 0 0,-49 8-272 0 0,26-6 0 0 0,-8 1 105 0 0,53-9 742 0 0,-74 15-810 0 0,-13 2-143 0 0,-1 0 0 0 0,1 0 0 0 0,0-1 0 0 0,-1 1 1 0 0,1-1-1 0 0,-1-1 0 0 0,10-2 0 0 0,-14 3-16 0 0,-1 1 17 0 0,0 0 21 0 0,0 0-2 0 0,0 0-7 0 0,-12 4 10 0 0,-80 21 17 0 0,-98 24-414 0 0,165-42 285 0 0,15-4 11 0 0,0-1 0 0 0,0 0 1 0 0,0 0-1 0 0,-1-1 0 0 0,-12 0 0 0 0,52-8-54 0 0,-5 1 59 0 0,-6 3 58 0 0,0 1 0 0 0,31 0-1 0 0,-24 4-109 0 0,-1 1 0 0 0,40 11 0 0 0,-62-13-969 0 0,-2-1-319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0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40 2759 0 0,'0'0'126'0'0,"0"0"335"0"0,0 0 1327 0 0,0 0 579 0 0,0 0 117 0 0,0 0-266 0 0,0 0-1192 0 0,0 0-530 0 0,0 0-103 0 0,0 0-61 0 0,0 0-185 0 0,0 0-61 0 0,-2-1-14 0 0,-7-4 14 0 0,7 3 52 0 0,2 2 182 0 0,0 0 60 0 0,0 0 4 0 0,0 0 3 0 0,0 0 12 0 0,0 0 7 0 0,-17-12 1220 0 0,16 11-1629 0 0,-11-12 518 0 0,11 12-460 0 0,0 1 0 0 0,1-1 0 0 0,-1 1 1 0 0,0-1-1 0 0,0 1 0 0 0,0 0 0 0 0,1-1 0 0 0,-1 1 0 0 0,0 0 0 0 0,0 0 1 0 0,0-1-1 0 0,0 1 0 0 0,0 0 0 0 0,1 0 0 0 0,-1 0 0 0 0,0 0 1 0 0,0 0-1 0 0,0 0 0 0 0,0 0 0 0 0,-1 1 0 0 0,0-1 83 0 0,1 0-122 0 0,0 1 1 0 0,0-1 0 0 0,0 0 0 0 0,0 1 0 0 0,0-1 0 0 0,0 1-1 0 0,1-1 1 0 0,-1 1 0 0 0,0-1 0 0 0,0 1 0 0 0,0 0 0 0 0,0-1 0 0 0,1 1-1 0 0,-1 0 1 0 0,0 0 0 0 0,1-1 0 0 0,-1 1 0 0 0,0 0 0 0 0,1 0 0 0 0,-1 0-1 0 0,0 1 1 0 0,-8 22 162 0 0,9-24-175 0 0,-3 7 6 0 0,1-2 3 0 0,1 1-1 0 0,-1 0 0 0 0,1 0 1 0 0,0 0-1 0 0,1 0 1 0 0,-1 7-1 0 0,1 2 30 0 0,0 0-1 0 0,2 15 0 0 0,-2-24 11 0 0,1 0 0 0 0,-1 1 0 0 0,-1 9 0 0 0,1-14 78 0 0,-1 0 4 0 0,-3 34 647 0 0,4-34-695 0 0,0 0-28 0 0,0 7-70 0 0,11-36-3011 0 0,-11 26 1653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0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15 4607 0 0,'-2'1'354'0'0,"-2"5"122"0"0,3-4 1378 0 0,1-2 629 0 0,0 0 128 0 0,-3-1 225 0 0,-6-2-2212 0 0,-53-14 1058 0 0,51 15-1682 0 0,1 1 26 0 0,8 1 27 0 0,-1 1 0 0 0,1-1 1 0 0,-1 0-1 0 0,1 1 0 0 0,-1 0 1 0 0,1 0-1 0 0,0-1 0 0 0,-1 2 1 0 0,1-1-1 0 0,0 0 0 0 0,0 0 1 0 0,-4 3-1 0 0,5-2 250 0 0,-1-1-197 0 0,0 0 0 0 0,0 0 0 0 0,1 0 0 0 0,-1 1 0 0 0,1-1 0 0 0,-1 1 1 0 0,1-1-1 0 0,0 1 0 0 0,-3 3 0 0 0,4-5-94 0 0,-7 12 641 0 0,1 1 0 0 0,0-1 0 0 0,0 1 0 0 0,-5 22 0 0 0,0 24-21 0 0,11-56-613 0 0,1 1 0 0 0,0-1 0 0 0,0 0 1 0 0,0 1-1 0 0,0-1 0 0 0,1 0 0 0 0,-1 0 0 0 0,1 0 0 0 0,0 0 0 0 0,0-1 0 0 0,4 6 0 0 0,26 19 178 0 0,-25-22-84 0 0,0 1 0 0 0,0 0-1 0 0,8 9 1 0 0,-3-1-94 0 0,-1-6-19 0 0,-7-6-39 0 0,0 0-1 0 0,0 0 0 0 0,0 0 1 0 0,0-1-1 0 0,0 1 1 0 0,1-1-1 0 0,-1 0 0 0 0,0-1 1 0 0,1 1-1 0 0,-1-1 1 0 0,0 0-1 0 0,1 0 0 0 0,-1 0 1 0 0,1 0-1 0 0,-1-1 0 0 0,0 0 1 0 0,1 0-1 0 0,-1 0 1 0 0,0 0-1 0 0,8-4 0 0 0,-6 2-59 0 0,1-1 0 0 0,-1 0 0 0 0,0 0 0 0 0,0-1-1 0 0,0 1 1 0 0,-1-1 0 0 0,1 0 0 0 0,-1-1 0 0 0,-1 1-1 0 0,1-1 1 0 0,-1 0 0 0 0,4-7 0 0 0,4-11-820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0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10591 0 0,'0'0'819'0'0,"0"0"-400"0"0,0 0 299 0 0,0 0 186 0 0,0 0 38 0 0,0 0-98 0 0,0 0-447 0 0,0 0-196 0 0,0 0-38 0 0,1-2-60 0 0,23-17-1221 0 0,-22 17 1054 0 0,-2 2 202 0 0,39-2 2073 0 0,16 1 696 0 0,-40 1-2283 0 0,0-1 1 0 0,24-4-1 0 0,8 0-106 0 0,-28 3-411 0 0,54 1 136 0 0,-63 0 752 0 0,-3 0-3217 0 0,-3 1-6024 0 0,-4 0 2426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0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20 13823 0 0,'0'0'1062'0'0,"0"0"-484"0"0,2 1 545 0 0,1 0-771 0 0,0-1-1 0 0,0 0 1 0 0,0 0-1 0 0,-1 0 1 0 0,1 0 0 0 0,0 0-1 0 0,0 0 1 0 0,0-1 0 0 0,0 1-1 0 0,0-1 1 0 0,0 0-1 0 0,-1 0 1 0 0,5-2 0 0 0,3 0-173 0 0,-1-1 1 0 0,21-2-1 0 0,-17 4-243 0 0,-2 2 48 0 0,2 4 31 0 0,-9-2 41 0 0,0 0 0 0 0,-1 1 0 0 0,1-1 0 0 0,0 1 0 0 0,-1 0 0 0 0,0 0 0 0 0,0 0 0 0 0,0 0 0 0 0,0 1 0 0 0,0 0 0 0 0,0-1 0 0 0,-1 1 0 0 0,3 6 0 0 0,-1-3 53 0 0,-1 1 0 0 0,0 0 0 0 0,-1-1 1 0 0,1 1-1 0 0,-2 0 0 0 0,3 12 0 0 0,-4-15-76 0 0,-1 0 0 0 0,1 0-1 0 0,0 0 1 0 0,-1 0 0 0 0,0 0 0 0 0,-1-1 0 0 0,1 1 0 0 0,-1 0 0 0 0,1-1 0 0 0,-1 1-1 0 0,-1-1 1 0 0,1 0 0 0 0,-1 0 0 0 0,1 0 0 0 0,-1 0 0 0 0,0 0 0 0 0,-1 0-1 0 0,1-1 1 0 0,-7 6 0 0 0,-7 4 9 0 0,0 0 0 0 0,0-1 0 0 0,-22 11 0 0 0,25-16-8 0 0,0-1-1 0 0,-18 5 1 0 0,-13 7 88 0 0,41-16-109 0 0,-16 3 127 0 0,20-5-133 0 0,0-1-1 0 0,0 1 1 0 0,0 0 0 0 0,0 0-1 0 0,0 0 1 0 0,1 0 0 0 0,-1 0-1 0 0,0 0 1 0 0,0-1 0 0 0,0 1-1 0 0,0 0 1 0 0,0 0 0 0 0,0 0 0 0 0,0 0-1 0 0,0-1 1 0 0,0 1 0 0 0,0 0-1 0 0,0 0 1 0 0,0 0 0 0 0,0 0-1 0 0,0 0 1 0 0,0-1 0 0 0,0 1-1 0 0,0 0 1 0 0,0 0 0 0 0,0 0-1 0 0,0 0 1 0 0,0-1 0 0 0,0 1-1 0 0,-1 0 1 0 0,1 0 0 0 0,0 0-1 0 0,0 0 1 0 0,0 0 0 0 0,0 0-1 0 0,0-1 1 0 0,0 1 0 0 0,0 0-1 0 0,0 0 1 0 0,-1 0 0 0 0,1 0-1 0 0,0 0 1 0 0,0 0 0 0 0,0 0-1 0 0,0 0 1 0 0,0 0 0 0 0,-1 0-1 0 0,1 0 1 0 0,0 0 0 0 0,0-1-1 0 0,0 1 1 0 0,0 0 0 0 0,0 0-1 0 0,-1 0 1 0 0,1 0 0 0 0,0 0-1 0 0,0 0 1 0 0,0 1 0 0 0,0-1-1 0 0,-1 0 1 0 0,1 0 0 0 0,0 0-1 0 0,0 0 1 0 0,0 0 0 0 0,10-12 283 0 0,-10 12-314 0 0,2-1 42 0 0,-1 0 0 0 0,1 0 0 0 0,-1 0 0 0 0,1 0 0 0 0,-1 0 0 0 0,1 1 0 0 0,0-1 0 0 0,-1 1 0 0 0,1-1 0 0 0,0 1 0 0 0,0-1 0 0 0,-1 1 0 0 0,4 0-1 0 0,22 1 204 0 0,-18 2-171 0 0,-1-1-1 0 0,1 1 1 0 0,0 0 0 0 0,-1 1-1 0 0,0 0 1 0 0,0 1-1 0 0,0-1 1 0 0,-1 1-1 0 0,12 11 1 0 0,-18-16-50 0 0,12 8 0 0 0,-2-4 11 0 0,-6-2 31 0 0,5 0-115 0 0,-10-2-40 0 0,1 0-1 0 0,-1 0 1 0 0,1-1 0 0 0,-1 1-1 0 0,1 0 1 0 0,-1 0-1 0 0,1 0 1 0 0,-1 0 0 0 0,1-1-1 0 0,-1 1 1 0 0,1 0 0 0 0,-1 0-1 0 0,0-1 1 0 0,1 1-1 0 0,-1 0 1 0 0,1-1 0 0 0,-1 1-1 0 0,0-1 1 0 0,1 1 0 0 0,-1 0-1 0 0,0-1 1 0 0,1 1-1 0 0,-1-1 1 0 0,0 1 0 0 0,0-1-1 0 0,0 1 1 0 0,1-1 0 0 0,-1 0-1 0 0,4-9-8266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1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17 2759 0 0,'0'0'359'0'0,"0"0"465"0"0,0 0 205 0 0,-2 1 41 0 0,-2 1-648 0 0,0-1 0 0 0,0 0 0 0 0,0 1 1 0 0,0-1-1 0 0,-6 1 0 0 0,8-2-21 0 0,0 0-135 0 0,-2-1 230 0 0,0-1 1 0 0,0 1 0 0 0,-1 0-1 0 0,1-1 1 0 0,0 0 0 0 0,1 0-1 0 0,-5-3 1 0 0,6 5-184 0 0,2 0-5 0 0,0 0-16 0 0,0 0-4 0 0,-2 0-161 0 0,0 0 0 0 0,-1 1 0 0 0,1-1 0 0 0,-1 1 1 0 0,1 0-1 0 0,-4 1 0 0 0,6-2-95 0 0,-2 1 318 0 0,0 0 2 0 0,-16 7 286 0 0,16-7-364 0 0,0 0-2 0 0,-2 1-82 0 0,0 0-1 0 0,1 1 0 0 0,-1 0 1 0 0,1 0-1 0 0,-5 5 0 0 0,7-7-95 0 0,1-1 54 0 0,0 0 20 0 0,0 0 6 0 0,0 0 16 0 0,0 0 54 0 0,0 0 20 0 0,0 0 6 0 0,2 0-11 0 0,62-13 622 0 0,7-1-549 0 0,-57 10-261 0 0,0 0 55 0 0,0 0 0 0 0,1 0 0 0 0,-1 2 0 0 0,22-2 0 0 0,-36 4-112 0 0,0 0 0 0 0,0 0-1 0 0,1 0 1 0 0,-1 0-1 0 0,0-1 1 0 0,0 1-1 0 0,0 0 1 0 0,1 0-1 0 0,-1 0 1 0 0,0 0-1 0 0,0 0 1 0 0,1 0-1 0 0,-1 0 1 0 0,0 0-1 0 0,0 0 1 0 0,1 0-1 0 0,-1 0 1 0 0,0 0-1 0 0,0 1 1 0 0,0-1-1 0 0,1 0 1 0 0,-1 0-1 0 0,0 0 1 0 0,0 0-1 0 0,0 0 1 0 0,1 0-1 0 0,-1 0 1 0 0,0 1-1 0 0,0-1 1 0 0,0 0-1 0 0,1 0 1 0 0,-1 0-1 0 0,0 0 1 0 0,0 1-1 0 0,0-1 1 0 0,0 0-1 0 0,0 0 1 0 0,0 0-1 0 0,1 1 1 0 0,-1-1-1 0 0,0 0 1 0 0,0 0-1 0 0,0 1 1 0 0,0-1-1 0 0,-10 10 215 0 0,-21 6 30 0 0,-2-1-233 0 0,26-12-25 0 0,0 0-1 0 0,1 0 0 0 0,-1 0 1 0 0,-1-1-1 0 0,-12 3 0 0 0,10-3-7 0 0,1 0-1 0 0,0 0 1 0 0,-15 7 0 0 0,16-6-3 0 0,0 0 1 0 0,0 0-1 0 0,0-1 1 0 0,0 0 0 0 0,-8 0-1 0 0,3 0-53 0 0,27-6 50 0 0,7-4 21 0 0,27-4 0 0 0,72-16-147 0 0,-89 21-1134 0 0,-12 2 344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1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2597 7255 0 0,'0'0'331'0'0,"0"0"-8"0"0,2 2-206 0 0,3 4 4 0 0,-4-4 439 0 0,-1-2 191 0 0,4 2 386 0 0,-4-2-1105 0 0,0 1 0 0 0,0-1 0 0 0,0 0-1 0 0,0 0 1 0 0,0 0 0 0 0,1 0 0 0 0,-1 1-1 0 0,0-1 1 0 0,0 0 0 0 0,0 0 0 0 0,0 0 0 0 0,1 0-1 0 0,-1 0 1 0 0,0 0 0 0 0,0 0 0 0 0,0 0-1 0 0,1 1 1 0 0,-1-1 0 0 0,0 0 0 0 0,0 0 0 0 0,0 0-1 0 0,1 0 1 0 0,-1 0 0 0 0,0 0 0 0 0,0 0 0 0 0,0 0-1 0 0,1 0 1 0 0,-1 0 0 0 0,0 0 0 0 0,0 0-1 0 0,0 0 1 0 0,1-1 0 0 0,-1 1 0 0 0,0 0 0 0 0,0 0-1 0 0,10-2-1116 0 0,-9 2 1431 0 0,-1 0-1 0 0,1 0 1 0 0,-1 0 0 0 0,1 0-1 0 0,-1 0 1 0 0,1 0-1 0 0,-1 0 1 0 0,1 0 0 0 0,-1 0-1 0 0,0 1 1 0 0,1-1-1 0 0,-1 0 1 0 0,1 0 0 0 0,-1 0-1 0 0,1 1 1 0 0,-1-1-1 0 0,0 0 1 0 0,1 1-1 0 0,-1-1 1 0 0,0 0 0 0 0,1 1-1 0 0,-1-1 1 0 0,0 0-1 0 0,1 1 1 0 0,-1-1 0 0 0,0 1-1 0 0,1 0 1 0 0,1 8 762 0 0,-2-7-1074 0 0,0 0-1 0 0,0 0 1 0 0,-1 0-1 0 0,1 0 1 0 0,0 0-1 0 0,-1 0 0 0 0,1 0 1 0 0,-1 0-1 0 0,0 2 1 0 0,0-3 119 0 0,1 2-1 0 0,-17 44 370 0 0,12-34-391 0 0,0-1 1 0 0,1 1-1 0 0,-3 15 1 0 0,1 19 335 0 0,5-46-382 0 0,1-1 3 0 0,0 0 0 0 0,0 0-4 0 0,0 0-16 0 0,0 1-97 0 0,0 0-1 0 0,0 0 1 0 0,0 0 0 0 0,0-1-1 0 0,0 1 1 0 0,0 0 0 0 0,0 0-1 0 0,1-1 1 0 0,-1 1 0 0 0,0 0-1 0 0,0 0 1 0 0,0-1 0 0 0,1 2-1 0 0,4-5-591 0 0,-1-1-1 0 0,0 1 0 0 0,0-1 0 0 0,-1 0 1 0 0,5-5-1 0 0,-1-3-1293 0 0</inkml:trace>
  <inkml:trace contextRef="#ctx0" brushRef="#br0" timeOffset="1">385 2564 3223 0 0,'-1'2'240'0'0,"-1"8"208"0"0,2-8 1622 0 0,0-2 692 0 0,-2 2 136 0 0,-25 40 5206 0 0,16-23-7915 0 0,5-9-95 0 0,-57 86 13 0 0,-9-15-27 0 0,22-22 398 0 0,32-39-126 0 0,2 0 1 0 0,-26 39-1 0 0,25-30-105 0 0,-31 52 487 0 0,46-78-657 0 0,-4 2-1 0 0,5-4 19 0 0,1-1-12 0 0,0 0-10 0 0,0 0 0 0 0,0 0 6 0 0,2 0-12 0 0,7-4-67 0 0,-7 3-85 0 0,1 0 0 0 0,-1 0 0 0 0,1-1 1 0 0,-1 1-1 0 0,1-1 0 0 0,-1 0 0 0 0,0 0 1 0 0,0 0-1 0 0,1 0 0 0 0,-2 0 0 0 0,3-3 0 0 0,-2 4 52 0 0,-1-1-346 0 0,1 1-178 0 0,3-4-469 0 0,0-1-1 0 0,0 1 0 0 0,0-1 1 0 0,7-12-1 0 0,-6 7-680 0 0</inkml:trace>
  <inkml:trace contextRef="#ctx0" brushRef="#br0" timeOffset="2">318 2935 4607 0 0,'0'0'354'0'0,"0"0"-6"0"0,0 0 841 0 0,0 0 392 0 0,0 0 78 0 0,0 0-136 0 0,0 0-647 0 0,0 0-284 0 0,0 0-59 0 0,0 0 2 0 0,0 0 53 0 0,0 0 20 0 0,0 0 6 0 0,0 0-4 0 0,0 0-28 0 0,0 0-7 0 0,0 0-6 0 0,0 2-7 0 0,2 8-235 0 0,-1-1 0 0 0,-1 0 0 0 0,0 1 1 0 0,0-1-1 0 0,0 0 0 0 0,-1 0 0 0 0,-1 1 1 0 0,0-1-1 0 0,0 0 0 0 0,-4 10 0 0 0,4-14-274 0 0,0-1-1 0 0,0 0 0 0 0,-1 0 1 0 0,1 0-1 0 0,-1 0 0 0 0,0-1 1 0 0,1 1-1 0 0,-8 5 0 0 0,9-8 25 0 0,-5 10 78 0 0,3-4-75 0 0,5-4 192 0 0,11-5 293 0 0,-3-1-601 0 0,-1 2 112 0 0,0-2-1 0 0,0 1 0 0 0,0-1 0 0 0,16-8 0 0 0,-4 2 5 0 0,21-6-1 0 0,-38 14-73 0 0,-2 0 5 0 0,-1 0 0 0 0,1 0 0 0 0,0 1-1 0 0,0 0 1 0 0,0-1 0 0 0,0 1 0 0 0,0 0 0 0 0,0 0 0 0 0,0 0-1 0 0,0 0 1 0 0,0 0 0 0 0,2 0 0 0 0,6 4-11 0 0,-8-4-82 0 0,-2 0-70 0 0,0 0-9 0 0,0 0 1 0 0,0 0-5 0 0,0 0-23 0 0,0 0-11 0 0,0 0-1 0 0,0 0-132 0 0,0 0-553 0 0,0 0-239 0 0,0 0-48 0 0,0 0-159 0 0,0 0-622 0 0,2-3-272 0 0,5-13-58 0 0,-3-4-12 0 0</inkml:trace>
  <inkml:trace contextRef="#ctx0" brushRef="#br0" timeOffset="3">450 2841 16703 0 0,'0'0'763'0'0,"0"0"-14"0"0,0 0-411 0 0,0 0 54 0 0,0 0 78 0 0,0 0 12 0 0,0 0-66 0 0,0 0-303 0 0,0 0-166 0 0,0 0-61 0 0,0 0 8 0 0,0 2 8 0 0,-6 35 530 0 0,-15 48 0 0 0,11-49 232 0 0,-6 22 552 0 0,7-29-723 0 0,1 0 1 0 0,2 0 0 0 0,-4 45 0 0 0,8-48-376 0 0,2-16-122 0 0,0-8-74 0 0,0-2-38 0 0,0 0-11 0 0,0 0-1 0 0,3 0-187 0 0,9-4-785 0 0,1-6-341 0 0</inkml:trace>
  <inkml:trace contextRef="#ctx0" brushRef="#br0" timeOffset="4">1117 59 1839 0 0,'0'0'80'0'0,"0"0"16"0"0,0 0-96 0 0,0 0 0 0 0</inkml:trace>
  <inkml:trace contextRef="#ctx0" brushRef="#br0" timeOffset="5">1079 48 1375 0 0,'0'0'66'0'0,"0"0"430"0"0,0 0 1786 0 0,0 0 780 0 0,0 0 155 0 0,0 0-364 0 0,0 0-1645 0 0,0 0-726 0 0,0 0-142 0 0,0 0-48 0 0,0 0-98 0 0,0 0-39 0 0,0 0-10 0 0,0 0 6 0 0,0 0 28 0 0,0 0 11 0 0,0 0 2 0 0,0 0 0 0 0,0 0 2 0 0,0 0 4 0 0,0 0 2 0 0,0 0 3 0 0,0 0 10 0 0,0 0 3 0 0,0 0 0 0 0,2 1 16 0 0,34 7 728 0 0,-35-8-918 0 0,0 1 0 0 0,-1-1 0 0 0,1 0-1 0 0,0 0 1 0 0,0 0 0 0 0,0 0 0 0 0,0 0-1 0 0,0 0 1 0 0,0-1 0 0 0,0 1 0 0 0,0 0 0 0 0,0 0-1 0 0,0-1 1 0 0,-1 1 0 0 0,3-1 0 0 0,9-3 545 0 0,76-15 1134 0 0,-83 18-1666 0 0,-3 1 49 0 0,-2 0-7 0 0,2-1-37 0 0,17-8 15 0 0,-9 4-75 0 0,-1-3-19 0 0,-8 7-69 0 0,-1 1 4 0 0,0 0 11 0 0,-27-6-287 0 0,11 7 258 0 0,1 0 1 0 0,0 1-1 0 0,0 1 1 0 0,1 1-1 0 0,-1 0 0 0 0,-22 10 1 0 0,7-4 52 0 0,10-3 51 0 0,-2 1 159 0 0,0-2-1 0 0,-32 7 0 0 0,84-22 1423 0 0,28-3-1426 0 0,10 1 16 0 0,-28 3-24 0 0,78-3-1 0 0,-96 12-143 0 0,-20 0-15 0 0,0 0-73 0 0,-2-1-26 0 0,0 0-3 0 0,0 0-203 0 0,0 0-850 0 0,0 0-363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1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153 116 2759 0 0,'0'0'335'0'0,"0"0"365"0"0,0 0 164 0 0,0 0 31 0 0,0 0-87 0 0,0 0-396 0 0,0 0-175 0 0,0 0-40 0 0,-1-2-22 0 0,-21-32 12 0 0,16 23-105 0 0,5 9 34 0 0,1 2-91 0 0,0-1-1 0 0,0 1 0 0 0,0 0 1 0 0,-1 0-1 0 0,1-1 0 0 0,0 1 0 0 0,0 0 1 0 0,0 0-1 0 0,0-1 0 0 0,0 1 0 0 0,-1 0 1 0 0,1 0-1 0 0,0 0 0 0 0,0-1 1 0 0,0 1-1 0 0,-1 0 0 0 0,1 0 0 0 0,0 0 1 0 0,0 0-1 0 0,-1 0 0 0 0,1-1 1 0 0,0 1-1 0 0,0 0 0 0 0,-1 0 0 0 0,1 0 1 0 0,0 0-1 0 0,0 0 0 0 0,-1 0 1 0 0,1 0-1 0 0,0 0 0 0 0,0 0 0 0 0,-1 0 1 0 0,1 0-1 0 0,0 0 0 0 0,-1 0 1 0 0,1 0-1 0 0,0 0 0 0 0,-12 0 686 0 0,11 0-788 0 0,-19-1 3571 0 0,18 1-2986 0 0,2 0-58 0 0,0 0-29 0 0,0 0-4 0 0,0 0-2 0 0,0 0-13 0 0,-16-16 1664 0 0,14 15-1781 0 0,-20-15 747 0 0,20 15-802 0 0,-2 2 72 0 0,4-2-273 0 0,-1 1 0 0 0,1 0 0 0 0,0 0 0 0 0,-1 0 0 0 0,1 0 1 0 0,0 0-1 0 0,0 0 0 0 0,-1 0 0 0 0,1 0 0 0 0,0 0 0 0 0,-1 0 0 0 0,1 0 0 0 0,0 0 0 0 0,-1 0 1 0 0,1 0-1 0 0,0 0 0 0 0,0 0 0 0 0,-1 0 0 0 0,1 0 0 0 0,0 0 0 0 0,-1 0 0 0 0,1 0 1 0 0,0 0-1 0 0,0 1 0 0 0,-1-1 0 0 0,1 0 0 0 0,-1 0 0 0 0,-22 23 1539 0 0,21-21-1310 0 0,2-2-9 0 0,0 0-35 0 0,0 0-18 0 0,0 0-3 0 0,0 0 9 0 0,0 0 39 0 0,0 0 15 0 0,0 0 1 0 0,0 0 1 0 0,0 0 7 0 0,0 0 7 0 0,14-18 486 0 0,-12 16-678 0 0,0 0 0 0 0,1-1-1 0 0,0 1 1 0 0,-1 1-1 0 0,1-1 1 0 0,0 0 0 0 0,0 1-1 0 0,6-3 1 0 0,-2 1-9 0 0,-4 0-45 0 0,16-2 95 0 0,-6 3-120 0 0,1 0 0 0 0,-1 3 0 0 0,-10 0 0 0 0,1 3 0 0 0,7 8 0 0 0,-10-10 0 0 0,1-1 0 0 0,-1 0 1 0 0,0 1-1 0 0,1 0 0 0 0,-1-1 0 0 0,0 1 0 0 0,0 0 0 0 0,0 0 0 0 0,0-1 0 0 0,0 1 1 0 0,0 0-1 0 0,-1 0 0 0 0,2 3 0 0 0,-1 2 9 0 0,1-3 8 0 0,-1-1 1 0 0,0 2 0 0 0,0-1 0 0 0,0 0-1 0 0,1 7 1 0 0,-2-4-7 0 0,0 9-13 0 0,-3-11 4 0 0,1-3 9 0 0,-1 5 11 0 0,-1 0 0 0 0,1-1 0 0 0,-1 0 0 0 0,-1 1 0 0 0,1-2 0 0 0,-1 1 0 0 0,0 0 0 0 0,-1-1 0 0 0,1 0 0 0 0,-11 7 0 0 0,9-5 0 0 0,7-7-19 0 0,0 0 0 0 0,0 0 1 0 0,0 0-1 0 0,0 0 0 0 0,0 0 1 0 0,0 0-1 0 0,0 0 0 0 0,0 0 1 0 0,0 0-1 0 0,0-1 0 0 0,0 1 1 0 0,0 0-1 0 0,0 0 0 0 0,0 0 1 0 0,0 0-1 0 0,3-7 61 0 0,0 5-11 0 0,-2 2-52 0 0,0 0 0 0 0,1 0-1 0 0,-1 0 1 0 0,0 0 0 0 0,0 0-1 0 0,0 1 1 0 0,0-1 0 0 0,1 0-1 0 0,-1 1 1 0 0,0-1-1 0 0,0 0 1 0 0,0 1 0 0 0,0-1-1 0 0,0 1 1 0 0,2 1 0 0 0,0 0-1 0 0,7 5 0 0 0,-7-5 0 0 0,0 0 0 0 0,0 0 0 0 0,0 1 0 0 0,0 0 0 0 0,-1-1 0 0 0,1 1 0 0 0,3 6 0 0 0,1 0 0 0 0,-1-1 0 0 0,-3 3 0 0 0,-4 3 12 0 0,-2-2 49 0 0,-2-1 18 0 0,-3-4 1 0 0,5-5-40 0 0,2-1-37 0 0,-1 0 0 0 0,1 0 0 0 0,0-1 0 0 0,0 1 0 0 0,-1 0-1 0 0,1-1 1 0 0,0 0 0 0 0,-1 1 0 0 0,1-1 0 0 0,0 0 0 0 0,-1 1-1 0 0,1-1 1 0 0,-3 0 0 0 0,-19 3 61 0 0,6-1-64 0 0,0-4 0 0 0,14 1-30 0 0,-18 5-111 0 0,-10 10-377 0 0,29-13 391 0 0,0 1-1 0 0,-3 0 112 0 0,4-1-4740 0 0,12-10 2976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2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319 171 919 0 0,'-2'0'67'0'0,"-5"0"109"0"0,5 0 667 0 0,0-1 286 0 0,0 0-787 0 0,1 0 0 0 0,-1 0 0 0 0,0-1 0 0 0,0 1 0 0 0,0-1 0 0 0,1 0 0 0 0,-1 1 0 0 0,-1-4 0 0 0,-16-28-1079 0 0,15 24 760 0 0,3 7-434 0 0,-1 0 80 0 0,0-1 0 0 0,0 0 0 0 0,-1 1-1 0 0,1-1 1 0 0,-1 1 0 0 0,0 0 0 0 0,-3-3-1 0 0,4 4 602 0 0,0-1 146 0 0,2 2 38 0 0,-4-6 304 0 0,3 2 8018 0 0,0 1-8555 0 0,0-1 0 0 0,1 1 0 0 0,0-1 0 0 0,0 1 0 0 0,0-1 0 0 0,0 0 0 0 0,0 1 0 0 0,1-1 0 0 0,-1 1 0 0 0,1-1 1 0 0,1-3-1 0 0,2-10 349 0 0,-3 15-369 0 0,-1 2-1 0 0,1-2-8 0 0,1-4 1412 0 0,-3 5-667 0 0,-7 10-426 0 0,-12 20-451 0 0,13-10 298 0 0,1 0 0 0 0,-7 37 0 0 0,8-32-143 0 0,-10 31 0 0 0,-6 10 155 0 0,12-35-15 0 0,-18 42 0 0 0,5-19-70 0 0,14-34-106 0 0,0 0 1 0 0,-1 0-1 0 0,-12 18 1 0 0,18-34-76 0 0,0 3 90 0 0,-2 0 1 0 0,1 0-1 0 0,-8 7 0 0 0,11-12-103 0 0,1-1-10 0 0,0 0-1 0 0,-1 1-3 0 0,-10 12-1469 0 0,11-13 1343 0 0,0 0-1 0 0,0 0 1 0 0,0 0-1 0 0,0 0 0 0 0,0 0 1 0 0,0 0-1 0 0,0 0 0 0 0,-1 0 1 0 0,1 0-1 0 0,0 0 1 0 0,0 0-1 0 0,0 0 0 0 0,0 0 1 0 0,0 0-1 0 0,0 0 0 0 0,0 0 1 0 0,0 0-1 0 0,0 0 1 0 0,0 0-1 0 0,0 0 0 0 0,-1 0 1 0 0,1-1-1 0 0,0 1 0 0 0,0 0 1 0 0,0 0-1 0 0,0 0 1 0 0,0 0-1 0 0,0 0 0 0 0,0 0 1 0 0,0 0-1 0 0,0 0 0 0 0,0 0 1 0 0,0 0-1 0 0,0 0 0 0 0,0-1 1 0 0,0 1-1 0 0,0 0 1 0 0,0 0-1 0 0,0 0 0 0 0,0 0 1 0 0,0 0-1 0 0,0 0 0 0 0,0 0 1 0 0,0 0-1 0 0,0 0 1 0 0,0 0-1 0 0,0-1 0 0 0,0 1 1 0 0,0 0-1 0 0,0 0 0 0 0,0 0 1 0 0,0 0-1 0 0,0 0 1 0 0,0 0-1 0 0,0 0 0 0 0,1 0 1 0 0,-1 0-1 0 0,0 0 0 0 0,0 0 1 0 0,0 0-1 0 0,0 0 1 0 0,0-1-1 0 0,0-4-1026 0 0,1 3-1387 0 0,3-9-3829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2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11 455 0 0,'0'0'1755'0'0,"0"0"212"0"0,0 0 90 0 0,0 0-132 0 0,0 0-634 0 0,0 0-276 0 0,0 0-58 0 0,0 0-26 0 0,0 0-65 0 0,0 0-30 0 0,0 0-4 0 0,0 0-29 0 0,0 0-124 0 0,0 0-58 0 0,0 0-12 0 0,0 0-43 0 0,0 0-180 0 0,0-11 1409 0 0,-1 14 497 0 0,-7 15-1687 0 0,0 1 0 0 0,-7 30-1 0 0,12-18-477 0 0,-1-8-48 0 0,3-21 1 0 0,1 0 8 0 0,-1 7-14 0 0,0-7 22 0 0,1-2 27 0 0,0 0 5 0 0,0 0 0 0 0,0 0-7 0 0,3 0-27 0 0,3 0-70 0 0,-1 0 0 0 0,1 0 0 0 0,0-1 0 0 0,0 0 0 0 0,0 0 0 0 0,-1 0 0 0 0,1-1 0 0 0,-1 1 0 0 0,1-2 0 0 0,-1 1 0 0 0,8-4 0 0 0,23-10 54 0 0,-24 12-67 0 0,2 1-11 0 0,0 2 0 0 0,1 1 11 0 0,-2 3 31 0 0,1-2-31 0 0,-3 0-22 0 0,-9-1-42 0 0,-2 0-18 0 0,0 0-23 0 0,0 0 4 0 0,0 0 9 0 0,0 0-20 0 0,0 0-90 0 0,0 0-38 0 0,0 0-10 0 0,0 0-109 0 0,8-20-4889 0 0,-7 17 4761 0 0,0-4-2736 0 0,-1-3-2643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2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 16959 0 0,'0'0'778'0'0,"0"0"-20"0"0,0 0-423 0 0,0 0 9 0 0,0 0 59 0 0,0 0 11 0 0,0 0-83 0 0,-2 0-344 0 0,-2-1-100 0 0,1 0 0 0 0,-1 1 0 0 0,0 0 0 0 0,0 0 0 0 0,0 0 0 0 0,0 0 0 0 0,0 0 0 0 0,0 1 0 0 0,0 0 0 0 0,1 0 0 0 0,-1 0 0 0 0,0 0 0 0 0,1 1 0 0 0,-1-1 0 0 0,1 1 0 0 0,-1 0 0 0 0,1 0 0 0 0,-6 5 0 0 0,6-5 214 0 0,0 1-1 0 0,0 0 1 0 0,1 0 0 0 0,0 0-1 0 0,-1 0 1 0 0,1 1 0 0 0,0-1 0 0 0,0 1-1 0 0,1-1 1 0 0,-1 1 0 0 0,1 0-1 0 0,0-1 1 0 0,0 1 0 0 0,-1 7-1 0 0,0 0 391 0 0,1 0-1 0 0,1 0 1 0 0,0 0-1 0 0,1 12 0 0 0,0-17-332 0 0,0-1 0 0 0,1 1 0 0 0,-1 0 0 0 0,1-1 0 0 0,0 1 0 0 0,1-1 0 0 0,-1 0 0 0 0,4 6 0 0 0,-2-4-36 0 0,0 0-1 0 0,-1 0 1 0 0,0 0 0 0 0,0 0-1 0 0,-1 1 1 0 0,0-1-1 0 0,0 1 1 0 0,-1 0-1 0 0,1 11 1 0 0,0-6-74 0 0,-2-11-41 0 0,1 0 0 0 0,-1 1 0 0 0,0-1 0 0 0,0 1 0 0 0,0-1 0 0 0,0 1 1 0 0,0-1-1 0 0,-1 0 0 0 0,1 1 0 0 0,-1-1 0 0 0,0 4 0 0 0,-9 14 53 0 0,9-18-120 0 0,1-2-12 0 0,0 0-159 0 0,0 0-665 0 0,0-2-288 0 0,3-9-57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3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76 156 5063 0 0,'0'0'390'0'0,"-2"0"-252"0"0,-3 3-1175 0 0,-4-1 4233 0 0,-13-5 1819 0 0,5 1-4097 0 0,15 2-710 0 0,-12 6 2353 0 0,11-4 609 0 0,1-1 3503 0 0,11-1-6585 0 0,-7 0 7 0 0,-2 0 26 0 0,2 1 8 0 0,1 0-124 0 0,2 0 149 0 0,-1-1 0 0 0,1 1 0 0 0,-1-1 0 0 0,0 0 0 0 0,1 0 0 0 0,-1 0 0 0 0,1 0 0 0 0,7-2 0 0 0,-1 0-75 0 0,2-1-7 0 0,6 0-10 0 0,17-7 69 0 0,-22 6-78 0 0,3-1-38 0 0,-18 4-21 0 0,21-4 39 0 0,6-1 11 0 0,-22 4-2 0 0,5-1-20 0 0,-5 2 20 0 0,-1 1-39 0 0,14-3 42 0 0,5-3-18 0 0,18-4 37 0 0,-29 9-53 0 0,41-4 53 0 0,-8 4 64 0 0,-19 0-75 0 0,32-9 151 0 0,-54 9-196 0 0,25 1 117 0 0,-24 0-102 0 0,0 0 44 0 0,7 1-69 0 0,8 3-5 0 0,-17-3 16 0 0,15 3-4 0 0,-4-3-5 0 0,0 0 0 0 0,1 0 0 0 0,0-1 0 0 0,-1 0 0 0 0,0 0 0 0 0,-1 1 0 0 0,1-2 0 0 0,0 0 0 0 0,0 2 0 0 0,1 4 0 0 0,-1-1 0 0 0,1-2 0 0 0,-1-1 0 0 0,1 1 0 0 0,-1-2 0 0 0,0 0 0 0 0,37 1 0 0 0,-37-2 0 0 0,1 1 0 0 0,-1 0 0 0 0,0 1 0 0 0,0 0 0 0 0,18-3 0 0 0,-5-3 0 0 0,2 1 0 0 0,14 2 0 0 0,-2 2 0 0 0,0-2 64 0 0,14 0-64 0 0,0-4 0 0 0,-33 5 0 0 0,-19 0 0 0 0,34-5 0 0 0,4-2 0 0 0,1-1 64 0 0,-28 8-64 0 0,0 0 0 0 0,0 0 0 0 0,6-3 0 0 0,-18 4 0 0 0,29 5 0 0 0,-14-3 0 0 0,-11-2 0 0 0,15-2 0 0 0,-8 1 6 0 0,41-4 52 0 0,-39 4-58 0 0,-2 0 0 0 0,0 2 0 0 0,1 0 0 0 0,2 0 1 0 0,-12-1-3 0 0,31-1 14 0 0,-8 4 52 0 0,23 4 42 0 0,-45-7-98 0 0,16 0-5 0 0,19-2 50 0 0,-29 2-42 0 0,14 6 18 0 0,-17-5 10 0 0,24-2 32 0 0,23-5 54 0 0,-41 5-125 0 0,1 0 0 0 0,1 1 0 0 0,-3 0 0 0 0,-5 0 0 0 0,-3-2 0 0 0,24-2 0 0 0,-24 3 17 0 0,14 2 30 0 0,-15-1-47 0 0,18 0 0 0 0,0-3 0 0 0,19-2 0 0 0,-12 2 0 0 0,-2-3 64 0 0,-12 4-53 0 0,-1-1 31 0 0,6 0-31 0 0,-14 5-8 0 0,4 0-5 0 0,22-2 1 0 0,-27 0 1 0 0,17-3 0 0 0,-17 1 0 0 0,19-2 0 0 0,46-1 117 0 0,-59 3-106 0 0,3 1-11 0 0,22 1 64 0 0,-27 0-64 0 0,4-1 0 0 0,8-4 0 0 0,-16 3 18 0 0,19 0 28 0 0,-14 3-46 0 0,22-3 64 0 0,-27 0-45 0 0,18 0 26 0 0,-9 3-45 0 0,0 2 0 0 0,0-1 0 0 0,0 0 0 0 0,-1-1 0 0 0,0-1 0 0 0,1-1 11 0 0,-1-2 31 0 0,1 2-31 0 0,0 1-11 0 0,0-2 0 0 0,-1 0 11 0 0,0 0 31 0 0,0 3-31 0 0,1 0-11 0 0,0 0 0 0 0,-1-2 0 0 0,1 0 0 0 0,0 1 0 0 0,0 0 0 0 0,5-3 30 0 0,-18 3-26 0 0,34 3 26 0 0,9-2-30 0 0,7-2 117 0 0,-38 0-106 0 0,-1 2 0 0 0,-7-1 31 0 0,7 1-31 0 0,1 0-11 0 0,1 0 0 0 0,-1-1 0 0 0,0 0 0 0 0,1 0 0 0 0,0-1 0 0 0,-3 0 11 0 0,-6 2 31 0 0,5 1-20 0 0,-6-1-9 0 0,0-1 0 0 0,1 0 1 0 0,-1 1-1 0 0,0-1 0 0 0,0 0 1 0 0,1-1-1 0 0,3 0 0 0 0,3 0-2 0 0,3-1-11 0 0,0 2 0 0 0,-1 2 0 0 0,-1-1 16 0 0,-9 0 59 0 0,-2-1-6 0 0,0 0-5 0 0,0 0-25 0 0,6 1 90 0 0,-1 1-2892 0 0,-5-2 718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3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 5183 0 0,'0'0'234'0'0,"0"0"106"0"0,0 0 300 0 0,0 0 126 0 0,-2 1 30 0 0,-11 5 936 0 0,-25 9 0 0 0,36-15-1506 0 0,2 0 4 0 0,0 0 2 0 0,0 0 0 0 0,0 0 7 0 0,0 0 28 0 0,0 0 11 0 0,0 0 2 0 0,0 0 26 0 0,0 0 106 0 0,0 0 48 0 0,0 0 10 0 0,0 0 9 0 0,0 0 26 0 0,-12-6 1547 0 0,10 4-1763 0 0,0 0 0 0 0,-1 1-1 0 0,1-1 1 0 0,-1 1-1 0 0,0 0 1 0 0,-2-2-1 0 0,-26-4 1144 0 0,-1 8 317 0 0,30 0-1650 0 0,2-1-3 0 0,0 0 0 0 0,0 0-1 0 0,0 0-6 0 0,0 0-1 0 0,0 0 5 0 0,0 0 23 0 0,-2-1 11 0 0,-5 0 1 0 0,5 1 3 0 0,2 0 11 0 0,0 0 9 0 0,0 0 1 0 0,-2 0-7 0 0,2 0-94 0 0,-1 0 0 0 0,1 0 0 0 0,-1 0 0 0 0,1 0 0 0 0,0 1 0 0 0,-1-1-1 0 0,1 0 1 0 0,-1 0 0 0 0,1 0 0 0 0,-1 0 0 0 0,1 0 0 0 0,0 1 0 0 0,-1-1-1 0 0,1 0 1 0 0,0 0 0 0 0,-1 1 0 0 0,1-1 0 0 0,0 0 0 0 0,-1 1-1 0 0,1-1 1 0 0,0 0 0 0 0,-1 1 0 0 0,1-1 0 0 0,0 0 0 0 0,0 1 0 0 0,0-1-1 0 0,-1 1 1 0 0,1-1 0 0 0,0 0 0 0 0,0 1 0 0 0,0-1 0 0 0,0 1 0 0 0,0-1-1 0 0,0 1 1 0 0,0 0 0 0 0,-1 1 30 0 0,1-2 6 0 0,0 0 1 0 0,0 0 0 0 0,0 0 4 0 0,0 0 17 0 0,0 0 10 0 0,0 0 1 0 0,0 2-3 0 0,0 6-10 0 0,0-6-3 0 0,0-2 0 0 0,0 0 0 0 0,1 3 0 0 0,11 15 592 0 0,-10-16-576 0 0,-2-2-33 0 0,0 0-14 0 0,0 0-1 0 0,0 0 0 0 0,1 2-12 0 0,13 13-49 0 0,-7-10 43 0 0,-4-4-41 0 0,0 1-26 0 0,7 14 243 0 0,-9-14-137 0 0,1 0-13 0 0,3 8-64 0 0,2 0-5 0 0,-6-8 42 0 0,4 8 22 0 0,-2-5-57 0 0,-3-4-10 0 0,0 0 1 0 0,0-1-1 0 0,1 1 0 0 0,-1-1 1 0 0,0 1-1 0 0,1 0 0 0 0,-1-1 1 0 0,1 1-1 0 0,-1-1 1 0 0,1 1-1 0 0,-1-1 0 0 0,1 1 1 0 0,-1-1-1 0 0,1 0 1 0 0,-1 1-1 0 0,2 0 0 0 0,19 13 258 0 0,-11-6-255 0 0,-2 2-11 0 0,-2 1 11 0 0,-3-8 31 0 0,5 4-31 0 0,4 2 0 0 0,-1 1 43 0 0,-5-5-6 0 0,-5-4-9 0 0,19 9 9 0 0,-16-9-30 0 0,16 12 28 0 0,-10-4-46 0 0,-2 1 0 0 0,18 22 11 0 0,-25-30 42 0 0,-1-2 11 0 0,2 1-11 0 0,14 7-42 0 0,-14-7-8 0 0,10 15-70 0 0,-3-6 67 0 0,4 4-3 0 0,-4-2 35 0 0,2 4 3 0 0,12 12 18 0 0,-21-26 11 0 0,-2-2 3 0 0,0 0-3 0 0,0 0 0 0 0,0 0-23 0 0,0 0-95 0 0,0 0-17 0 0,0 0 107 0 0,0 0 1 0 0,0 0-102 0 0,0 2 1 0 0,-1 7 52 0 0,-5 1 12 0 0,-17 18 0 0 0,14-16 54 0 0,-1-1 0 0 0,-1-1 0 0 0,-15 13 0 0 0,20-18-54 0 0,-25 19 0 0 0,30-24 0 0 0,-1 1 0 0 0,1 0 0 0 0,-1 0 0 0 0,1 0 0 0 0,-1 1 0 0 0,1-1 0 0 0,0 0 0 0 0,0 0 0 0 0,-1 1 0 0 0,0 2 0 0 0,-10 13 0 0 0,5-8 0 0 0,1 1 0 0 0,-4 5 0 0 0,9-13 0 0 0,-9 9 0 0 0,4-2 0 0 0,-24 24 0 0 0,22-24 0 0 0,1 2 11 0 0,1-1 47 0 0,0-2 33 0 0,4-6-11 0 0,-3 3-79 0 0,2-3-59 0 0,-1 5 54 0 0,2-4 46 0 0,-1 5-20 0 0,2-7 32 0 0,1-1 18 0 0,0 0 4 0 0,0 0-9 0 0,0 0-3 0 0,0 0 0 0 0,0 0 0 0 0,0 0-25 0 0,1 3-77 0 0,1 5 56 0 0,-2-7-21 0 0,0-1 1 0 0,0 1 0 0 0,0 0-1 0 0,1 0 1 0 0,-1-1 0 0 0,0 1-1 0 0,0 0 1 0 0,0-1 0 0 0,0 1-1 0 0,0 0 1 0 0,-1-1 0 0 0,1 1-1 0 0,0 0 1 0 0,-1 1 0 0 0,0 1-6 0 0,-2 8 8 0 0,-4 1 0 0 0,-1-2 0 0 0,-16 16-75 0 0,21-22 33 0 0,-1 6 31 0 0,0 1-2 0 0,4-9-97 0 0,0-2-186 0 0,0 0-53 0 0,0 0-1324 0 0,1-3-5550 0 0,9-10-2377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0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4543 0 0,'0'0'102'0'0,"0"0"20"0"0,0 0 6 0 0,0 0 144 0 0,0 0 604 0 0,0 0 263 0 0,0 0 56 0 0,0 0-35 0 0,0 0-196 0 0,0 0-90 0 0,0 0-11 0 0,0 0-42 0 0,0 0-150 0 0,0 0-60 0 0,0 0-17 0 0,0 0-43 0 0,0 0-175 0 0,0 0-79 0 0,0 0-10 0 0,0 0-26 0 0,0 0-86 0 0,0 0-42 0 0,0 0-5 0 0,0 0 6 0 0,0 0 20 0 0,0 0 6 0 0,0 0 0 0 0,0 0 11 0 0,0 0 46 0 0,0 0 27 0 0,0 0 4 0 0,0 0 7 0 0,0 0 26 0 0,0 0 9 0 0,0 0 4 0 0,0 0-4 0 0,0 0-30 0 0,0 0-18 0 0,0 0-2 0 0,0 0-12 0 0,0 0-49 0 0,0 2-19 0 0,-1 7-7 0 0,1-7-2 0 0,0-2-6 0 0,0 0-1 0 0,0 2 0 0 0,2 3-23 0 0,1-1 0 0 0,-1 0 0 0 0,1 1 1 0 0,0-1-1 0 0,6 7 0 0 0,-8-10-101 0 0,0 1 1 0 0,1-1-1 0 0,-1 1 1 0 0,1-1-1 0 0,-1 1 1 0 0,1-1-1 0 0,0 0 1 0 0,-1 1-1 0 0,1-1 0 0 0,0 0 1 0 0,0 0-1 0 0,2 0 1 0 0,1 1 42 0 0,-2 0-28 0 0,0-1 1 0 0,0 1-1 0 0,1-1 0 0 0,-1 0 1 0 0,0 0-1 0 0,0 0 0 0 0,1-1 0 0 0,-1 1 1 0 0,0-1-1 0 0,1 0 0 0 0,-1 0 1 0 0,1 0-1 0 0,3-1 0 0 0,-1 1 24 0 0,0 0 0 0 0,0 0 0 0 0,0 0 0 0 0,0 0 0 0 0,-1 1 0 0 0,1 0 0 0 0,0 0 0 0 0,11 4 0 0 0,8 4 23 0 0,25 5-5 0 0,31 8 310 0 0,-72-20-298 0 0,0-1 0 0 0,15 1 1 0 0,16 2 143 0 0,30 7 172 0 0,-59-9-389 0 0,-1 0 10 0 0,-1 0 0 0 0,0 1-1 0 0,0 0 1 0 0,0 0 0 0 0,15 8 0 0 0,-13-6 2 0 0,-1 0 1 0 0,1-1-1 0 0,-1 0 0 0 0,1-1 0 0 0,0-1 0 0 0,0 1 1 0 0,1-2-1 0 0,-1 1 0 0 0,0-2 0 0 0,1 1 0 0 0,-1-2 1 0 0,12-1-1 0 0,-4 0 76 0 0,25-2 1 0 0,-26 4-45 0 0,28-6 0 0 0,85-15 180 0 0,-110 19-240 0 0,0 0 0 0 0,0 1 0 0 0,27 3 0 0 0,37 10 64 0 0,-79-11-49 0 0,-1 1 0 0 0,1-1 1 0 0,0 1-1 0 0,9 4 0 0 0,15 5 90 0 0,-6-5-35 0 0,-18-4-21 0 0,1 0 0 0 0,0-1 0 0 0,1 0 0 0 0,11 1 0 0 0,7 0 79 0 0,-20-1-100 0 0,-1-1 1 0 0,1 1-1 0 0,0-1 1 0 0,0 0-1 0 0,6-2 1 0 0,-6 2-16 0 0,0 0 0 0 0,0 0 0 0 0,0 0 1 0 0,0 1-1 0 0,0 0 0 0 0,9 2 0 0 0,-7-1-5 0 0,-1-1 1 0 0,0 0-1 0 0,1 0 0 0 0,8-1 0 0 0,11-1 45 0 0,15 2 41 0 0,-38 0-55 0 0,1 1-33 0 0,11 12 135 0 0,7 1-118 0 0,-2 1 41 0 0,-21-16-61 0 0,0 1 0 0 0,1-1 0 0 0,-1 0 0 0 0,1 1 0 0 0,-1-1 0 0 0,1 0 0 0 0,-1 1 0 0 0,1-1 0 0 0,-1 0 0 0 0,1 0 0 0 0,-1 0 0 0 0,1 0 0 0 0,-1 1 0 0 0,1-1 0 0 0,-1 0 0 0 0,1 0 0 0 0,-1 0 0 0 0,1 0 0 0 0,0 0 0 0 0,0 0-3 0 0,8 0 17 0 0,-6 0-10 0 0,0 0 1 0 0,0 0-1 0 0,0 0 1 0 0,0 0-1 0 0,-1 1 1 0 0,1 0-1 0 0,0-1 1 0 0,4 3-1 0 0,32 5 75 0 0,-26-6-51 0 0,-11-1-26 0 0,1 0-5 0 0,1 0 0 0 0,-1-1 0 0 0,1 1 0 0 0,-1-1 0 0 0,6 0 0 0 0,29-8 102 0 0,-31 6-65 0 0,6 0-15 0 0,13 0 29 0 0,-22 4-49 0 0,9 3-2 0 0,35 24 64 0 0,-41-24-64 0 0,23 9 0 0 0,-19-8 0 0 0,-3-2 25 0 0,1-1 0 0 0,15 5 0 0 0,-16-7 4 0 0,-1 1 1 0 0,1-1-1 0 0,14 0 1 0 0,14 2 41 0 0,-21 0-63 0 0,-13-3 12 0 0,3-2 4 0 0,24 1-12 0 0,-5 4-12 0 0,3 1 64 0 0,11 1-64 0 0,-11 0 53 0 0,-22-5-40 0 0,-3 0-13 0 0,0-1 0 0 0,0 1 0 0 0,-1 0-1 0 0,1 0 1 0 0,0 0 0 0 0,-1 0 0 0 0,1 1 0 0 0,0-1 0 0 0,0 0-1 0 0,-1 1 1 0 0,3 0 0 0 0,23 7 0 0 0,50 11 0 0 0,-69-16 0 0 0,-5-2 0 0 0,0-1 0 0 0,0 1 0 0 0,-1-1 0 0 0,1 1 0 0 0,0-1 0 0 0,0 0 0 0 0,0 0 0 0 0,0 0 0 0 0,5-1 0 0 0,35-2 0 0 0,40 1 0 0 0,-79 2 1 0 0,2-1 22 0 0,38-9 17 0 0,-40 9-40 0 0,9 2 0 0 0,-6 0 0 0 0,12 0 0 0 0,-7 2 0 0 0,-5 0 0 0 0,21 12 0 0 0,-25-13 0 0 0,0 0 0 0 0,1 0 0 0 0,0 0 0 0 0,-1-1 0 0 0,1 0 0 0 0,6 2 0 0 0,4 1 0 0 0,9 3 0 0 0,-21-6 0 0 0,0-1 0 0 0,0 1 0 0 0,0-1 0 0 0,0 0 0 0 0,0 1 0 0 0,0-1 0 0 0,1 0 0 0 0,-1 0 0 0 0,4-1 0 0 0,9 1 0 0 0,-12 0 0 0 0,16-3 0 0 0,0-2 0 0 0,-5 2 0 0 0,-2 0 0 0 0,-3 2 11 0 0,-6 0 31 0 0,11 3-30 0 0,7-4-13 0 0,36-7 1 0 0,-43 6 0 0 0,2-1 1 0 0,-13 1 3 0 0,-2 1 2 0 0,0 1 47 0 0,1 0 0 0 0,3-3-31 0 0,-4 3 31 0 0,-20-2-240 0 0,18 3 150 0 0,-1 0 0 0 0,1 0 0 0 0,0 0-1 0 0,-1 1 1 0 0,1-1 0 0 0,0 1 0 0 0,0-1-1 0 0,-1 1 1 0 0,1-1 0 0 0,0 1 0 0 0,0 0-1 0 0,0-1 1 0 0,-2 2 0 0 0,-2 1-202 0 0,-6 2-1965 0 0,11-5 915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4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1375 0 0,'0'0'66'0'0,"0"0"179"0"0,0 0 736 0 0,0 0 326 0 0,0 0 62 0 0,0 0-209 0 0,0 0-908 0 0,0 0-400 0 0,0 0-78 0 0,0 0-85 0 0,0 0-278 0 0,0 0-126 0 0,0 0-21 0 0,0 0 101 0 0,0 0 463 0 0,0 0 234 0 0,0 0 126 0 0,0 0 440 0 0,0 0 194 0 0,0 0 40 0 0,0 0-73 0 0,0 0-340 0 0,0 0-147 0 0,0 0-29 0 0,0 0-29 0 0,0 0-91 0 0,0 0-38 0 0,0 0-10 0 0,0 0 6 0 0,0 0 28 0 0,0 0 11 0 0,0 0 2 0 0,0 0 18 0 0,0 0 71 0 0,0 0 30 0 0,0 0 7 0 0,0 0 4 0 0,0 0 4 0 0,0 0 2 0 0,0 0 0 0 0,0 0 36 0 0,0 0 151 0 0,0 0 65 0 0,0 0 17 0 0,0 0-15 0 0,0 0-78 0 0,0 0-31 0 0,0 0-8 0 0,0 0-49 0 0,0 0-201 0 0,0 0-88 0 0,0 0-21 0 0,0 0 4 0 0,0 0 22 0 0,0 0 10 0 0,0 0 2 0 0,0 0 11 0 0,0 0 45 0 0,1 2 21 0 0,0 0-166 0 0,-1-2 3 0 0,0 1-1 0 0,0-1 1 0 0,0 1 0 0 0,0-1-1 0 0,1 1 1 0 0,-1-1-1 0 0,0 1 1 0 0,1-1-1 0 0,-1 1 1 0 0,0-1-1 0 0,1 0 1 0 0,-1 1-1 0 0,0-1 1 0 0,1 1 0 0 0,-1-1-1 0 0,2 1 1 0 0,0 0 25 0 0,0 0 1 0 0,0-1 0 0 0,0 1 0 0 0,0 0-1 0 0,0-1 1 0 0,1 1 0 0 0,-1-1 0 0 0,0 0-1 0 0,0 0 1 0 0,4 0 0 0 0,8-1 32 0 0,0-2-21 0 0,-1-1-45 0 0,-4 0 2 0 0,-7 4 47 0 0,-11 2 0 0 0,-14 9-161 0 0,-21 7-302 0 0,30-12 292 0 0,-1 0 0 0 0,-25 6 0 0 0,39-12 192 0 0,1 0 18 0 0,0 0 4 0 0,0 0 14 0 0,0 0 51 0 0,0 0 22 0 0,0 0 3 0 0,0 0-9 0 0,0 0-39 0 0,0 0-15 0 0,0 0-1 0 0,13 0 96 0 0,-3-1-129 0 0,0-1-1 0 0,19-5 1 0 0,6-2 69 0 0,-9 3-40 0 0,-17 4-163 0 0,0 0-1 0 0,0 0 1 0 0,0 1-1 0 0,17 0 1 0 0,-23 1-217 0 0,-3 0-7 0 0,0 0 1 0 0,0 0 4 0 0,0 0 2 0 0,0 0 0 0 0,-1 1-23 0 0,1 0 1 0 0,-1 0-1 0 0,1 1 0 0 0,-1-1 0 0 0,1 0 1 0 0,-1 0-1 0 0,1 0 0 0 0,-1 0 0 0 0,0 0 1 0 0,0 0-1 0 0,1-1 0 0 0,-1 1 0 0 0,0 0 1 0 0,0 0-1 0 0,0 0 0 0 0,0-1 0 0 0,0 1 1 0 0,0 0-1 0 0,-1 0 0 0 0,1-1 9 0 0,-13 8-4517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5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100 213 6247 0 0,'0'0'283'0'0,"0"0"-3"0"0,0 0-44 0 0,0 0 485 0 0,0 0 229 0 0,0 0 46 0 0,0 0-115 0 0,0 0-524 0 0,0-2-226 0 0,0 1-218 0 0,0 0 0 0 0,0-1 0 0 0,0 1-1 0 0,0 0 1 0 0,0-1 0 0 0,0 1 0 0 0,0-1 0 0 0,-1 1 0 0 0,1 0 0 0 0,-1 0 0 0 0,1-1-1 0 0,-1 1 1 0 0,1 0 0 0 0,-1-1 0 0 0,0 1 0 0 0,1 0 0 0 0,-1 0 0 0 0,0 0-1 0 0,-1-2 1 0 0,0 2 221 0 0,-11 0 1714 0 0,11-1-1609 0 0,1 0 0 0 0,-1-1 0 0 0,1 1 0 0 0,-1 0 0 0 0,1-1 0 0 0,0 1 0 0 0,0-1 1 0 0,0 0-1 0 0,0 1 0 0 0,0-1 0 0 0,0 0 0 0 0,1 0 0 0 0,-1-3 0 0 0,-2-9 508 0 0,3 14-420 0 0,0 1-40 0 0,-2-12 243 0 0,-1-6 1320 0 0,3 16-1500 0 0,0 2 2 0 0,0 0-8 0 0,0 0-33 0 0,0-2-14 0 0,0-6-1 0 0,0 6-21 0 0,0 2-90 0 0,0 0-38 0 0,0 0-10 0 0,0 0-13 0 0,0 0-42 0 0,0 0 8 0 0,0 0 5 0 0,0 0-6 0 0,0 0-3 0 0,0 0-12 0 0,0 0-2 0 0,1 3 0 0 0,35 126 0 0 0,-26-91 188 0 0,-9-36-168 0 0,-1-2 4 0 0,0 0 0 0 0,1 2 0 0 0,2 6 0 0 0,-1-3-16 0 0,2 3-53 0 0,-3-6 26 0 0,0 0 0 0 0,3 7-31 0 0,-3-7 36 0 0,-1-2 28 0 0,0 0-17 0 0,2-2-5 0 0,-1-1-34 0 0,0-1 0 0 0,0 1 0 0 0,0-1 0 0 0,0 1 0 0 0,0-1 0 0 0,-1 0 0 0 0,1 1-1 0 0,-1-1 1 0 0,0 0 0 0 0,-1-3 0 0 0,-5-45 224 0 0,4 38-228 0 0,-1-1-17 0 0,0-1 0 0 0,-1 1 0 0 0,-1 0 0 0 0,0 0 0 0 0,-1 1 0 0 0,0 0 0 0 0,-2 0 0 0 0,-10-17-1 0 0,13 22-53 0 0,4 7 39 0 0,-1-1-1 0 0,1 0 1 0 0,-1 0-1 0 0,0 0 1 0 0,-4-4-1 0 0,4 5-35 0 0,-8 1 31 0 0,0 3 11 0 0,3 6 0 0 0,4 3 0 0 0,1 0 0 0 0,0 0 0 0 0,0 1 0 0 0,1-1 0 0 0,1 0 0 0 0,0 14 0 0 0,0-15 0 0 0,2 34-26 0 0,14 74 0 0 0,-6-58 14 0 0,-6-31 12 0 0,-4-24 27 0 0,0-1 36 0 0,7 16 2 0 0,-4-11 4 0 0,-2-7-5 0 0,-1-2 4 0 0,0 0 20 0 0,2-2 21 0 0,1-4-56 0 0,-1 0-1 0 0,1 0 0 0 0,-1 0 0 0 0,0 0 0 0 0,0 0 1 0 0,-1 0-1 0 0,1-1 0 0 0,-1-9 0 0 0,0-58 204 0 0,-1 25-140 0 0,5-44-59 0 0,-5 91-116 0 0,2 19-23 0 0,-1 19-15 0 0,-1 0 0 0 0,-9 53 0 0 0,1 7 101 0 0,7-68 11 0 0,1-13 139 0 0,-3 23 0 0 0,3-37-101 0 0,0-1 11 0 0,0 0-27 0 0,-2-2-327 0 0,-6-9-950 0 0,-1-3-371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6:5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12175 0 0,'0'0'562'0'0,"0"0"-18"0"0,0 0-287 0 0,1-1 94 0 0,3-4-21 0 0,-2 3-262 0 0,-1 0 1 0 0,1 0-1 0 0,-1 1 1 0 0,0-1-1 0 0,0 0 0 0 0,1 0 1 0 0,-1 0-1 0 0,-1-1 1 0 0,1 1-1 0 0,0 0 1 0 0,0 0-1 0 0,-1 0 0 0 0,1-1 1 0 0,-1 1-1 0 0,0 0 1 0 0,0-1-1 0 0,0 1 1 0 0,0 0-1 0 0,0 0 0 0 0,0-1 1 0 0,-1 1-1 0 0,0-4 1 0 0,-9-27 1968 0 0,10 31-1393 0 0,0 2 17 0 0,0-2-229 0 0,1 0 1 0 0,-1 0-1 0 0,0-1 0 0 0,0 1 0 0 0,0 0 0 0 0,-1-4 0 0 0,6-29 3226 0 0,0 38-3644 0 0,-1 1 0 0 0,1 0-1 0 0,-1 0 1 0 0,6 7 0 0 0,-3 2-14 0 0,38 131 140 0 0,-38-114-61 0 0,-1 0-1 0 0,5 60 0 0 0,-9 15 835 0 0,-2-94-802 0 0,0-2-38 0 0,0-7-33 0 0,0-2-93 0 0,0 0-14 0 0,0 0-20 0 0,0 0-94 0 0,0 0-40 0 0,0 0-10 0 0,4-11-1116 0 0,1-2 119 0 0,1 0-53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7:0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7343 0 0,'0'0'320'0'0,"0"0"72"0"0,0 0-312 0 0,0 0-80 0 0,0 0 0 0 0,0 0-2160 0 0,4-11-448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7:0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0 919 0 0,'0'0'334'0'0,"0"0"1064"0"0,0 0 472 0 0,0 0 91 0 0,0 0-220 0 0,0 0-1003 0 0,0 0-437 0 0,0 0-86 0 0,0 2-53 0 0,-3 6-144 0 0,3-6-66 0 0,0-2 86 0 0,0 0 26 0 0,0 0 48 0 0,0 0 202 0 0,0 0 86 0 0,0 0 16 0 0,0 0 5 0 0,0 0-4 0 0,0 0-1 0 0,0 0 0 0 0,0 0-33 0 0,0 0-142 0 0,0 0-66 0 0,0 0-14 0 0,0 0-17 0 0,0 0-104 0 0,0 0-178 0 0,0 0-53 0 0,0 0-8 0 0,0 0-33 0 0,-1 2-134 0 0,1 0 342 0 0,-2 7-782 0 0,-12 9-482 0 0,14-17 1296 0 0,-1 0 0 0 0,1 0-1 0 0,-1-1 1 0 0,0 1 0 0 0,1 0-1 0 0,-1 0 1 0 0,0-1 0 0 0,0 1-1 0 0,1 0 1 0 0,-1-1 0 0 0,0 1-1 0 0,0-1 1 0 0,0 1 0 0 0,0-1-1 0 0,0 1 1 0 0,-1-1 0 0 0,-5 3 152 0 0,-17 15 4025 0 0,22-16-3950 0 0,2-2-91 0 0,0 0-44 0 0,0 0-11 0 0,0 0-2 0 0,0 0-6 0 0,0 0 18 0 0,0 0 77 0 0,0 0 31 0 0,0 0 7 0 0,0 0 28 0 0,0 0 106 0 0,0 0 48 0 0,0 0 10 0 0,0 0 2 0 0,0 0 0 0 0,0 0 0 0 0,0 0 0 0 0,0 0-17 0 0,0 0-72 0 0,0 0-30 0 0,0 0-8 0 0,0 0-26 0 0,0 0-106 0 0,0 0-42 0 0,0 0-10 0 0,2 1-17 0 0,4 4-49 0 0,16 8 586 0 0,-20-11-545 0 0,0-2 4 0 0,18 8 568 0 0,-18-7-524 0 0,0-1-7 0 0,48 1 478 0 0,-48 0-487 0 0,0-1 35 0 0,19 3 570 0 0,-18-3-597 0 0,-3 0-8 0 0,2 0-43 0 0,6 1-39 0 0,-4-1 20 0 0,10 0-31 0 0,-8 1-11 0 0,7 6 11 0 0,-9-7 31 0 0,12-2-32 0 0,-16 2-14 0 0,36 3 141 0 0,39-5 262 0 0,-37 0-346 0 0,-12 4-53 0 0,2 0 0 0 0,-24-3 15 0 0,18 6 45 0 0,-8-1-18 0 0,2-1-30 0 0,-10-4-10 0 0,-2-1 6 0 0,62 2 226 0 0,-59-1-222 0 0,-5 1-9 0 0,40-11 110 0 0,-37 10-105 0 0,17-4-5 0 0,-9 4-3 0 0,0-3 0 0 0,0 2 0 0 0,-1 1 0 0 0,1-1 0 0 0,6-1-4 0 0,-8 2 48 0 0,-1 1-9 0 0,3 0 7 0 0,27-1 33 0 0,-28 0-75 0 0,-1-2 11 0 0,-7 2 31 0 0,7 0-20 0 0,-1 1 31 0 0,-5 0 0 0 0,7-1-30 0 0,1 2 25 0 0,-1-1-36 0 0,0-2-12 0 0,0 0 0 0 0,25-3 0 0 0,-28 6 11 0 0,-5 0-2 0 0,0-1 17 0 0,14-4-8 0 0,22-2 46 0 0,1 4-64 0 0,-21 0 0 0 0,-16-1 0 0 0,37-3 0 0 0,-30 5 11 0 0,-7 0 31 0 0,5-1-31 0 0,4 1-11 0 0,-2 1 0 0 0,2 0 0 0 0,-2-1 0 0 0,1 4 0 0 0,0-1 0 0 0,0-3 0 0 0,0-1 0 0 0,0 1 0 0 0,0 0 0 0 0,0 2 0 0 0,1 2 0 0 0,0-3 0 0 0,0-3 0 0 0,-3 2 11 0 0,-8 1 42 0 0,0-1 11 0 0,0 0-45 0 0,9-8 37 0 0,-10 8-3 0 0,1 1 0 0 0,9 1-42 0 0,1 2-11 0 0,-2 2 11 0 0,-6-3 31 0 0,8 3-31 0 0,-3 1 1 0 0,-7-5 49 0 0,0-1 5 0 0,-1-1-42 0 0,-1 1 0 0 0,1 0 0 0 0,-1 0 0 0 0,1 0 0 0 0,0 0 0 0 0,-1 0 0 0 0,1 0 0 0 0,-1 0 0 0 0,1 0 0 0 0,-1 0 0 0 0,1 0 0 0 0,-1 0 1 0 0,1 0-1 0 0,-1 0 0 0 0,1 0 0 0 0,-1 1 0 0 0,1-1 0 0 0,-1 0 0 0 0,1 0 0 0 0,-1 0 0 0 0,1 1 0 0 0,5 6-47 0 0,-5-6-30 0 0,-1-1-11 0 0,0 0 0 0 0,0 0 0 0 0,2 1 11 0 0,10 1 42 0 0,0 0 0 0 0,-9-2-42 0 0,-1 0 0 0 0,8 2 42 0 0,3 1 11 0 0,0-3 0 0 0,0-3 0 0 0,-4-1-21 0 0,-7 3-81 0 0,-2 1 2 0 0,0 0 11 0 0,0 0-16 0 0,0 0-73 0 0,0 0-28 0 0,0 0-9 0 0,-2-1-100 0 0,-9-2-1024 0 0,0 0 0 0 0,-14-1 0 0 0,4 0-6721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7:0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6479 0 0,'0'0'298'0'0,"0"0"-10"0"0,0 0-159 0 0,0 0 31 0 0,0 0 31 0 0,2 0 7 0 0,19-2 1 0 0,-14-4-351 0 0,-5 3 153 0 0,-1 2 94 0 0,-1 1 58 0 0,2-1 9 0 0,13-10 1487 0 0,-13 10-842 0 0,-2 1-53 0 0,2-1-250 0 0,5-1-109 0 0,-5 2-19 0 0,-2 0-45 0 0,0 0-163 0 0,0 0-68 0 0,0 0-18 0 0,2-1-15 0 0,9 1-54 0 0,9 0 322 0 0,0 1 0 0 0,38 7 0 0 0,-21-2 28 0 0,-33-6-154 0 0,0 0-1 0 0,1 0 0 0 0,-1-1 0 0 0,0 1 0 0 0,5-2 1 0 0,-2 1 3 0 0,-5 0 36 0 0,-2 1-31 0 0,0 0-8 0 0,0 0-10 0 0,0 0-40 0 0,0 0-21 0 0,0 0-2 0 0,0 0-5 0 0,0 0-23 0 0,0 0-11 0 0,0 0-1 0 0,0 0-4 0 0,0 0-17 0 0,0 0-35 0 0,-12 3-103 0 0,3-3 74 0 0,-42 4 634 0 0,14 2-285 0 0,28-5-202 0 0,0 0 1 0 0,-1 0-1 0 0,1-1 0 0 0,0 0 1 0 0,-1-1-1 0 0,-13-2 0 0 0,21 2 126 0 0,2 1 4 0 0,0 0-9 0 0,0 0-39 0 0,0 0-15 0 0,0 0-215 0 0,0 0-1 0 0,0 0 1 0 0,-1 0-1 0 0,1 0 1 0 0,0 0-1 0 0,0 0 0 0 0,0 0 1 0 0,0 0-1 0 0,0 0 1 0 0,-1 0-1 0 0,1 0 1 0 0,0 0-1 0 0,0 0 1 0 0,0 0-1 0 0,0 0 1 0 0,-1 0-1 0 0,1 0 1 0 0,0 0-1 0 0,0 0 1 0 0,0 0-1 0 0,0 0 1 0 0,-1 0-1 0 0,1 0 0 0 0,0 0 1 0 0,0 0-1 0 0,0 1 1 0 0,0-1-1 0 0,0 0 1 0 0,0 0-1 0 0,-1 0 1 0 0,1 0-1 0 0,0 0 1 0 0,0 0-1 0 0,0 1 1 0 0,0-1-1 0 0,0 0 1 0 0,0 0-1 0 0,0 0 1 0 0,0 0-1 0 0,0 0 0 0 0,0 1 1 0 0,0-1-1 0 0,-1 0 1 0 0,1 0-1 0 0,9 4-268 0 0,17 0-1193 0 0,-8-6 529 0 0,2-7-5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7:0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0,'0'0'200'0'0,"0"0"-200"0"0,0 0 0 0 0,0 0 0 0 0,0 0 608 0 0,0 0 72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7:0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2303 0 0,'0'0'466'0'0,"0"0"1114"0"0,0 0 489 0 0,0 0 99 0 0,0 0-184 0 0,0 0-859 0 0,0 0-373 0 0,0 0-74 0 0,0 0-97 0 0,0 0-328 0 0,0 0-145 0 0,0 0-32 0 0,0 0-2 0 0,0 0 4 0 0,0 0 2 0 0,0 0 0 0 0,0 0 22 0 0,0 0 88 0 0,0 0 40 0 0,0 0 8 0 0,0 0 14 0 0,0 0 50 0 0,0 0 18 0 0,0 0 6 0 0,0 0 10 0 0,0 0 34 0 0,0 0 12 0 0,0 0 2 0 0,0 0-21 0 0,0 0-88 0 0,0 0-34 0 0,-1 1-8 0 0,-18 3 90 0 0,17-4-248 0 0,2 0 21 0 0,0 0 28 0 0,0 0 10 0 0,-12 1 145 0 0,-3-1-58 0 0,14 0-5 0 0,0 0-1 0 0,0 0 1 0 0,0 0 0 0 0,1 0 0 0 0,-1 0 0 0 0,0 0-1 0 0,0 0 1 0 0,0 0 0 0 0,0 0 0 0 0,1 1 0 0 0,-1-1-1 0 0,0 0 1 0 0,0 0 0 0 0,0 1 0 0 0,-1 0 0 0 0,2 0-115 0 0,0 0 0 0 0,0 0 0 0 0,0 0 0 0 0,0-1 0 0 0,0 1 0 0 0,0 0 0 0 0,1 0 0 0 0,-1 0 0 0 0,0 0 0 0 0,0 0 0 0 0,1 0 0 0 0,-1 0 0 0 0,0 0 0 0 0,1 0 0 0 0,-1-1 0 0 0,1 1 0 0 0,-1 0 0 0 0,2 1 0 0 0,-1 0 58 0 0,1-1-76 0 0,1 1-1 0 0,-1 0 1 0 0,0 0 0 0 0,0 0 0 0 0,-1 0 0 0 0,4 4-1 0 0,-4-4-59 0 0,0-1 95 0 0,1 2-82 0 0,0-1 1 0 0,0 0 0 0 0,0 0 0 0 0,0 0-1 0 0,0 0 1 0 0,0 0 0 0 0,5 2 0 0 0,-7-4-35 0 0,28 16 14 0 0,-25-14-8 0 0,1 0 1 0 0,-1 0 0 0 0,0 0-1 0 0,0 1 1 0 0,0-1-1 0 0,0 1 1 0 0,0 0 0 0 0,2 3-1 0 0,3 1 25 0 0,-4-3-15 0 0,0-1 1 0 0,0 1-1 0 0,0 0 1 0 0,6 9-1 0 0,-2-1 41 0 0,-1-1-36 0 0,-2-2 4 0 0,9 11-1 0 0,4-1 38 0 0,-17-17 0 0 0,-2 0-11 0 0,-3 6-30 0 0,2-6 36 0 0,2-2 6 0 0,-1 1-12 0 0,-7 5-31 0 0,-3 2 20 0 0,-1-1-31 0 0,-9 8 7 0 0,-2-3 24 0 0,17-9-28 0 0,1 0 0 0 0,-1 0 0 0 0,1 0 0 0 0,0 0 0 0 0,-6 5 0 0 0,2 4-14 0 0,-8 16 42 0 0,10-13-4 0 0,-14 21-1 0 0,0-2 50 0 0,-8 13 130 0 0,27-43-150 0 0,-3 6 10 0 0,-1-2-10 0 0,5-6-3 0 0,0 0-11 0 0,-2 5-30 0 0,2-5 37 0 0,1-2 13 0 0,0 0 7 0 0,0 0 8 0 0,0 0 3 0 0,0 0-15 0 0,0 0 0 0 0,0 0 16 0 0,0 0 1 0 0,0 0-10 0 0,14-6-222 0 0,14-6-1639 0 0,-14 3 719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7:1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4 919 0 0,'0'0'307'0'0,"0"0"953"0"0,0 0 421 0 0,0 0 82 0 0,0 0-195 0 0,0 0-893 0 0,0 0-394 0 0,0 0-80 0 0,0 0-27 0 0,0 0-78 0 0,0 0-24 0 0,0 0 61 0 0,0 0 183 0 0,0 0 72 0 0,0 0 17 0 0,0 0 33 0 0,0 0 123 0 0,0 0 58 0 0,0 0 11 0 0,0 0-18 0 0,0 0-82 0 0,0 0-33 0 0,0 0-8 0 0,0 0-35 0 0,0 0-148 0 0,0 0-67 0 0,0 0-14 0 0,0 0-18 0 0,0 0-74 0 0,0 0-34 0 0,0 0-10 0 0,0 0 11 0 0,0 0 50 0 0,0 0 18 0 0,0 0 6 0 0,0 0 14 0 0,0 0 50 0 0,0 0 18 0 0,0 0 6 0 0,0 0-2 0 0,0 0-17 0 0,0 0-10 0 0,0 0-1 0 0,0 0 3 0 0,0 0 10 0 0,0 0 3 0 0,0 0 0 0 0,0 0-5 0 0,0 0-23 0 0,0 0-11 0 0,0 0-1 0 0,0 0-6 0 0,0 0-29 0 0,0 0-12 0 0,0 0-1 0 0,-1-1-2 0 0,-5 0-44 0 0,-28-1 395 0 0,27 4-416 0 0,7-2-89 0 0,-1 1 0 0 0,0-1-1 0 0,0 0 1 0 0,1 0 0 0 0,-1 1 0 0 0,0-1-1 0 0,1 0 1 0 0,-1 0 0 0 0,0 0 0 0 0,0 0 0 0 0,1 0-1 0 0,-1 0 1 0 0,0 0 0 0 0,1 0 0 0 0,-1 0-1 0 0,0-1 1 0 0,0 1 0 0 0,1 0 0 0 0,-2-1-1 0 0,-3 0 65 0 0,3 1-76 0 0,-13 3 147 0 0,-42 8 341 0 0,28-7-424 0 0,-25 5 12 0 0,45-7-43 0 0,7-1 99 0 0,2-1 15 0 0,2 0-90 0 0,-1 1-1 0 0,1-1 1 0 0,-1 1-1 0 0,1-1 0 0 0,-1 1 1 0 0,0 0-1 0 0,1 0 1 0 0,1 1-1 0 0,8 5 308 0 0,-10-7-300 0 0,0 0 0 0 0,-1 0 0 0 0,1 1 0 0 0,0-1 0 0 0,0 0 0 0 0,0 0 0 0 0,-1 1-1 0 0,1-1 1 0 0,0 0 0 0 0,-1 1 0 0 0,1-1 0 0 0,0 1 0 0 0,-1-1 0 0 0,1 1 0 0 0,0 0 0 0 0,-1-1 0 0 0,1 1 0 0 0,-1-1-1 0 0,1 1 1 0 0,-1 0 0 0 0,1 0 0 0 0,-1-1 0 0 0,0 1 0 0 0,1 0 0 0 0,-1 0 0 0 0,0-1 0 0 0,1 2 0 0 0,-1-2-142 0 0,0 2 165 0 0,0-2 9 0 0,0 0-10 0 0,-1 15 121 0 0,0-12-143 0 0,4 16 68 0 0,3 17 116 0 0,-6-34-161 0 0,0 1-5 0 0,2 6-41 0 0,-1 2 32 0 0,0-1 1 0 0,0 0 0 0 0,-1 15-1 0 0,-2-12 50 0 0,2-10-80 0 0,-1 1 0 0 0,1 0 0 0 0,0 0 0 0 0,0 0 0 0 0,1 0 0 0 0,-1-1 0 0 0,2 5 0 0 0,-1 1-11 0 0,0-5 18 0 0,2 7-31 0 0,4 13-11 0 0,-3-7 0 0 0,-3-12 0 0 0,0-1 7 0 0,-1 7 39 0 0,-1-1-35 0 0,-4 3-11 0 0,1 0 11 0 0,-1-2 31 0 0,0 2-31 0 0,-10 20 0 0 0,14-31 42 0 0,1 0 0 0 0,0 6-31 0 0,0-5 32 0 0,2 4 68 0 0,-2 0 66 0 0,-6 28-91 0 0,5-24-86 0 0,2-7 43 0 0,0 4 17 0 0,-1-6 0 0 0,0-2-6 0 0,0 0-1 0 0,1 2-58 0 0,1-1 0 0 0,0 0 0 0 0,-1 0 0 0 0,1 1 0 0 0,0-1-1 0 0,-1 0 1 0 0,1-1 0 0 0,0 1 0 0 0,3 1 0 0 0,-1-1-1 0 0,-2 0-5 0 0,0 1 0 0 0,0-1 0 0 0,0 0 0 0 0,1-1 0 0 0,-1 1 0 0 0,0 0 0 0 0,1 0 0 0 0,-1-1 0 0 0,0 0 0 0 0,1 1 0 0 0,-1-1 0 0 0,5 0 0 0 0,0-1 0 0 0,-1 1 11 0 0,1 0-1 0 0,-1 0 1 0 0,0-1 0 0 0,0 0 0 0 0,7-2-1 0 0,5 0-10 0 0,-10 3 1 0 0,23-5 51 0 0,-22 3-41 0 0,34-7-11 0 0,-33 6-1 0 0,-5 2 21 0 0,0-1-1 0 0,0 1 1 0 0,0 0 0 0 0,0 0 0 0 0,5 0-1 0 0,1 0-8 0 0,8-2-13 0 0,-13 4 4 0 0,18 2 9 0 0,-49 5 42 0 0,22-7-50 0 0,0 0-451 0 0,-1-1 0 0 0,0 1 0 0 0,0-1 0 0 0,0 0 1 0 0,0 0-1 0 0,0 0 0 0 0,-6-1 0 0 0,-3-2-8756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7:3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6535 0 0,'0'0'288'0'0,"0"0"64"0"0,0 0-288 0 0,0 0-64 0 0,0 0 0 0 0,0 0 0 0 0,0 0-168 0 0,0 0-56 0 0,0 0 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0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435 573 3223 0 0,'0'0'143'0'0,"-2"0"-3"0"0,1-1 367 0 0,-1 1-1 0 0,1-1 1 0 0,-1 1-1 0 0,1-1 1 0 0,-1 0-1 0 0,1 0 1 0 0,0 0-1 0 0,0 0 1 0 0,-1 0-1 0 0,1 0 1 0 0,0 0-1 0 0,0 0 0 0 0,0 0 1 0 0,0-1-1 0 0,0 1 1 0 0,1 0-1 0 0,-1-1 1 0 0,-1-2-1 0 0,-2-2-845 0 0,-19-23 1468 0 0,22 27-889 0 0,1 2-22 0 0,-9-22 1291 0 0,-1 0 372 0 0,6 12-1265 0 0,-7-17-34 0 0,-2 0 0 0 0,0 1 0 0 0,-24-35 0 0 0,26 48-616 0 0,7 12 14 0 0,2 1 8 0 0,-7-1-14 0 0,0 5-22 0 0,4-1 73 0 0,-1 0 0 0 0,1 0 0 0 0,0 1-1 0 0,0 0 1 0 0,0 0 0 0 0,0 1 0 0 0,1-1 0 0 0,0 1 0 0 0,0 0-1 0 0,0 0 1 0 0,0 0 0 0 0,-3 7 0 0 0,-6 7 45 0 0,9-15-53 0 0,1 0-1 0 0,0 1 1 0 0,0-1-1 0 0,1 1 1 0 0,-3 5-1 0 0,1-2-7 0 0,-1 1 0 0 0,0-1 1 0 0,-1 0-1 0 0,0 0 0 0 0,0-1 0 0 0,-1 0 0 0 0,-9 9 0 0 0,-16 17 58 0 0,25-24 14 0 0,-5 6 137 0 0,-11 17 1 0 0,20-27-108 0 0,0 0 0 0 0,0 0 0 0 0,1 1 0 0 0,0-1-1 0 0,0 0 1 0 0,0 1 0 0 0,1 0 0 0 0,-1 6 0 0 0,0 2 176 0 0,1-8-145 0 0,0-1-1 0 0,1 1 0 0 0,-1-1 0 0 0,1 1 0 0 0,0-1 0 0 0,1 1 0 0 0,1 5 0 0 0,-1-8-107 0 0,0 0-1 0 0,1 0 0 0 0,-1 0 1 0 0,1-1-1 0 0,0 1 1 0 0,0-1-1 0 0,0 1 0 0 0,0-1 1 0 0,1 0-1 0 0,-1 0 1 0 0,0 0-1 0 0,1 0 0 0 0,3 2 1 0 0,-2-1 18 0 0,1 0-21 0 0,1 1 0 0 0,-1-1 0 0 0,1 0 0 0 0,0-1 0 0 0,0 1 0 0 0,0-1 0 0 0,0 0 0 0 0,0-1 0 0 0,0 0 0 0 0,1 0 0 0 0,-1 0 0 0 0,0 0 0 0 0,1-1 0 0 0,-1 0 0 0 0,0-1 0 0 0,1 1 0 0 0,-1-1 0 0 0,0 0 0 0 0,1-1 0 0 0,-1 0 0 0 0,0 0 0 0 0,9-4 0 0 0,-6 2 6 0 0,-1 0 0 0 0,1-1 0 0 0,-1-1 0 0 0,0 1-1 0 0,0-1 1 0 0,-1 0 0 0 0,1-1 0 0 0,-1 0 0 0 0,-1 0 0 0 0,0-1 0 0 0,0 1 0 0 0,0-1 0 0 0,-1 0 0 0 0,5-10 0 0 0,-8 14 3 0 0,0 0-1 0 0,0 0 1 0 0,0-1 0 0 0,0 1 0 0 0,-1-1 0 0 0,1 1 0 0 0,-1-1-1 0 0,-1 1 1 0 0,1-1 0 0 0,0 0 0 0 0,-1 1 0 0 0,0-1 0 0 0,0 0-1 0 0,-1 0 1 0 0,-1-8 0 0 0,1 10-9 0 0,0 1-1 0 0,-1 0 0 0 0,1 0 1 0 0,-1-1-1 0 0,1 1 1 0 0,-1 0-1 0 0,0 0 0 0 0,0 1 1 0 0,0-1-1 0 0,-3-3 1 0 0,-10-4 31 0 0,12 9-51 0 0,3-1-11 0 0,-1 1 0 0 0,1 0 0 0 0,0 0 1 0 0,-1 0-1 0 0,1-1 0 0 0,0 1 0 0 0,-1 0 0 0 0,1 0 0 0 0,0 0 0 0 0,-1 0 0 0 0,1 0 0 0 0,0 0 0 0 0,-1 0 1 0 0,1 0-1 0 0,0-1 0 0 0,-1 2 0 0 0,1-1 0 0 0,-1 0 0 0 0,1 0 0 0 0,0 0 0 0 0,-1 0 0 0 0,1 0 0 0 0,0 0 1 0 0,-1 0-1 0 0,1 0 0 0 0,0 0 0 0 0,-1 1 0 0 0,1-1 0 0 0,0 0 0 0 0,-1 0 0 0 0,1 0 0 0 0,0 1 1 0 0,0-1-1 0 0,-1 1 0 0 0,1 6-12 0 0,0-7 5 0 0,-2 7-25 0 0,2-5 23 0 0,0 0 0 0 0,-1 0 0 0 0,1 1 0 0 0,0-1 0 0 0,0 0-1 0 0,0 0 1 0 0,1 0 0 0 0,-1 1 0 0 0,1-1 0 0 0,-1 0 0 0 0,1 0 0 0 0,1 4 0 0 0,2 6-20 0 0,1 1-1 0 0,1-1 1 0 0,0 0 0 0 0,11 16 0 0 0,0 1-28 0 0,-13-22 57 0 0,-2-2 0 0 0,1-1 0 0 0,0 1 0 0 0,0-1 0 0 0,1 1 0 0 0,-1-1 0 0 0,1 0 0 0 0,0-1 0 0 0,0 1 0 0 0,0-1 0 0 0,6 4 0 0 0,13 7 0 0 0,-10-10 0 0 0,-6-3 0 0 0,0-1 0 0 0,-1-1 0 0 0,0 0 0 0 0,1 0 0 0 0,-1 0 0 0 0,1 0 0 0 0,-1-1 0 0 0,0 0 0 0 0,0 0 0 0 0,0-1 0 0 0,0 0 0 0 0,6-4 0 0 0,6-4 0 0 0,0-1 0 0 0,22-21 0 0 0,46-55 68 0 0,-44 42-7 0 0,-23 24 9 0 0,0-1 0 0 0,-1-1 0 0 0,-2 0 0 0 0,0-1 0 0 0,-2-1 0 0 0,13-31 0 0 0,-13 23 59 0 0,-2-2 0 0 0,-1 0 0 0 0,-2 0 0 0 0,6-52 0 0 0,-13 78-110 0 0,-1 1 1 0 0,-1 0-1 0 0,0-1 0 0 0,0 1 0 0 0,-1 0 1 0 0,0 0-1 0 0,-1 0 0 0 0,-4-16 0 0 0,6 25-17 0 0,0-1-1 0 0,0 1 1 0 0,0-1-1 0 0,0 1 1 0 0,0-1-1 0 0,0 1 0 0 0,0-1 1 0 0,-1 1-1 0 0,1-1 1 0 0,0 1-1 0 0,0 0 1 0 0,-1-1-1 0 0,1 1 1 0 0,0-1-1 0 0,0 1 0 0 0,-1-1 1 0 0,1 1-1 0 0,-1 0 1 0 0,1-1-1 0 0,0 1 1 0 0,-1 0-1 0 0,1-1 0 0 0,-1 1 1 0 0,1 0-1 0 0,-1 0 1 0 0,1 0-1 0 0,0-1 1 0 0,-1 1-1 0 0,0 0 1 0 0,-4 3 21 0 0,5-3-23 0 0,-2 2 0 0 0,-1 0 0 0 0,1 0 0 0 0,0 0 0 0 0,0 0 0 0 0,0 0 0 0 0,0 0 0 0 0,1 1 0 0 0,-1-1 0 0 0,0 1 0 0 0,1-1 0 0 0,0 1 0 0 0,-2 5 0 0 0,-10 37 0 0 0,10-31 0 0 0,-2 11 0 0 0,2 0 0 0 0,0 0 0 0 0,2 44 0 0 0,1-51 0 0 0,0 23-6 0 0,6 140-52 0 0,-3-157 58 0 0,1-1 0 0 0,1-1 0 0 0,12 35 0 0 0,-14-49 0 0 0,0 0 0 0 0,1 1 0 0 0,0-1 0 0 0,1-1 0 0 0,0 1 0 0 0,0-1 0 0 0,0 0 0 0 0,1 0 0 0 0,0 0 0 0 0,1-1 0 0 0,-1 1 0 0 0,9 5 0 0 0,-11-9 0 0 0,14 9 0 0 0,-6-7 0 0 0,1-1 0 0 0,1-2 0 0 0,-2-5 0 0 0,-8 1 7 0 0,0 1 1 0 0,-1-1-1 0 0,1-1 1 0 0,-1 1-1 0 0,1 0 1 0 0,-1-1-1 0 0,0 0 0 0 0,0 1 1 0 0,0-1-1 0 0,0-1 1 0 0,-1 1-1 0 0,1 0 0 0 0,-1-1 1 0 0,0 1-1 0 0,0-1 1 0 0,0 1-1 0 0,2-7 0 0 0,2-8 63 0 0,0 0-1 0 0,5-32 1 0 0,-3 10-28 0 0,-1 15 30 0 0,-3 16-83 0 0,-4 9 11 0 0,0 0-1 0 0,0 0 0 0 0,0 0 0 0 0,0 0 0 0 0,0 0 0 0 0,0 0 0 0 0,0 0 0 0 0,0 0 0 0 0,0 0 1 0 0,0 0-1 0 0,0 0 0 0 0,0 0 0 0 0,0 0 0 0 0,0 0 0 0 0,0 0 0 0 0,0 0 0 0 0,0 1 0 0 0,0-1 1 0 0,0 0-1 0 0,0 0 0 0 0,0 0 0 0 0,0 0 0 0 0,1 0 0 0 0,-1 0 0 0 0,0 0 0 0 0,0 0 0 0 0,0 0 1 0 0,0 0-1 0 0,0 0 0 0 0,0 0 0 0 0,0 0 0 0 0,0 0 0 0 0,0 0 0 0 0,0 0 0 0 0,0 0 0 0 0,0 0 1 0 0,0 0-1 0 0,0 0 0 0 0,0 0 0 0 0,0 0 0 0 0,0 0 0 0 0,0 0 0 0 0,1 0 0 0 0,-1-1 0 0 0,0 1 1 0 0,0 0-1 0 0,0 0 0 0 0,0 0 0 0 0,0 0 0 0 0,0 0 0 0 0,0 0 0 0 0,0 0 0 0 0,0 0 0 0 0,0 0 1 0 0,0 0-1 0 0,0 0 0 0 0,0 0 0 0 0,0 0 0 0 0,0 0 0 0 0,0 0 0 0 0,0 0 0 0 0,0 0 0 0 0,0 0 1 0 0,0 0-1 0 0,0-1 0 0 0,6 7-26 0 0,-1 0 0 0 0,0 0 0 0 0,0 1 0 0 0,4 7 0 0 0,-7-11 17 0 0,-1 0-1 0 0,1-1 1 0 0,0 1-1 0 0,0 0 0 0 0,0-1 1 0 0,0 0-1 0 0,1 1 1 0 0,-1-1-1 0 0,1 0 1 0 0,3 2-1 0 0,16 9 22 0 0,-20-12 47 0 0,0-1 33 0 0,7 2 6 0 0,-7-1 6 0 0,-2-1-4 0 0,0 0-23 0 0,0 0-11 0 0,0 0-1 0 0,0 0-85 0 0,0 0-361 0 0,-2-2-162 0 0,-7-9-29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7:3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3855 0 0,'0'0'168'0'0,"0"0"40"0"0,0 0-208 0 0,0 0 0 0 0,0 0 0 0 0,0 0 0 0 0,0 0 0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7:3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59 455 0 0,'0'0'2108'0'0,"0"0"254"0"0,0 0 114 0 0,0 0-263 0 0,0 0-1180 0 0,0 0-517 0 0,0 0-106 0 0,1-1-88 0 0,2-4-270 0 0,-2 3-110 0 0,2-4-137 0 0,-3 6 257 0 0,0 0 0 0 0,0 0-1 0 0,0-1 1 0 0,0 1-1 0 0,0 0 1 0 0,0 0 0 0 0,0 0-1 0 0,0 0 1 0 0,0-1-1 0 0,0 1 1 0 0,0 0 0 0 0,0 0-1 0 0,0 0 1 0 0,0-1-1 0 0,0 1 1 0 0,0 0-1 0 0,0 0 1 0 0,0 0 0 0 0,0-1-1 0 0,0 1 1 0 0,0 0-1 0 0,0 0 1 0 0,0 0 0 0 0,0 0-1 0 0,-1-1 1 0 0,1 1-1 0 0,0 0 1 0 0,0 0-1 0 0,0 0 1 0 0,0 0 0 0 0,0 0-1 0 0,0-1 1 0 0,-1 1-1 0 0,1 0 1 0 0,0 0 0 0 0,0 0-1 0 0,0 0 1 0 0,0 0-1 0 0,-1 0 1 0 0,-23 4 3202 0 0,23-4-3176 0 0,1 0-7 0 0,0 0 5 0 0,0 0 22 0 0,-2-2 214 0 0,1-1-698 0 0,7-4 3703 0 0,-5 7-3323 0 0,-1 0-1 0 0,1 0 1 0 0,0 0 0 0 0,0 0-1 0 0,-1 0 1 0 0,1 0 0 0 0,0 0-1 0 0,-1 0 1 0 0,1 0 0 0 0,0 1 0 0 0,0-1-1 0 0,-1 0 1 0 0,1 0 0 0 0,-1 1-1 0 0,1-1 1 0 0,0 0 0 0 0,0 1 0 0 0,2 0 60 0 0,11-2 56 0 0,-13 1-113 0 0,-1 0 1 0 0,0 0 0 0 0,1 0 0 0 0,-1-1 0 0 0,1 1 0 0 0,-1 0 0 0 0,1-1 0 0 0,-1 1 0 0 0,0 0 0 0 0,1-1-1 0 0,-1 1 1 0 0,0 0 0 0 0,1-1 0 0 0,-1 1 0 0 0,0-1 0 0 0,1 1 0 0 0,-1-1 0 0 0,0 1 0 0 0,0-1 0 0 0,0 1-1 0 0,1-1 1 0 0,-1 1 0 0 0,0-1 0 0 0,0 1 0 0 0,0-1 0 0 0,0 1 0 0 0,0-1 0 0 0,0-1 45 0 0,0 2 15 0 0,0 0 12 0 0,0 0-12 0 0,0 0-4 0 0,12-13 701 0 0,-29 28-670 0 0,16-14 1 0 0,1-1-13 0 0,0 0-10 0 0,0 0 3 0 0,0 0 17 0 0,0 0 10 0 0,0 0 1 0 0,0 0-7 0 0,0 0-22 0 0,0 0 5 0 0,11-3-12 0 0,2-4 59 0 0,-9 5-333 0 0,-1 1-1 0 0,1-1 1 0 0,-1 0 0 0 0,1 1-1 0 0,0 0 1 0 0,7-2 0 0 0,-2 1-5226 0 0,-7 2-1843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7:4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4143 0 0,'0'0'368'0'0,"0"0"-296"0"0,0 0-72 0 0,0 0 0 0 0,0 0 1304 0 0,0 0 240 0 0,0 0 56 0 0,0 0 0 0 0,0 0-1744 0 0,0 0-352 0 0,-12 0-72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7:4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33 919 0 0,'0'0'344'0'0,"0"0"1108"0"0,0 0 483 0 0,0 0 96 0 0,1 1-155 0 0,4 6-715 0 0,-4-6-312 0 0,-1-1-66 0 0,0 0-46 0 0,0 0-137 0 0,0 0-65 0 0,0 0-14 0 0,0 0-22 0 0,0 0-90 0 0,0 0-38 0 0,0 0-10 0 0,0 0-1 0 0,0 0 0 0 0,0 0 0 0 0,0 0 0 0 0,2-1-12 0 0,6-2-52 0 0,-5 2-28 0 0,-3 1-4 0 0,0 0 4 0 0,0 0 18 0 0,0 0 8 0 0,0 0 2 0 0,0 0-1 0 0,0 0-6 0 0,0 0-1 0 0,0 0 0 0 0,0 0-5 0 0,0 0-22 0 0,0 0-6 0 0,0 0-6 0 0,0 1-218 0 0,0-1 1 0 0,0 0-1 0 0,0 0 0 0 0,0 0 1 0 0,0 1-1 0 0,1-1 0 0 0,-1 0 1 0 0,0 0-1 0 0,0 0 0 0 0,0 0 1 0 0,1 0-1 0 0,-1 1 0 0 0,0-1 0 0 0,0 0 1 0 0,0 0-1 0 0,1 0 0 0 0,-1 0 1 0 0,0 0-1 0 0,0 0 0 0 0,1 0 1 0 0,-1 0-1 0 0,0 0 0 0 0,0 0 1 0 0,1 0-1 0 0,-1 0 0 0 0,0 0 0 0 0,0 0 1 0 0,1 0-1 0 0,-1 0 0 0 0,0 0 1 0 0,0 0-1 0 0,0 0 0 0 0,1 0 1 0 0,-1 0-1 0 0,0-1 0 0 0,11-1 899 0 0,-11 2-1155 0 0,2-1 329 0 0,-2 1-32 0 0,0 0-3 0 0,0 0 21 0 0,0 0-2 0 0,0 0-7 0 0,2 0-1 0 0,1 1-57 0 0,-3-1-33 0 0,23-3 393 0 0,-13 2-307 0 0,-10 1-9 0 0,0 0 13 0 0,0 0 8 0 0,2 0-14 0 0,6 4 13 0 0,-6-4-12 0 0,21-5 73 0 0,-19 5-106 0 0,4 6-20 0 0,5-5 20 0 0,1-1-31 0 0,4-1-3 0 0,-15-1 11 0 0,5 2 14 0 0,28 1 43 0 0,-25-2-76 0 0,0 2 13 0 0,-7-1 51 0 0,6 0 8 0 0,0-2 19 0 0,-6 1-11 0 0,2-1-54 0 0,0 1-1 0 0,0 0 0 0 0,0 0 1 0 0,0 1-1 0 0,12 0 1 0 0,-13 1-24 0 0,20-3 124 0 0,-1-1 5 0 0,-20 3-83 0 0,6 2-36 0 0,-3-1-10 0 0,3 0 30 0 0,9-4-2 0 0,-2 3-30 0 0,-13-1 0 0 0,13-5 0 0 0,-5 3 0 0 0,7 1 0 0 0,-2 2 0 0 0,1 2 0 0 0,-17-2 0 0 0,18-4 0 0 0,-7 5 0 0 0,0 0 0 0 0,7-3 31 0 0,-4-3 2 0 0,-13 5-33 0 0,11-3 0 0 0,1 3 0 0 0,-1-1 11 0 0,1 1 46 0 0,0-1 28 0 0,-4 0 7 0 0,47 2 199 0 0,-43-1-291 0 0,29 1 75 0 0,-30 2-33 0 0,-3 0-20 0 0,20 4 89 0 0,-12-4 34 0 0,-11-1-102 0 0,0-1 0 0 0,0 0 1 0 0,11 0-1 0 0,9 3 184 0 0,-24-3-222 0 0,-1 0 1 0 0,1-1 0 0 0,-1 1-1 0 0,1-1 1 0 0,0 1 0 0 0,-1-1-1 0 0,1 0 1 0 0,-1 0 0 0 0,1 0-1 0 0,-1-1 1 0 0,4 0 0 0 0,0 0 6 0 0,22 0 41 0 0,-1-3-53 0 0,-21 3 9 0 0,2 0 25 0 0,15 6-13 0 0,-20-4-17 0 0,-1-1-10 0 0,17-1 61 0 0,-9 2-38 0 0,-6 0-6 0 0,1 0 0 0 0,0 0 0 0 0,0 0 0 0 0,0-1 0 0 0,0 0 0 0 0,7-1 0 0 0,15 1 42 0 0,-23 0-53 0 0,16-4 0 0 0,6-2 117 0 0,11 0-42 0 0,-25 6-75 0 0,0 1 0 0 0,1 1 0 0 0,0-2 0 0 0,0-1 0 0 0,0 0 0 0 0,7-1 0 0 0,-20 2 0 0 0,31-7 0 0 0,-19 6 0 0 0,1 3 0 0 0,1-2 0 0 0,-11 0 4 0 0,-1 0-1 0 0,1 0 1 0 0,-1 0-1 0 0,1 0 1 0 0,0 0 0 0 0,-1 0-1 0 0,5 1 1 0 0,-5 0-1 0 0,0-1 1 0 0,1 0-1 0 0,-1 0 1 0 0,0 0-1 0 0,0 0 1 0 0,1 0 0 0 0,-1 0-1 0 0,0-1 1 0 0,4-1-1 0 0,20-3-3 0 0,-14 4 0 0 0,1 2 0 0 0,0-1 0 0 0,-1 1 0 0 0,0 0 0 0 0,0-1 0 0 0,1 3 0 0 0,0-2 0 0 0,0 2 0 0 0,-5 2 11 0 0,-5-5 31 0 0,16-2-11 0 0,-14 2 13 0 0,16 3-44 0 0,-8-1 0 0 0,0 2 0 0 0,0-5 0 0 0,-2-2 0 0 0,-1 3 0 0 0,1 4 0 0 0,3 0 1 0 0,-10-6-3 0 0,3 0 76 0 0,2 1 2 0 0,-4 1-20 0 0,5 2-45 0 0,3-2-11 0 0,0-1 0 0 0,-2 2 0 0 0,2 0 0 0 0,-4-4 11 0 0,-5 3 31 0 0,5 3-31 0 0,2-4 1 0 0,-7-1 47 0 0,4 0 6 0 0,-4 1-12 0 0,4-1-31 0 0,-6 2 31 0 0,8 1 179 0 0,-9-1-209 0 0,0 0-1 0 0,0 1 1 0 0,0-1-1 0 0,0 0 1 0 0,1 0-1 0 0,-1 0 0 0 0,0 0 1 0 0,0 0-1 0 0,1 0 1 0 0,-1-1-1 0 0,1 1 0 0 0,8-2-11 0 0,-10 2-11 0 0,1 0 0 0 0,-1 0 0 0 0,1 0 0 0 0,-1 0 0 0 0,1 0 0 0 0,-1 0 0 0 0,1 0 0 0 0,-1 1 0 0 0,0-1 0 0 0,1 0 0 0 0,-1 0 0 0 0,1 0 0 0 0,-1 1 0 0 0,1-1 0 0 0,-1 0 0 0 0,0 0 0 0 0,1 1 0 0 0,-1-1 0 0 0,1 1 0 0 0,-1-1-1 0 0,1 1 1 0 0,-1 0-1 0 0,0-1 0 0 0,0 1 1 0 0,0 0-1 0 0,0-1 0 0 0,1 1 1 0 0,-1 0-1 0 0,0-1 0 0 0,0 1 1 0 0,0 0-1 0 0,0-1 0 0 0,0 1 1 0 0,-1 0-1 0 0,1 0 0 0 0,-3 10-57 0 0,2-9-104 0 0,1-2-302 0 0,0 0-133 0 0,0 0-31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7:4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42 4487 0 0,'0'0'99'0'0,"0"0"12"0"0,0 0 10 0 0,0 0 6 0 0,0 0-27 0 0,0 0-18 0 0,0 0-2 0 0,0 0 35 0 0,0 0 146 0 0,0 0 69 0 0,0 0 12 0 0,0 0 41 0 0,0 0 164 0 0,0 0 77 0 0,0 0 14 0 0,0 0-7 0 0,0 0-39 0 0,0 0-496 0 0,-1-1 0 0 0,1 1 0 0 0,-1 0 0 0 0,1 0 0 0 0,0-1 0 0 0,-1 1 1 0 0,1 0-1 0 0,-1-1 0 0 0,1 1 0 0 0,0 0 0 0 0,-1-1 0 0 0,1 1 0 0 0,0 0 0 0 0,0-1 0 0 0,-1 1 0 0 0,1-1 0 0 0,0 0 0 0 0,-5-19 8005 0 0,2 11-8830 0 0,3 8 856 0 0,0 1 22 0 0,0 0 3 0 0,-8-2 209 0 0,7 2-285 0 0,0-1 0 0 0,0 1 0 0 0,-1-1 0 0 0,1 1 0 0 0,0 0 0 0 0,0 0 0 0 0,0-1-1 0 0,-1 1 1 0 0,1 0 0 0 0,0 0 0 0 0,-3 1 0 0 0,-6 0 205 0 0,5-1-114 0 0,0 0-1 0 0,0 1 1 0 0,0 0 0 0 0,0 0 0 0 0,0 0-1 0 0,1 1 1 0 0,-7 2 0 0 0,10-3 42 0 0,1-1-18 0 0,0 0-73 0 0,-2 1-28 0 0,-16 5 215 0 0,17-5-233 0 0,1-1 11 0 0,0 0 45 0 0,0 0 21 0 0,0 0 3 0 0,0 0 1 0 0,0 0 6 0 0,0 0 1 0 0,0 0 0 0 0,0 0-3 0 0,0 0-10 0 0,0 0-3 0 0,0 0 0 0 0,0 0 11 0 0,0 0 45 0 0,0 0 21 0 0,0 0 3 0 0,0 0-12 0 0,0 0-51 0 0,0 0-22 0 0,0 0-3 0 0,0 0-8 0 0,2 1-35 0 0,16 8 127 0 0,-14-7-141 0 0,5 1-2 0 0,1 1-10 0 0,-4 0-25 0 0,0-1 0 0 0,0 0 0 0 0,0-1 0 0 0,9 4 0 0 0,-1-2 64 0 0,-7-1-39 0 0,1-1 0 0 0,-1 1 0 0 0,11 0 0 0 0,3 2 133 0 0,-17-4-112 0 0,14 7 2 0 0,2 0-32 0 0,3 2-49 0 0,-16-3 14 0 0,-2-1 74 0 0,1 2-86 0 0,1 3-11 0 0,-1-1 11 0 0,1 1 31 0 0,-2 0-31 0 0,-4 2-11 0 0,-2 10 0 0 0,0-19 0 0 0,1-1 5 0 0,0 0 0 0 0,-1 0 0 0 0,1-1 0 0 0,-1 1 0 0 0,0 0 0 0 0,0 0 0 0 0,0 0 0 0 0,0-1 0 0 0,-1 1 0 0 0,1 0 0 0 0,-1-1 0 0 0,-2 3 0 0 0,-2 4-6 0 0,3-1 14 0 0,-13 17 38 0 0,1-4 2 0 0,7-10-23 0 0,1 0 0 0 0,0 1 0 0 0,-6 13 0 0 0,6-7-24 0 0,1 1 1 0 0,-6 27-1 0 0,-3 8 82 0 0,15-52-8 0 0,-3 13 149 0 0,-12 18-154 0 0,8-21-68 0 0,5-8 23 0 0,-10 6 13 0 0,11-9 34 0 0,1-1 5 0 0,0 0-9 0 0,0 0 3 0 0,0 0 16 0 0,2 1-12 0 0,0-1-112 0 0,-1 1-1 0 0,1-1 1 0 0,0 1 0 0 0,0-1-1 0 0,-1 1 1 0 0,1-1 0 0 0,0 0-1 0 0,0 0 1 0 0,0 0 0 0 0,0 0-1 0 0,-1 0 1 0 0,1-1-1 0 0,0 1 1 0 0,0 0 0 0 0,0-1-1 0 0,-1 1 1 0 0,1-1 0 0 0,0 0-1 0 0,-1 0 1 0 0,1 1 0 0 0,2-3-1 0 0,1 0-275 0 0,14-9-752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7:4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16 919 0 0,'0'0'339'0'0,"0"0"1088"0"0,0 0 481 0 0,0 0 92 0 0,0 0-152 0 0,0 0-700 0 0,0 0-312 0 0,0 0-62 0 0,0 0-52 0 0,0 0-196 0 0,0 0-80 0 0,0 0-20 0 0,0 0-44 0 0,0 0-180 0 0,0 0-76 0 0,0 0-20 0 0,-2 0 25 0 0,-19 7 2218 0 0,21-7-2087 0 0,0-1-216 0 0,0 1 0 0 0,-1-1 0 0 0,1 1 1 0 0,-1-1-1 0 0,1 1 0 0 0,-1 0 1 0 0,0-1-1 0 0,1 1 0 0 0,-1 0 0 0 0,1-1 1 0 0,-1 1-1 0 0,0 0 0 0 0,1 0 0 0 0,-1 0 1 0 0,0-1-1 0 0,1 1 0 0 0,-1 0 1 0 0,0 0-1 0 0,1 0 0 0 0,-1 0 0 0 0,-1 0 1 0 0,-17 2 865 0 0,16-1-644 0 0,-1-1 0 0 0,1 1 0 0 0,0-1 0 0 0,0 1 0 0 0,0-1 0 0 0,-6-1 0 0 0,7 1-64 0 0,0 0-4 0 0,-14-3 116 0 0,15 3-216 0 0,-10 1 492 0 0,8-1-400 0 0,2 0-45 0 0,-1 0 1 0 0,1 0-1 0 0,-1 0 0 0 0,1 0 0 0 0,-1-1 1 0 0,1 1-1 0 0,-1 0 0 0 0,1-1 1 0 0,-1 1-1 0 0,0-2 0 0 0,-2-2-64 0 0,4 3-5 0 0,-2 0-22 0 0,-7-4-34 0 0,-2 4 20 0 0,0 1-31 0 0,1-3-11 0 0,2 4 11 0 0,6 0 47 0 0,2-1 33 0 0,-5 12 17 0 0,1-3-48 0 0,3-6-27 0 0,1 0 1 0 0,-1 0-1 0 0,0 1 0 0 0,1-1 1 0 0,0 0-1 0 0,0 1 0 0 0,0-1 1 0 0,1 5-1 0 0,-1-1 3 0 0,0-5 37 0 0,0-2 6 0 0,11 27 305 0 0,-3 4-252 0 0,2 14 13 0 0,-4-23 69 0 0,11 26-1 0 0,-16-46-138 0 0,1 10 4 0 0,-1-9-58 0 0,1 0 1 0 0,-1 0-1 0 0,-1 0 0 0 0,1 0 1 0 0,0 0-1 0 0,-1 0 1 0 0,1 0-1 0 0,-1 0 1 0 0,0 6-1 0 0,0 1 25 0 0,1 6 56 0 0,-1 0 0 0 0,-3 23 0 0 0,2-24-102 0 0,-1-1 0 0 0,1-3 12 0 0,0-4 45 0 0,1-3-56 0 0,4 15 77 0 0,-1-9 14 0 0,-3-7-1 0 0,0-3-22 0 0,3 13 63 0 0,-2-10-115 0 0,0 0 0 0 0,0 0 0 0 0,0-1 0 0 0,-1 1 0 0 0,1 0 0 0 0,-1 0 0 0 0,0 0 0 0 0,0 0 0 0 0,0 0 0 0 0,0 0 0 0 0,-1 3 0 0 0,1-1 36 0 0,2 5-31 0 0,-1-6 20 0 0,1 5-20 0 0,-1-7 32 0 0,-1-2 16 0 0,0 0-5 0 0,0 0-1 0 0,1 1 1 0 0,6 4 6 0 0,-4-3-11 0 0,6-2-36 0 0,-5 0 24 0 0,7-2-36 0 0,3 0-12 0 0,-1 2 0 0 0,0 0 0 0 0,-3-1-16 0 0,-10 1 15 0 0,0 0 0 0 0,0 0 0 0 0,0 0 0 0 0,0 0-1 0 0,0 1 1 0 0,0-1 0 0 0,0 0 0 0 0,0 0 0 0 0,0 0 0 0 0,0 0 0 0 0,0 0 0 0 0,0 0-1 0 0,0 0 1 0 0,0 0 0 0 0,0 0 0 0 0,0 0 0 0 0,0 0 0 0 0,0 0 0 0 0,0 0-1 0 0,0 0 1 0 0,0 0 0 0 0,0 0 0 0 0,0 0 0 0 0,0 1 0 0 0,0-1 0 0 0,0 0 0 0 0,0 0-1 0 0,0 0 1 0 0,0 0 0 0 0,0 0 0 0 0,0 0 0 0 0,0 0 0 0 0,0 0 0 0 0,0 0-1 0 0,0 0 1 0 0,0 0 0 0 0,0 0 0 0 0,0 0 0 0 0,0 0 0 0 0,0 0 0 0 0,1 0 0 0 0,-1 0-1 0 0,0 0 1 0 0,0 0 0 0 0,0 0 0 0 0,0 0 0 0 0,0 0 0 0 0,0 0 0 0 0,0 0 0 0 0,0 0-1 0 0,0 0 1 0 0,0 0 0 0 0,0 0 0 0 0,0 0 0 0 0,0 0 0 0 0,0 0 0 0 0,0 0-1 0 0,0 0 1 0 0,0 0 0 0 0,1 0 0 0 0,-1 0 0 0 0,0 0 0 0 0,0 0 0 0 0,0 0 0 0 0,0 0-1 0 0,-2 9-147 0 0,1-7-322 0 0,1-2-109 0 0,0 0-1101 0 0,-2 0-4557 0 0,-9 0-1960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8:0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1 919 0 0,'0'0'122'0'0,"-1"1"174"0"0,-14 11 464 0 0,13-11-342 0 0,2-1 120 0 0,0 0 50 0 0,0 0 10 0 0,0 0 0 0 0,0 0-12 0 0,0 0-2 0 0,0 0 0 0 0,0 0-34 0 0,0 0-148 0 0,0 0-67 0 0,0 0-14 0 0,0 0-33 0 0,0 0-133 0 0,-3 1-14 0 0,1 1-124 0 0,-15-2-104 0 0,17 2 454 0 0,-3 5-586 0 0,5-3 3260 0 0,4 2-3066 0 0,-5-4-29 0 0,-1-2-46 0 0,0 0-150 0 0,0 0-64 0 0,0 0-6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8:0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32 4143 0 0,'0'0'191'0'0,"0"0"98"0"0,0 0 310 0 0,0 0 134 0 0,2-1 31 0 0,14-11-1004 0 0,-15 11-1004 0 0,-1 1-106 0 0,1-2 156 0 0,3-4 753 0 0,-3 4 322 0 0,-1 2 9 0 0,0 0-177 0 0,0 0-81 0 0,0 0-15 0 0,0 0 350 0 0,0 0 1472 0 0,0 0 641 0 0,0 0 126 0 0,0 0-172 0 0,0 0-846 0 0,0 0-367 0 0,0 0-76 0 0,0 0-53 0 0,0 0-185 0 0,0 0-82 0 0,0 0-10 0 0,0 0-44 0 0,0 0-165 0 0,0 0-70 0 0,0 0-9 0 0,0 0-6 0 0,0 0-1 0 0,0 0 0 0 0,0 0 0 0 0,0 0 24 0 0,0 0 102 0 0,0 0 46 0 0,0 0 10 0 0,0 0 2 0 0,0 0 0 0 0,0 0 0 0 0,0 0 0 0 0,0 0-20 0 0,0 0-84 0 0,0 0-37 0 0,0 0-10 0 0,0 0-13 0 0,0 0-50 0 0,0 0-24 0 0,0 0-2 0 0,0 0 3 0 0,0 0 10 0 0,0 0 3 0 0,0 0 0 0 0,0 0 0 0 0,0 0 0 0 0,0 0 7 0 0,0 0 28 0 0,0 0 11 0 0,0 0 2 0 0,0 0-10 0 0,0 0-44 0 0,0 0-8 0 0,0 0 10 0 0,0 0 24 0 0,0 0 10 0 0,0 0 2 0 0,0 0 4 0 0,0 0 18 0 0,0 0 8 0 0,0 0 2 0 0,0 0-9 0 0,0 0-40 0 0,0 0-21 0 0,0 0-2 0 0,0 0 4 0 0,0 0 16 0 0,2-1-12 0 0,4-4-53 0 0,-4 3 26 0 0,-3 5 1 0 0,0 6-33 0 0,1-6 32 0 0,0-3 11 0 0,0 0 0 0 0,0 0 0 0 0,0 0 2 0 0,0 0 3 0 0,0 0-1 0 0,0 0 7 0 0,-1 1-19 0 0,-5 6-46 0 0,1 2 6 0 0,4-7 63 0 0,1-2 10 0 0,0 0-1 0 0,0 0 2 0 0,0 0 5 0 0,0 0 8 0 0,0 0 1 0 0,0 0-7 0 0,0 0-25 0 0,-1 0-2 0 0,-7 3-5 0 0,-3 2-12 0 0,0 1-42 0 0,2 0-11 0 0,0 4 0 0 0,1 0 0 0 0,3 1 0 0 0,2-2 11 0 0,3-7 17 0 0,0-2-271 0 0,0 0-781 0 0,0 0-324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8:0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4143 0 0,'0'0'191'0'0,"0"0"192"0"0,0 0 699 0 0,0 0 302 0 0,0 0 66 0 0,0 0-173 0 0,0 0-777 0 0,0 0-343 0 0,0 0-70 0 0,0 0-15 0 0,0 0-7 0 0,0 0 31 0 0,0 0 134 0 0,0-2 52 0 0,5-9 1260 0 0,-1 0 0 0 0,7-11-1 0 0,-5 11-1223 0 0,-5 9-61 0 0,0 1-212 0 0,1 0-1 0 0,-1 0 1 0 0,0 0-1 0 0,0-1 1 0 0,0 1 0 0 0,0 0-1 0 0,0-1 1 0 0,0 1-1 0 0,0-1 1 0 0,0 1-1 0 0,1-4 1 0 0,0-3-26 0 0,-1 6 122 0 0,-1 1 0 0 0,0-1 0 0 0,1 1 0 0 0,0-1 1 0 0,-1 1-1 0 0,1-1 0 0 0,0 1 0 0 0,1-2 0 0 0,-1 2-127 0 0,-1 1 1 0 0,1 0-1 0 0,-1-1 0 0 0,0 1 1 0 0,1 0-1 0 0,-1 0 1 0 0,1 0-1 0 0,-1 0 0 0 0,1-1 1 0 0,0 1-1 0 0,-1 0 1 0 0,1 0-1 0 0,-1 0 0 0 0,1 0 1 0 0,-1 0-1 0 0,1 0 1 0 0,-1 0-1 0 0,1 0 0 0 0,-1 0 1 0 0,1 1-1 0 0,-1-1 1 0 0,1 0-1 0 0,-1 0 0 0 0,1 0 1 0 0,-1 1-1 0 0,1-1 1 0 0,-1 0-1 0 0,1 0 0 0 0,-1 1 1 0 0,1-1-1 0 0,-1 0 1 0 0,1 1-1 0 0,0 0 39 0 0,-1-1 17 0 0,7 5 18 0 0,-5-5 2530 0 0,-8-8-2506 0 0,5 7-8 0 0,1 1-28 0 0,0-3-6 0 0,0 2-66 0 0,0-3 19 0 0,0 1 1 0 0,0-1 0 0 0,0 0-1 0 0,1 1 1 0 0,1-6 0 0 0,0 3 23 0 0,0 1 0 0 0,1 0 1 0 0,0 0-1 0 0,0 0 1 0 0,4-5-1 0 0,-6 8-20 0 0,1 1 0 0 0,-1-1 0 0 0,1 0 0 0 0,-1 1 0 0 0,1-1 0 0 0,-1 1 0 0 0,1 0 0 0 0,0 0 0 0 0,3-2 0 0 0,10-7 115 0 0,-11 9-94 0 0,4 6-36 0 0,-2 6-12 0 0,-6-11 0 0 0,0 1 0 0 0,0 0 0 0 0,0-1 0 0 0,0 1 0 0 0,0-1 0 0 0,0 1 0 0 0,0 0 0 0 0,0-1 0 0 0,0 1 0 0 0,0-1 0 0 0,0 1 0 0 0,0-1 0 0 0,0 1 0 0 0,-1 0 0 0 0,1-1 0 0 0,0 1 0 0 0,-1 0 0 0 0,-7 3 11 0 0,5-5 31 0 0,-3-3-20 0 0,4 1 20 0 0,3-4-42 0 0,8 8-42 0 0,3 4 31 0 0,-2 2 22 0 0,-9-6 42 0 0,-2 0 0 0 0,-12 7-15 0 0,8-6-21 0 0,-7-1 14 0 0,8-1 22 0 0,-3-3 14 0 0,3 1 10 0 0,-2-4 3 0 0,4 5-3 0 0,1-1-21 0 0,-3-4-56 0 0,3 4-30 0 0,1 2 79 0 0,0 0 22 0 0,0 0-6 0 0,0 0 3 0 0,0 0 12 0 0,0 0-12 0 0,0 0-4 0 0,0 0 0 0 0,0 0 5 0 0,0 0 17 0 0,0 0-17 0 0,0 0-26 0 0,0 0-87 0 0,0 0-26 0 0,0 2 16 0 0,0 6 54 0 0,0-7 53 0 0,1-2 11 0 0,10-29 12 0 0,-9 27-28 0 0,3-1-51 0 0,-4 4-5 0 0,0 0 1 0 0,-1 1-1 0 0,1-1 0 0 0,-1 1 0 0 0,1-1 0 0 0,-1 0 0 0 0,1 1 0 0 0,-1-1 0 0 0,1 1 0 0 0,-1 0 0 0 0,0-1 0 0 0,1 1 0 0 0,-1-1 0 0 0,1 2 0 0 0,-1-2 1 0 0,6 11-15 0 0,-3 2-20 0 0,-2-1 42 0 0,-1-10 53 0 0,-2-2 0 0 0,-6-1-90 0 0,6 1-218 0 0,2 0-109 0 0,0 0-1008 0 0,0 0-4129 0 0,0 0-1767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8:1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82 7343 0 0,'0'0'332'0'0,"0"0"-4"0"0,-2-1-146 0 0,-5-1 154 0 0,5 2 89 0 0,2 0 20 0 0,0 0-57 0 0,-2-2-273 0 0,-12-12-1162 0 0,6 15 895 0 0,-1 2 108 0 0,6-2 220 0 0,-1 0 0 0 0,1 0 1 0 0,0 0-1 0 0,0-1 0 0 0,-1 1 0 0 0,-5-1 0 0 0,-4 2 1555 0 0,11-2-1113 0 0,2 0-198 0 0,0 0-382 0 0,0 1 0 0 0,-1-1 1 0 0,1 0-1 0 0,0 1 1 0 0,-1-1-1 0 0,1 0 0 0 0,0 1 1 0 0,-1-1-1 0 0,1 0 1 0 0,-1 0-1 0 0,1 1 0 0 0,-1-1 1 0 0,1 0-1 0 0,-1 0 1 0 0,1 0-1 0 0,0 0 0 0 0,-1 0 1 0 0,1 0-1 0 0,-1 0 1 0 0,1 0-1 0 0,-1 0 0 0 0,0 0 1 0 0,-7 1 179 0 0,6-1-102 0 0,2 0-11 0 0,0 0 37 0 0,0 0 156 0 0,0 0 72 0 0,0 0 12 0 0,0 0 5 0 0,0 0 12 0 0,0 0 7 0 0,0 0 2 0 0,0 0-28 0 0,0 0-117 0 0,0 0-51 0 0,0 0-11 0 0,0 0-7 0 0,0 0-30 0 0,0 0-18 0 0,0 0-2 0 0,0 0-6 0 0,0 0-29 0 0,0 0-12 0 0,0 0-1 0 0,0 0-1 0 0,0 0-7 0 0,0 0-7 0 0,0 0-1 0 0,0 0 3 0 0,0 0 10 0 0,0 0 3 0 0,0 0 0 0 0,0 0 16 0 0,0 0 70 0 0,0 0 36 0 0,0 0 6 0 0,0 0-1 0 0,0 0-6 0 0,0 0-1 0 0,0 0 0 0 0,0 0-20 0 0,0 0-85 0 0,0 0-42 0 0,0 0-5 0 0,0 0 6 0 0,0 0 22 0 0,2 0 10 0 0,9-2 84 0 0,40-5 588 0 0,-49 6-740 0 0,-1 1 0 0 0,1 0 0 0 0,0 0 0 0 0,-1 0 0 0 0,1 0 0 0 0,-1 0 0 0 0,1 0-1 0 0,-1 1 1 0 0,3 0 0 0 0,8 0 74 0 0,93-19 409 0 0,-96 17-487 0 0,-4 0-1 0 0,-1 0-1 0 0,1 0 1 0 0,-1 1-1 0 0,1 0 1 0 0,5 0-1 0 0,36-1 171 0 0,62-3 221 0 0,-94 3-420 0 0,0 1 0 0 0,0 0 12 0 0,0 1 47 0 0,0-2-5 0 0,3 2-40 0 0,-15 0-19 0 0,16-2 39 0 0,-1-1-2 0 0,-3 1-21 0 0,-1 2 31 0 0,0-1-20 0 0,1 3 20 0 0,-2-2-20 0 0,-8-1 20 0 0,7 3-20 0 0,1 1 20 0 0,-10-3-40 0 0,26 3 52 0 0,-3-4-35 0 0,91 4 173 0 0,-103-2-192 0 0,0 0 0 0 0,-3 0 11 0 0,-6-2 31 0 0,-2 0-41 0 0,0-1 0 0 0,0 1-1 0 0,0 0 1 0 0,0 0-1 0 0,1 0 1 0 0,-1 0-1 0 0,0 0 1 0 0,0 0-1 0 0,0 0 1 0 0,0 1 0 0 0,2 0-1 0 0,10 1 57 0 0,25-5-46 0 0,-32 5 7 0 0,-5-2-15 0 0,-1 1 0 0 0,1-1 0 0 0,0 0 0 0 0,-1 1 0 0 0,1-1 0 0 0,0 0 0 0 0,-1 0 1 0 0,1 0-1 0 0,0-1 0 0 0,-1 1 0 0 0,1 0 0 0 0,0-1 0 0 0,-1 1 0 0 0,4-2 0 0 0,9-1-3 0 0,-2 0 11 0 0,-8 3 31 0 0,7 1-31 0 0,2 0-11 0 0,2 1 0 0 0,7 4 0 0 0,-2-4 0 0 0,-16-1 17 0 0,15-3 30 0 0,-16 2-47 0 0,-2 0 2 0 0,0 0 0 0 0,0 0 0 0 0,0 0 0 0 0,0 0 0 0 0,0 0-1 0 0,0 0 1 0 0,0 0 0 0 0,0-1 0 0 0,0 1 0 0 0,1 0 0 0 0,-1-1 0 0 0,0 1 0 0 0,0 0 0 0 0,0-1-1 0 0,1 0 1 0 0,19-1 32 0 0,-8 4-34 0 0,-4 2 11 0 0,-3-3 78 0 0,13 0 3 0 0,-5 0-92 0 0,-1 0 0 0 0,-1 2 0 0 0,1-3 0 0 0,-11 0 0 0 0,0 0-1 0 0,1 0 1 0 0,-1-1-1 0 0,0 1 1 0 0,0 0 0 0 0,1-1-1 0 0,-1 1 1 0 0,0-1-1 0 0,0 0 1 0 0,3-1 0 0 0,7-1 57 0 0,-3 4-46 0 0,2 2-11 0 0,0-6 0 0 0,-1-2 0 0 0,2 0 0 0 0,-2 2 0 0 0,2 4 0 0 0,1-2 0 0 0,0 3 0 0 0,0-1 0 0 0,-1-3 0 0 0,0-2 0 0 0,-1 3 0 0 0,0 0 0 0 0,0 0 0 0 0,5-1 0 0 0,-14-1 0 0 0,35-3 0 0 0,-25 4 0 0 0,0 1 0 0 0,0 0 0 0 0,-2-3 0 0 0,-4-2 12 0 0,-4 5 25 0 0,-1 1-67 0 0,8-1 19 0 0,3-1 11 0 0,-1-1 0 0 0,-1 2 0 0 0,1 1 0 0 0,1-1 0 0 0,1 1 0 0 0,0 0 0 0 0,-1 1 0 0 0,-2-1 11 0 0,-8 0 42 0 0,-2 0 12 0 0,0 0 6 0 0,0 0 0 0 0,0 0-6 0 0,0 0 0 0 0,0 0 5 0 0,0 0-5 0 0,0 0-1 0 0,0 0 0 0 0,0-1-11 0 0,1 1-70 0 0,-1-1-1 0 0,0 1 0 0 0,0 0 1 0 0,1-1-1 0 0,-1 1 1 0 0,0 0-1 0 0,0-1 0 0 0,0 1 1 0 0,0-1-1 0 0,1 1 0 0 0,-1-1 1 0 0,0 1-1 0 0,0 0 0 0 0,0-1 1 0 0,0 1-1 0 0,0-1 0 0 0,0 1 1 0 0,0-1-1 0 0,0 1 0 0 0,0-1 1 0 0,0 1-1 0 0,-1 0 0 0 0,1-1 1 0 0,0 1-1 0 0,0-1 0 0 0,0 1 1 0 0,0 0-1 0 0,-1-1 1 0 0,1 1-1 0 0,0-1 0 0 0,0 1 1 0 0,-1 0-1 0 0,1-1 0 0 0,0 1 1 0 0,-1 0-1 0 0,1 0 0 0 0,0-1 1 0 0,-1 1-1 0 0,1 0 0 0 0,0 0 1 0 0,-1-1-1 0 0,1 1 0 0 0,-1 0 1 0 0,1 0-1 0 0,0 0 0 0 0,-1 0 1 0 0,1-1-1 0 0,-1 1 0 0 0,1 0 1 0 0,-1 0-1 0 0,1 0 1 0 0,-1 0-1 0 0,1 0 0 0 0,0 0 1 0 0,-1 0-1 0 0,1 0 0 0 0,-1 1 1 0 0,0-1-1 0 0,-4-1-595 0 0,-8-1-18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0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66 455 0 0,'-4'-8'262'0'0,"-5"-14"6015"0"0,8 19-6131 0 0,0 0 0 0 0,-1 0 1 0 0,1 0-1 0 0,-1-1 1 0 0,0 1-1 0 0,-3-4 1 0 0,4 6-241 0 0,0 0 1 0 0,0 0-1 0 0,-1 0 1 0 0,1 0-1 0 0,0 1 1 0 0,-1-1-1 0 0,1 0 1 0 0,-1 1-1 0 0,1-1 1 0 0,-1 1-1 0 0,1-1 1 0 0,-1 1-1 0 0,1 0 0 0 0,-1-1 1 0 0,0 1-1 0 0,1 0 1 0 0,-3 0-1 0 0,1 1 116 0 0,1-1-1 0 0,0 1 0 0 0,0 0 0 0 0,0 0 1 0 0,0 0-1 0 0,0 0 0 0 0,0 0 0 0 0,1 0 1 0 0,-1 0-1 0 0,0 1 0 0 0,1-1 0 0 0,-1 0 1 0 0,-2 3-1 0 0,4-3 29 0 0,-2 0 362 0 0,1 1 10 0 0,-4 3 23 0 0,3-4 16 0 0,2-1 3 0 0,0 0-36 0 0,0 0-152 0 0,0 0-69 0 0,0 0-14 0 0,0 0 42 0 0,0 0 180 0 0,0 0 81 0 0,0 0 14 0 0,0 0 24 0 0,0 0 90 0 0,0 0 44 0 0,0 0 10 0 0,0 0-6 0 0,0 0-34 0 0,0 0-20 0 0,0 0-2 0 0,0 0-49 0 0,0 0-208 0 0,0 0-95 0 0,0 0-22 0 0,0 0-10 0 0,0 0-34 0 0,1 3-20 0 0,0 8-2 0 0,-1-9-18 0 0,3 11-62 0 0,1-2-32 0 0,-3-9-11 0 0,1 0 1 0 0,-1 0-1 0 0,1 0 1 0 0,0 0-1 0 0,0-1 1 0 0,-1 1-1 0 0,1 0 1 0 0,0-1-1 0 0,0 1 1 0 0,0-1-1 0 0,4 2 1 0 0,-1 0 33 0 0,27 16 2234 0 0,-29-18-2045 0 0,3 1 1 0 0,2 0-62 0 0,3 3 201 0 0,2 8-299 0 0,-8-7-21 0 0,-3-3-83 0 0,0-1 0 0 0,0 1 0 0 0,0 0 0 0 0,0-1 0 0 0,0 1 0 0 0,0 0-1 0 0,1 4 1 0 0,13 24 31 0 0,-13-26 25 0 0,0-1 0 0 0,0 0 0 0 0,1 0 0 0 0,5 5 0 0 0,2 3 155 0 0,-9-9-81 0 0,0-2 1 0 0,10 9-13 0 0,-4-4-39 0 0,0 0 0 0 0,0 0-1 0 0,0-1 1 0 0,15 8-1 0 0,2-3 12 0 0,13 6 157 0 0,-36-15-184 0 0,0 1 17 0 0,76 47 291 0 0,-73-47-373 0 0,20 10 70 0 0,-17-9-45 0 0,-4 0-19 0 0,1 0 0 0 0,0 0 0 0 0,-1 0 0 0 0,8 7-1 0 0,27 26-7 0 0,-5-4 74 0 0,129 109 521 0 0,-145-129-536 0 0,10 9 24 0 0,-20-14-52 0 0,120 116 294 0 0,-105-101-292 0 0,2-1-1 0 0,30 20 1 0 0,102 56 298 0 0,-111-71-277 0 0,69 34 14 0 0,-47-24 95 0 0,-48-27-83 0 0,-1 0 1 0 0,0 2 0 0 0,0 1-1 0 0,22 18 1 0 0,-7-3-68 0 0,2-1-1 0 0,0-2 1 0 0,43 21 0 0 0,-22-14 99 0 0,-9 0 88 0 0,8-3-62 0 0,-49-24-147 0 0,-1-1-1 0 0,0 1 0 0 0,1 0 1 0 0,-1 1-1 0 0,-1-1 1 0 0,9 9-1 0 0,15 11 58 0 0,-13-11-53 0 0,0 0 0 0 0,18 22 0 0 0,-22-22-4 0 0,1-1 0 0 0,0 0-1 0 0,0 0 1 0 0,18 10 0 0 0,4 2 7 0 0,-24-16 21 0 0,1 0-1 0 0,-1-1 1 0 0,18 8-1 0 0,-17-11-7 0 0,-7-2-2 0 0,1 0 0 0 0,0 1 0 0 0,-1 0 0 0 0,0 0 0 0 0,7 5 0 0 0,108 57 137 0 0,-44-26-99 0 0,-43-21-24 0 0,47 34 0 0 0,-48-26-32 0 0,-21-16 0 0 0,0 0 0 0 0,1-1 0 0 0,0-1 0 0 0,1 0 0 0 0,0 0 0 0 0,18 7 0 0 0,71 22 64 0 0,-91-33-50 0 0,-1 0 0 0 0,12 7-1 0 0,7 3 10 0 0,19 13-23 0 0,-32-21 0 0 0,0 2 0 0 0,-1 0 0 0 0,0 1 0 0 0,17 13 0 0 0,47 28 0 0 0,-72-46 0 0 0,-3-2 0 0 0,1 0 0 0 0,0 1 0 0 0,0-2 0 0 0,0 1 0 0 0,0 0 0 0 0,0-1 0 0 0,0 0 0 0 0,5 0 0 0 0,3 1 0 0 0,-2 1 11 0 0,-7-2 31 0 0,4 2-20 0 0,-6-2 31 0 0,-2-1 11 0 0,0 0-27 0 0,0 0-101 0 0,0 0-28 0 0,0 0-89 0 0,0 0-40 0 0,0 0-10 0 0,0 0-133 0 0,0 0-553 0 0,1-2-239 0 0,0-9-47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8:1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10 8951 0 0,'0'0'407'0'0,"-2"0"-6"0"0,-5 1-241 0 0,5-1-65 0 0,2 0-6 0 0,0 0-1 0 0,0 0-89 0 0,0 0-374 0 0,0 0-158 0 0,0 0-38 0 0,-11-4-75 0 0,-2-1 7812 0 0,9 4-7624 0 0,2 0 784 0 0,2 1-26 0 0,0 0-38 0 0,-2 1-154 0 0,-23 3-40 0 0,21-4-61 0 0,-11 4 7 0 0,13-3 50 0 0,2-1 53 0 0,0 0 13 0 0,0 0 4 0 0,-17 2 493 0 0,13-2-488 0 0,-1 1 0 0 0,1-1 0 0 0,-1 1 0 0 0,-6-2 0 0 0,9 1-21 0 0,2 0 2 0 0,0 0 3 0 0,0 0 12 0 0,-2 0 7 0 0,-6-1 2 0 0,6 0-2 0 0,2 1-13 0 0,-3 0-8 0 0,-40-1 855 0 0,34-1-954 0 0,8 2 82 0 0,-8-1 202 0 0,6 1-266 0 0,0-1-1 0 0,0 1 1 0 0,0 0-1 0 0,0 0 1 0 0,0 0-1 0 0,0 0 0 0 0,0 1 1 0 0,0-1-1 0 0,-3 2 1 0 0,-5 2 13 0 0,2-1 11 0 0,7-3 2 0 0,2 0 6 0 0,-1 1-7 0 0,-4 5-41 0 0,3-5 29 0 0,2-1 17 0 0,0 0 15 0 0,0 0-14 0 0,-1 2-2 0 0,-5 14 55 0 0,6-14-99 0 0,-1 0 43 0 0,1 1-4 0 0,-9 28 520 0 0,9-30-499 0 0,-1 2-10 0 0,1 0 12 0 0,-1 1 1 0 0,1 0-1 0 0,0 0 0 0 0,0 0 0 0 0,0 0 0 0 0,1 0 1 0 0,-1 0-1 0 0,1 0 0 0 0,1 4 0 0 0,0-2-87 0 0,-2-3 83 0 0,0-3 10 0 0,4 14 99 0 0,0 0-87 0 0,-1-9-67 0 0,-1 1-1 0 0,-1 0 1 0 0,1 0 0 0 0,-1-1-1 0 0,1 9 1 0 0,1 7 52 0 0,-3-8-63 0 0,-1 8 37 0 0,-8 80 368 0 0,8-92-336 0 0,1-7-102 0 0,1 17 199 0 0,0-5-135 0 0,1-2-33 0 0,-1-5-6 0 0,4 12 28 0 0,-5-17 28 0 0,0-2-6 0 0,-1 29 171 0 0,1-22-207 0 0,0-5 49 0 0,0-2-6 0 0,0 2-11 0 0,2 7 0 0 0,-1-5-6 0 0,1 8-47 0 0,-1 1-1 0 0,-2-2 42 0 0,0-9 11 0 0,3-1 0 0 0,0 2-36 0 0,-1-2-21 0 0,0 0 0 0 0,0 1 0 0 0,0-1 0 0 0,0 0-1 0 0,0 0 1 0 0,1 0 0 0 0,-1 0 0 0 0,0 0 0 0 0,1 0 0 0 0,-1 0 0 0 0,0 0 0 0 0,3 0-1 0 0,11 3 7 0 0,-14-4-13 0 0,0 1 0 0 0,0-1 0 0 0,1 0 1 0 0,-1 1-1 0 0,0-1 0 0 0,0 0 0 0 0,1 0 0 0 0,-1 0 0 0 0,0 0 0 0 0,3-1 0 0 0,15 0 50 0 0,-14 1-42 0 0,18-3-5 0 0,-10 1-3 0 0,0 3 0 0 0,-9 1 0 0 0,17 5 0 0 0,-8-4 0 0 0,0 0 0 0 0,-5 0-25 0 0,-6-3-103 0 0,-2 0-32 0 0,0 0-1122 0 0,-1-1-4681 0 0,-5-4-2007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8:1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44 6303 0 0,'0'0'290'0'0,"0"0"-9"0"0,0 0-68 0 0,0 0 391 0 0,0 0 188 0 0,0 0 38 0 0,0 0-36 0 0,-2-10 2281 0 0,-4 5-2365 0 0,3 2-119 0 0,0 1-1 0 0,0-1 0 0 0,1 0 0 0 0,-1 0 0 0 0,1-1 0 0 0,-4-5 0 0 0,5 8-412 0 0,1 1 39 0 0,0 0 20 0 0,0 0 3 0 0,0 0-10 0 0,0 0-46 0 0,0 0-22 0 0,0 0-2 0 0,0 0-9 0 0,0 0-39 0 0,-6 0 1265 0 0,9 1 1325 0 0,3 0-2781 0 0,-4 0 288 0 0,-2-1-1 0 0,12 3 141 0 0,2-2-90 0 0,-11 0-136 0 0,9 1 58 0 0,-8-1-101 0 0,7 0 0 0 0,4 1-37 0 0,-10-1 27 0 0,15 8-23 0 0,7-1-47 0 0,16 9 0 0 0,-18-7 11 0 0,-4 0 41 0 0,-3-4 13 0 0,-9-2 38 0 0,-1-1 0 0 0,13 9 0 0 0,-6-4 68 0 0,-13-7-107 0 0,-2-1 0 0 0,0 0 0 0 0,0 0 0 0 0,2 1 5 0 0,7 4 22 0 0,-6-3-11 0 0,4 6-53 0 0,-4 3 26 0 0,-8 0 0 0 0,-1 0-42 0 0,1-2 0 0 0,2-6 31 0 0,-2 6-31 0 0,2-5-11 0 0,-6 8 0 0 0,-5 1 0 0 0,-6 17 0 0 0,16-24 0 0 0,1 0 0 0 0,-1 0 0 0 0,-10 10 0 0 0,12-14 4 0 0,-1 1 0 0 0,1 0-1 0 0,-1 0 1 0 0,1 0 0 0 0,0 1-1 0 0,0-1 1 0 0,-2 5 0 0 0,-12 22 19 0 0,-2 0 90 0 0,6-10 1 0 0,-16 37 1 0 0,23-45-73 0 0,-2 6-28 0 0,6-13-16 0 0,-2 10 1 0 0,2-10 1 0 0,-6 18 0 0 0,3-13 11 0 0,3-6 31 0 0,-1 6-20 0 0,1-1 34 0 0,1-8-29 0 0,-1 0 1 0 0,1 1 0 0 0,0-1-1 0 0,0 0 1 0 0,0 0 0 0 0,0 1-1 0 0,0-1 1 0 0,0 0 0 0 0,0 1-1 0 0,0-1 1 0 0,1 0-1 0 0,-1 0 1 0 0,0 1 0 0 0,1-1-1 0 0,-1 0 1 0 0,1 0 0 0 0,0 0-1 0 0,-1 0 1 0 0,1 1 0 0 0,0-1-1 0 0,1 1 1 0 0,9 5-1649 0 0,4-3-4699 0 0,-1-3-2318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8:4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227 460 455 0 0,'0'0'1315'0'0,"-1"1"-1037"0"0,1-1 0 0 0,0 1 0 0 0,0-1 0 0 0,-1 1 0 0 0,1-1 0 0 0,-1 1 0 0 0,1-1 0 0 0,0 0 0 0 0,-1 1 0 0 0,1-1 0 0 0,-1 1 0 0 0,1-1 0 0 0,-1 0 0 0 0,1 1 0 0 0,-1-1 0 0 0,1 0 0 0 0,-2 1 0 0 0,-6-2-198 0 0,6 0 24 0 0,2 1 161 0 0,0 0 73 0 0,0 0 12 0 0,0 0 50 0 0,0 0 203 0 0,0 0 93 0 0,0 0 21 0 0,0 0 27 0 0,0 0 102 0 0,0 0 46 0 0,0 0 10 0 0,0 0-39 0 0,0 0-174 0 0,0 0-75 0 0,1-1-20 0 0,10-15 806 0 0,-11 14-1162 0 0,0 2-12 0 0,0 0-2 0 0,0 0 0 0 0,0-2-10 0 0,0-6-48 0 0,0 6-26 0 0,0 2-4 0 0,0 0-10 0 0,0 0-45 0 0,0-3-26 0 0,-5-20 387 0 0,4 20-322 0 0,1 3 35 0 0,0 0 18 0 0,0-2 3 0 0,9-37 768 0 0,-9 36-882 0 0,0 0 0 0 0,0 0-1 0 0,0-1 1 0 0,-1 1 0 0 0,1 0-1 0 0,-1 0 1 0 0,0 0 0 0 0,-2-6 0 0 0,0 0 62 0 0,1 3-3 0 0,-1 0-1 0 0,1 0 0 0 0,-1 0 1 0 0,0 0-1 0 0,-1 0 0 0 0,0 1 1 0 0,1 0-1 0 0,-7-7 1 0 0,3 4 51 0 0,1 0 0 0 0,-7-12 0 0 0,4 3 115 0 0,1 1 142 0 0,-16-23-1 0 0,21 34-361 0 0,0 1-38 0 0,0 0 1 0 0,1 0 0 0 0,0 0-1 0 0,-1 0 1 0 0,2-1 0 0 0,-1 1-1 0 0,-1-7 1 0 0,-4-8-30 0 0,4 12 0 0 0,-4-7 0 0 0,6 9 0 0 0,-1-3 0 0 0,-15-4 0 0 0,-3 2 0 0 0,12 5 0 0 0,2-1 0 0 0,-1-1 0 0 0,3 5 0 0 0,-2-4 0 0 0,4-4-13 0 0,8 38-118 0 0,-3-15-2866 0 0,-3-13 906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4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2 270 455 0 0,'0'0'1458'0'0,"-1"-10"3454"0"0,11-33 2126 0 0,-9 42-6471 0 0,-1 1-14 0 0,0 0-23 0 0,0 0-96 0 0,0 0-39 0 0,0 0-10 0 0,-1-8 2074 0 0,7 7-402 0 0,-2 1-2675 0 0,4 0 694 0 0,0-1 1 0 0,0 0 0 0 0,0 0 0 0 0,-1-1 0 0 0,1 0 0 0 0,0 0-1 0 0,12-7 1 0 0,-19 9-64 0 0,1-1-1 0 0,0 1 0 0 0,-1 0 1 0 0,1-1-1 0 0,-1 1 0 0 0,1 0 1 0 0,0 0-1 0 0,-1 0 0 0 0,1 0 1 0 0,2 1-1 0 0,6-1 30 0 0,-8 0-43 0 0,22-3 305 0 0,42 0-1 0 0,-58 2-238 0 0,13 1 1 0 0,-3 0 52 0 0,-12 1-104 0 0,5 2 11 0 0,2 0-14 0 0,11 3 81 0 0,-19-5-77 0 0,15 2-4 0 0,-13-4-9 0 0,15-4-5 0 0,41-8 27 0 0,-10 2 12 0 0,-35 6-6 0 0,-12 2-2 0 0,1 1 0 0 0,-1 0 0 0 0,13-1 0 0 0,-8 0 9 0 0,-5 2-31 0 0,0 0 1 0 0,-1 0 0 0 0,1 0-1 0 0,8 1 1 0 0,41-2 57 0 0,-37 2-64 0 0,22-2 0 0 0,9-3 160 0 0,66-18 0 0 0,-97 17-50 0 0,-1 0 0 0 0,18-10 0 0 0,-17 8 37 0 0,32-11 0 0 0,-21 10-79 0 0,12-4 0 0 0,-27 10-61 0 0,-7 3 26 0 0,14 5-9 0 0,-16-5-26 0 0,20 7 15 0 0,-20-5 12 0 0,18 7 3 0 0,-20-7-26 0 0,0-2 6 0 0,-1 1 0 0 0,1 0 0 0 0,0-1 0 0 0,-1 1 0 0 0,1-1 1 0 0,5 0-1 0 0,7 1-3 0 0,-9 0 19 0 0,0-1-1 0 0,0 0 0 0 0,0 0 1 0 0,-1-1-1 0 0,1 1 0 0 0,0-1 1 0 0,0-1-1 0 0,9-2 1 0 0,3-2 4 0 0,144-31 333 0 0,-144 32-362 0 0,-3-2 13 0 0,-13 7 17 0 0,-2 0-210 0 0,0 0-547 0 0,-5 12-1188 0 0,4-11 1735 0 0,0 1-1 0 0,0-1 1 0 0,0 0 0 0 0,0 0 0 0 0,-1 1-1 0 0,1-1 1 0 0,0 0 0 0 0,0 0 0 0 0,-1 0-1 0 0,1 0 1 0 0,-1 0 0 0 0,1-1 0 0 0,-1 1-1 0 0,-1 0 1 0 0,-14 6-1651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5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26 2303 0 0,'0'0'420'0'0,"0"0"924"0"0,0 0 404 0 0,0 0 79 0 0,0 0-111 0 0,0 0-540 0 0,0 0-236 0 0,0 0-48 0 0,1-2-44 0 0,-1 1-668 0 0,1 1 0 0 0,-1-1 0 0 0,1 0 0 0 0,-1 0 0 0 0,0 1 0 0 0,1-1 0 0 0,-1 0 0 0 0,0 0 0 0 0,1 0 0 0 0,-1 1 1 0 0,0-1-1 0 0,0 0 0 0 0,0 0 0 0 0,0 0 0 0 0,0 0 0 0 0,0 1 0 0 0,0-1 0 0 0,0 0 0 0 0,0 0 0 0 0,0 0 0 0 0,-1 0 0 0 0,1 1 0 0 0,0-2 0 0 0,-1 0 366 0 0,1 2-64 0 0,-2-1-30 0 0,-2 1-276 0 0,1 0 0 0 0,0 0 0 0 0,-1 0 0 0 0,1 1 0 0 0,0-1 0 0 0,-1 1 0 0 0,1-1 0 0 0,0 1 0 0 0,0 0 0 0 0,-1 1 0 0 0,1-1 0 0 0,0 0 0 0 0,0 1 0 0 0,-5 3 0 0 0,-9 4 397 0 0,15-8-503 0 0,0 0 0 0 0,0 0-1 0 0,0 1 1 0 0,0-1 0 0 0,1 0 0 0 0,-1 1-1 0 0,0-1 1 0 0,1 1 0 0 0,-2 2-1 0 0,2-3-51 0 0,0 0 78 0 0,1-1-1 0 0,0 0-7 0 0,0 0-7 0 0,0 0-1 0 0,13 5 96 0 0,-2-2-81 0 0,1 0-1 0 0,0-1 1 0 0,-1-1 0 0 0,1 0-1 0 0,0 0 1 0 0,15-2 0 0 0,-3 1 14 0 0,-22-1-100 0 0,1 1 1 0 0,-1 0-1 0 0,1 0 0 0 0,0 0 0 0 0,-1 0 0 0 0,1 0 1 0 0,-1 1-1 0 0,1-1 0 0 0,-1 1 0 0 0,1 0 0 0 0,-1 0 1 0 0,4 1-1 0 0,0 1 6 0 0,-4-2-8 0 0,0 0 0 0 0,-1 1 0 0 0,1-1 0 0 0,-1 0 0 0 0,1 0 1 0 0,-1 1-1 0 0,1-1 0 0 0,-1 1 0 0 0,1-1 0 0 0,0 4 0 0 0,4 2 32 0 0,3 4 30 0 0,-8-8-55 0 0,0-1 0 0 0,-1 1-1 0 0,1 0 1 0 0,0 0-1 0 0,-1 0 1 0 0,0 0 0 0 0,0-1-1 0 0,0 1 1 0 0,0 0-1 0 0,0 0 1 0 0,-1 0 0 0 0,1 0-1 0 0,-1 0 1 0 0,1-1 0 0 0,-1 1-1 0 0,0 0 1 0 0,-2 3-1 0 0,-3 6 58 0 0,-1 0 0 0 0,-11 16 0 0 0,11-17-26 0 0,-3 3-2 0 0,0 0 0 0 0,-2-1 0 0 0,-18 17 0 0 0,-43 32 85 0 0,64-55-141 0 0,7-6-134 0 0,2-1-342 0 0,0 0-121 0 0,0 0-975 0 0,2-3-4019 0 0,6-10-1724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5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108 140 3223 0 0,'0'-2'143'0'0,"7"-24"-660"0"0,4-17 4524 0 0,-10 39-3038 0 0,1 1 0 0 0,-1-1 0 0 0,1 0 0 0 0,0 1 0 0 0,0-1 0 0 0,0 1 0 0 0,1-1 0 0 0,2-3 0 0 0,-3 6-31 0 0,2-10 1945 0 0,5-8-1279 0 0,-8 17-1208 0 0,-1 2-11 0 0,0 0-20 0 0,0 0-78 0 0,0 0-36 0 0,0 0-10 0 0,-2 0-220 0 0,0 1 0 0 0,0-1 0 0 0,0 0 0 0 0,0 1 0 0 0,1-1 0 0 0,-1 1 0 0 0,0 0 0 0 0,0 0 0 0 0,0-1 0 0 0,1 1 0 0 0,-1 0 0 0 0,0 1 0 0 0,1-1 0 0 0,-1 0 0 0 0,1 0 0 0 0,-1 1 0 0 0,1-1 0 0 0,0 1 0 0 0,0-1 0 0 0,-2 3 0 0 0,-2 4 83 0 0,1 0-1 0 0,0 0 1 0 0,-4 10-1 0 0,5-11-86 0 0,1-2-17 0 0,0 1 0 0 0,1 0 0 0 0,-2 10 0 0 0,2-10 0 0 0,0 1 0 0 0,0-1 0 0 0,-4 8 0 0 0,-12 32 0 0 0,2 1 0 0 0,2 1 0 0 0,-8 60 0 0 0,13-65-26 0 0,4-27-1 0 0,1 1 1 0 0,1-1 0 0 0,-1 26-1 0 0,6-26 15 0 0,2-3 0 0 0,3-4-36 0 0,-7-9 47 0 0,0 1 1 0 0,-1-1-1 0 0,1 0 0 0 0,0 1 0 0 0,-1-1 0 0 0,1 0 1 0 0,0 0-1 0 0,-1 0 0 0 0,1 0 0 0 0,0 1 0 0 0,-1-1 1 0 0,1 0-1 0 0,0 0 0 0 0,1-1 0 0 0,2 0 1 0 0,1-1 0 0 0,-1-1 0 0 0,0 1 0 0 0,1-1 0 0 0,4-3 0 0 0,-2 1 0 0 0,-3 1 2 0 0,0 1 0 0 0,-1-1-1 0 0,1 0 1 0 0,-1 0 0 0 0,0 0 0 0 0,0 0 0 0 0,0 0-1 0 0,2-6 1 0 0,5-7 65 0 0,11-20 96 0 0,-14 24-17 0 0,15-22-1 0 0,-10 17 11 0 0,2 0 0 0 0,0 2 0 0 0,1 0 0 0 0,1 0-1 0 0,25-19 1 0 0,-38 34-146 0 0,-1 0 0 0 0,1-1 0 0 0,-1 1 0 0 0,1 0 0 0 0,-1 0 0 0 0,1 0 0 0 0,5-1 0 0 0,5 1 69 0 0,1 4 9 0 0,-11-1-77 0 0,1 0 1 0 0,-1 0-1 0 0,1 0 1 0 0,-1 0-1 0 0,0 0 1 0 0,0 1-1 0 0,0-1 0 0 0,0 1 1 0 0,-1 0-1 0 0,1 0 1 0 0,-1 0-1 0 0,1 0 1 0 0,-1 0-1 0 0,0 1 1 0 0,0-1-1 0 0,-1 1 1 0 0,1-1-1 0 0,-1 1 0 0 0,1-1 1 0 0,-1 1-1 0 0,-1 0 1 0 0,1 0-1 0 0,0 0 1 0 0,-1 0-1 0 0,0-1 1 0 0,0 1-1 0 0,0 7 1 0 0,-1-6 0 0 0,1-1 1 0 0,-1 0 0 0 0,1 1 0 0 0,-1-1 0 0 0,-1 0 0 0 0,1 0 0 0 0,-1 0 0 0 0,1 0 0 0 0,-1 0 0 0 0,0 0 0 0 0,0-1 0 0 0,-1 1 0 0 0,1 0 0 0 0,-1-1 0 0 0,0 0 0 0 0,0 0 0 0 0,0 0 0 0 0,0 0-1 0 0,0 0 1 0 0,-1 0 0 0 0,0-1 0 0 0,1 0 0 0 0,-1 0 0 0 0,0 0 0 0 0,-5 2 0 0 0,-9 2 47 0 0,6-2-15 0 0,0 0 1 0 0,-14 2-1 0 0,22-5-27 0 0,-1-1 0 0 0,0 0-1 0 0,0 0 1 0 0,1 0 0 0 0,-1 0 0 0 0,0-1-1 0 0,0 1 1 0 0,1-1 0 0 0,-6-2-1 0 0,5 2 29 0 0,6-1-26 0 0,10 1-11 0 0,-7 1-9 0 0,0-1 0 0 0,1 2 0 0 0,-1-1 0 0 0,0 0 0 0 0,0 1 0 0 0,1 0 0 0 0,-1 0 0 0 0,0 0 0 0 0,0 0 0 0 0,0 1 0 0 0,7 4 0 0 0,0 2 0 0 0,22 34 0 0 0,-22-27 0 0 0,18 19 0 0 0,-21-27-19 0 0,16 17-1581 0 0,-23-23-84 0 0,-1-1-4062 0 0,0 0-1741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3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39 104 4607 0 0,'0'0'208'0'0,"0"0"135"0"0,0 0 440 0 0,0 0 193 0 0,0 0 42 0 0,0-3-63 0 0,3-15 1181 0 0,2-25 3597 0 0,-5 41-5221 0 0,-1-9 1024 0 0,1 11-1445 0 0,0 0 31 0 0,0-1-1 0 0,0 1 1 0 0,0-1 0 0 0,0 1-1 0 0,0 0 1 0 0,0-1 0 0 0,0 1 0 0 0,0-1-1 0 0,0 1 1 0 0,0 0 0 0 0,0-1-1 0 0,0 1 1 0 0,0-1 0 0 0,0 1 0 0 0,-1 0-1 0 0,1-1 1 0 0,0 1 0 0 0,0-1-1 0 0,-1 1 1 0 0,1-1 0 0 0,-6-2-105 0 0,6 3-17 0 0,-1 0 0 0 0,1 0 0 0 0,0 0 0 0 0,-1 0 0 0 0,1 0 0 0 0,0 0 0 0 0,0 0 0 0 0,-1 0 0 0 0,1 0 0 0 0,0 0 0 0 0,-1 0 0 0 0,1 0 0 0 0,0 0 0 0 0,-1 0 0 0 0,1 0 0 0 0,0 0 0 0 0,-1 0 0 0 0,1 0 0 0 0,0 1 0 0 0,-1-1 0 0 0,1 0 0 0 0,0 0 0 0 0,0 0 0 0 0,-1 1 0 0 0,-3 11 0 0 0,1 20 0 0 0,2-25 0 0 0,1-4 0 0 0,0 1 0 0 0,0-1 0 0 0,0 0 0 0 0,1 0 0 0 0,-1 1 0 0 0,1-1 0 0 0,0 0 0 0 0,1 5 0 0 0,5 18 0 0 0,-5-16 0 0 0,3-17 0 0 0,-4 3 0 0 0,-1 2 0 0 0,1 0 0 0 0,-1 0 0 0 0,0 0 0 0 0,0 0 0 0 0,1 0 0 0 0,-2 0 0 0 0,1 0 0 0 0,0 0 0 0 0,0 0 0 0 0,0 0 0 0 0,-2-3 0 0 0,0-8 565 0 0,0 0 0 0 0,-8-21 0 0 0,4 15-228 0 0,0 1-321 0 0,6 18-16 0 0,0 0 0 0 0,0 0 0 0 0,0 0 0 0 0,0 0 0 0 0,0 0 0 0 0,0 0 0 0 0,0-1 0 0 0,0 1 0 0 0,0 0 0 0 0,0 0 0 0 0,0 0 0 0 0,-1 0 0 0 0,1 0 0 0 0,0 0 0 0 0,0 0 0 0 0,0 0 0 0 0,0 0 0 0 0,0-1 0 0 0,0 1 0 0 0,0 0 0 0 0,0 0 0 0 0,0 0 0 0 0,0 0 0 0 0,0 0 0 0 0,0 0 0 0 0,-1 0 0 0 0,1 0 0 0 0,0 0 0 0 0,0 0 0 0 0,0 0 0 0 0,0 0 0 0 0,0 0 0 0 0,0 0 0 0 0,0 0 0 0 0,0 0 0 0 0,0 0 0 0 0,-1 0 0 0 0,1 0 0 0 0,0 0 0 0 0,0 0 0 0 0,0 0 0 0 0,0 0 0 0 0,0 0 0 0 0,0 0 0 0 0,0 0 0 0 0,0 0 0 0 0,-1 0 0 0 0,1 0 0 0 0,0 0 0 0 0,-3 6 0 0 0,-1 8 0 0 0,2-10 0 0 0,0 1 0 0 0,3 13 0 0 0,0 6-171 0 0,2 79-1722 0 0,-3-101 1523 0 0,0-2-118 0 0,0 0-22 0 0,0 0 68 0 0,1-2 292 0 0,0-1 232 0 0,1 0-1 0 0,-1 1 1 0 0,0-1-1 0 0,0 0 1 0 0,-1 0-1 0 0,1 0 1 0 0,-1 0-1 0 0,1 0 0 0 0,-1-1 1 0 0,0 1-1 0 0,0-5 1 0 0,-1-2 308 0 0,-8-79 1149 0 0,8 88-1014 0 0,-1-4-246 0 0,2 16 34 0 0,0-2-558 0 0,1 0-1 0 0,1-1 1 0 0,0 1 0 0 0,3 9-1 0 0,3 5-7137 0 0,-1-10 945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17503 0 0,'0'0'399'0'0,"0"0"60"0"0,0 0 21 0 0,0 0-59 0 0,0 0-204 0 0,0 0 170 0 0,-1 1 101 0 0,-6 12-36 0 0,1 0 0 0 0,0 0 0 0 0,0 1 1 0 0,2-1-1 0 0,0 1 0 0 0,-4 22 0 0 0,6-27-452 0 0,1-6 0 0 0,0 0 0 0 0,1 0 0 0 0,-1 0 0 0 0,1 0 0 0 0,0 0 0 0 0,0 0 0 0 0,0-1 0 0 0,1 7 0 0 0,0 6 0 0 0,3-2 72 0 0,-3-13-12 0 0,-1 1-1 0 0,1-1 1 0 0,0 1-1 0 0,0-1 1 0 0,0 1-1 0 0,0-1 1 0 0,0 0-1 0 0,0 1 1 0 0,0-1-1 0 0,0 0 1 0 0,0 0-1 0 0,0 0 1 0 0,0 1-1 0 0,0-1 1 0 0,0 0-1 0 0,-1 0 1 0 0,1-1-1 0 0,0 1 1 0 0,0 0-1 0 0,0 0 1 0 0,0 0-1 0 0,0-1 1 0 0,0 1-1 0 0,0 0 1 0 0,0-1-1 0 0,1 0 1 0 0,7-2 144 0 0,-5 2-186 0 0,0 0 0 0 0,0-1 0 0 0,0 0 1 0 0,-1 0-1 0 0,1 0 0 0 0,-1 0 0 0 0,7-5 1 0 0,-7 4 47 0 0,1 1 0 0 0,0-1 0 0 0,0 1 0 0 0,0 0 0 0 0,0 0 0 0 0,7-3 0 0 0,2 1 409 0 0,-1 0 1 0 0,24-12-1 0 0,-9 3-296 0 0,-5 4-179 0 0,-18 9 0 0 0,9-4 0 0 0,-2 5-64 0 0,-8-1-513 0 0,2 1 902 0 0,-4 0-4863 0 0,1 0-4384 0 0,-2-1 2930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3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38 15663 0 0,'0'0'719'0'0,"0"0"-20"0"0,0-2-306 0 0,9-25 2358 0 0,-9 26-1798 0 0,0 1-288 0 0,4-7 179 0 0,-3 7 2019 0 0,0 27-2857 0 0,-2 0 0 0 0,-8 52 0 0 0,5-51-7 0 0,-42 284 2049 0 0,45-299-2044 0 0,0 26 0 0 0,1-3-76 0 0,0-33-265 0 0,0-3-138 0 0,0 0-33 0 0,0 0-140 0 0,2 0 447 0 0,-1-1 0 0 0,0 1 1 0 0,0-1-1 0 0,0 1 0 0 0,0-1 0 0 0,0 1 0 0 0,0-1 1 0 0,-1 0-1 0 0,1 1 0 0 0,0-1 0 0 0,0 0 0 0 0,0 0 0 0 0,0 0 1 0 0,-1 1-1 0 0,1-1 0 0 0,0 0 0 0 0,-1 0 0 0 0,1 0 0 0 0,-1 0 1 0 0,1-1-1 0 0,5-11-1334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3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75 139 8287 0 0,'0'0'191'0'0,"0"0"26"0"0,0 0 9 0 0,1-2-34 0 0,3-15 732 0 0,-4 15 52 0 0,0 2 42 0 0,0 0-63 0 0,0 0-290 0 0,0-2-121 0 0,-2-16 484 0 0,2 16-516 0 0,0 0 0 0 0,0-45 5084 0 0,0 45-5052 0 0,0 2-28 0 0,0-2-72 0 0,-4-26-272 0 0,2 19-100 0 0,2 7 299 0 0,0 2 117 0 0,0 0 21 0 0,0 0-66 0 0,-2 0-294 0 0,2 1-148 0 0,-1-1-1 0 0,1 0 1 0 0,-1 0-1 0 0,0 0 1 0 0,1 1 0 0 0,-1-1-1 0 0,1 0 1 0 0,-1 1-1 0 0,0-1 1 0 0,1 0-1 0 0,-1 1 1 0 0,1-1 0 0 0,-1 1-1 0 0,1-1 1 0 0,0 1-1 0 0,-1-1 1 0 0,1 1 0 0 0,-1-1-1 0 0,1 1 1 0 0,0 0-1 0 0,-1-1 1 0 0,1 1-1 0 0,0-1 1 0 0,0 1 0 0 0,0 0-1 0 0,-1-1 1 0 0,1 1-1 0 0,0 0 1 0 0,0 0 0 0 0,0 1-3 0 0,0 0 2 0 0,-2 2 0 0 0,1 0 0 0 0,0 0 0 0 0,1 0 0 0 0,-1 0 0 0 0,1 0 0 0 0,-1 0 0 0 0,1 0 0 0 0,1 5 0 0 0,-1 3 0 0 0,4 41 0 0 0,-4-48 0 0 0,-1-4 0 0 0,1 1 0 0 0,0-1 0 0 0,0 0 0 0 0,0 1 0 0 0,0-1 0 0 0,0 0 0 0 0,0 0 0 0 0,0 1 0 0 0,0-1 0 0 0,1 0 0 0 0,-1 1 0 0 0,1-1 0 0 0,-1 0 0 0 0,1 0 0 0 0,0 2 0 0 0,2 5-64 0 0,-2-6-273 0 0,-1-2-138 0 0,0 0-33 0 0,0 0 65 0 0,2 0 294 0 0,6-2 133 0 0,-7 2 20 0 0,-1-1 0 0 0,0 1-1 0 0,1-1 1 0 0,-1 1 0 0 0,1-1 0 0 0,-1 1-1 0 0,0-1 1 0 0,1 1 0 0 0,-1-1 0 0 0,0 1 0 0 0,0-1-1 0 0,0 1 1 0 0,1-1 0 0 0,-1 0 0 0 0,0 1-1 0 0,0-2 1 0 0,0-2 67 0 0,0 0 0 0 0,0-1 0 0 0,0 1 0 0 0,0-1 0 0 0,-1 1 0 0 0,0 0 1 0 0,0-1-1 0 0,0 1 0 0 0,-3-6 0 0 0,-19-37 927 0 0,9 23-779 0 0,13 21-219 0 0,0 0 0 0 0,-1-10 0 0 0,0 2 0 0 0,1 10 0 0 0,1-2 0 0 0,-1 4 0 0 0,-3 20 0 0 0,-1 12 0 0 0,1 0 0 0 0,1 47 0 0 0,3-73 0 0 0,-3 35 0 0 0,3-37 0 0 0,-6 45-1384 0 0,5-48 1009 0 0,1-2 577 0 0,0 0 248 0 0,0 0 50 0 0,0 0-58 0 0,2-1-293 0 0,2-1-146 0 0,0 0 1 0 0,0 0-1 0 0,-1-1 0 0 0,1 1 0 0 0,3-4 1 0 0,-6 4-5 0 0,0 0 1 0 0,1 0 0 0 0,-1-1 0 0 0,0 1-1 0 0,0 0 1 0 0,0-1 0 0 0,1-2-1 0 0,3-12 0 0 0,1-2 1 0 0,2-28 0 0 0,-7 47 0 0 0,-1 0 0 0 0,0 0 0 0 0,0 0 0 0 0,0 0 0 0 0,0 0 0 0 0,0 0 0 0 0,0 0 0 0 0,0 0 0 0 0,0 1 0 0 0,0-1 0 0 0,0 0 0 0 0,0 0 0 0 0,0 0 0 0 0,0 0 0 0 0,0 0 0 0 0,0 0 0 0 0,0 0 0 0 0,0 0 0 0 0,0 0 0 0 0,0 0 0 0 0,0 0 0 0 0,0 0 0 0 0,0 0 0 0 0,0 0 0 0 0,0 0 0 0 0,1 0 0 0 0,-1 0 0 0 0,0-1 0 0 0,0 1 0 0 0,0 0 0 0 0,0 0 0 0 0,0 0 0 0 0,0 0 0 0 0,0 0 0 0 0,0 0 0 0 0,0 0 0 0 0,0 0 0 0 0,0 0 0 0 0,0 0 0 0 0,0 0 0 0 0,0 0 0 0 0,0 0 0 0 0,0 0 0 0 0,0 0 0 0 0,0 0 0 0 0,2 8 0 0 0,-1 12 0 0 0,0 5 15 0 0,0-16-41 0 0,0 0 0 0 0,-2 18-1 0 0,1-21-38 0 0,0 36-3058 0 0,0-40 1650 0 0,0-2-687 0 0,0 0-2683 0 0,0 0-1149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0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21 690 5983 0 0,'0'0'464'0'0,"1"-2"-49"0"0,20-70 7398 0 0,-17 50-7106 0 0,0-1 0 0 0,-1 0 0 0 0,-1-24 0 0 0,4-113 696 0 0,-4 113-1046 0 0,2-15 81 0 0,0 26-250 0 0,-3 1 0 0 0,0-1 0 0 0,-9-64 0 0 0,3 84-93 0 0,1 13-84 0 0,2 2 3 0 0,2 0 24 0 0,-1 1 1 0 0,1 0-1 0 0,-1-1 1 0 0,1 1-1 0 0,0 0 1 0 0,-1 0-1 0 0,1-1 1 0 0,-1 1-1 0 0,1 0 1 0 0,0 0-1 0 0,-1 0 1 0 0,1-1-1 0 0,-1 1 1 0 0,1 0-1 0 0,-1 0 1 0 0,1 0-1 0 0,-1 0 1 0 0,1 0-1 0 0,-1 0 1 0 0,1 0-1 0 0,-1 0 1 0 0,1 0-1 0 0,-1 0 1 0 0,1 0-1 0 0,-1 0 1 0 0,1 1-1 0 0,0-1 1 0 0,-1 0-1 0 0,1 0 1 0 0,-1 1-1 0 0,-1 0 4 0 0,1 0-1 0 0,-1 0 0 0 0,1 0 0 0 0,-1 1 0 0 0,1-1 0 0 0,-1 0 0 0 0,1 1 0 0 0,-1 1 0 0 0,-2 4-40 0 0,0 0-1 0 0,0 0 0 0 0,-3 8 1 0 0,5-7 6 0 0,0-1 0 0 0,1 1 0 0 0,0 0 0 0 0,0 0 0 0 0,1 15 0 0 0,0-2-49 0 0,1 2 231 0 0,0 0 0 0 0,2 0 0 0 0,1 0 0 0 0,9 32 0 0 0,6 39 1262 0 0,-18-82-1341 0 0,0-5-84 0 0,0 0 1 0 0,0 0 0 0 0,-1 1 0 0 0,0-1 0 0 0,-2 9-1 0 0,0 5 41 0 0,3-16-69 0 0,1 0 4 0 0,1 10-2 0 0,2 0 0 0 0,2-2 0 0 0,3-3 11 0 0,-8-8 5 0 0,0-1 1 0 0,0 0-1 0 0,0 0 0 0 0,0 0 1 0 0,0 0-1 0 0,0-1 0 0 0,1 1 1 0 0,-1-1-1 0 0,0 1 1 0 0,0-1-1 0 0,1 0 0 0 0,-1 0 1 0 0,0 1-1 0 0,1-2 1 0 0,-1 1-1 0 0,0 0 0 0 0,1 0 1 0 0,-1-1-1 0 0,0 1 1 0 0,0-1-1 0 0,1 0 0 0 0,-1 0 1 0 0,0 0-1 0 0,0 0 0 0 0,0 0 1 0 0,0 0-1 0 0,0-1 1 0 0,0 1-1 0 0,1-2 0 0 0,7-5 104 0 0,0-1 0 0 0,-1 0 0 0 0,-1-1 0 0 0,8-10 0 0 0,-8 10 2 0 0,1-2-52 0 0,0 0-1 0 0,0-1 1 0 0,-1 0 0 0 0,-1-1-1 0 0,-1 0 1 0 0,1 0 0 0 0,-2 0-1 0 0,0-1 1 0 0,-1 0 0 0 0,-1 0-1 0 0,0 0 1 0 0,1-16-1 0 0,-4 31-70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0-1 0 0,0 0 1 0 0,0 0 0 0 0,0 0 0 0 0,0 0 0 0 0,0 0 0 0 0,0 0 0 0 0,0 0 0 0 0,-1 0 0 0 0,1 0 0 0 0,0 0 0 0 0,0 0 0 0 0,0 0 0 0 0,0 0 0 0 0,0 0 0 0 0,0 0 0 0 0,0 0 0 0 0,0 0 0 0 0,0 0 0 0 0,0 0 0 0 0,0 0 0 0 0,0 0 0 0 0,0 0 0 0 0,0 0 0 0 0,-1 0 0 0 0,1 0 0 0 0,-7-1-27 0 0,3 1-26 0 0,-5 5 25 0 0,0 3-51 0 0,3-1-13 0 0,6-6 87 0 0,0 0-1 0 0,0-1 1 0 0,0 1 0 0 0,0 0 0 0 0,0 0 0 0 0,0-1-1 0 0,0 1 1 0 0,0 0 0 0 0,0 0 0 0 0,0-1 0 0 0,0 1 0 0 0,1 0-1 0 0,-1 0 1 0 0,0-1 0 0 0,1 1 0 0 0,-1 0 0 0 0,0-1-1 0 0,1 1 1 0 0,-1-1 0 0 0,1 1 0 0 0,0 0 0 0 0,0 1 2 0 0,-1-1 1 0 0,1 1-1 0 0,0-1 0 0 0,0 0 1 0 0,0 0-1 0 0,0 1 0 0 0,0-1 1 0 0,0 0-1 0 0,0 0 1 0 0,1 0-1 0 0,-1 0 0 0 0,0 0 1 0 0,0 0-1 0 0,1 0 0 0 0,-1-1 1 0 0,1 1-1 0 0,-1 0 1 0 0,3 0-1 0 0,1 0-2 0 0,-2 1 11 0 0,0-1-1 0 0,0 0 1 0 0,0 0-1 0 0,0 0 1 0 0,1-1-1 0 0,-1 1 1 0 0,0-1-1 0 0,0 1 1 0 0,1-1 0 0 0,-1 0-1 0 0,0 0 1 0 0,6-1-1 0 0,-2-1 21 0 0,-5 2 48 0 0,0 0 13 0 0,5-2-44 0 0,-5 1-111 0 0,-2 1-26 0 0,0 0-86 0 0,0 0-387 0 0,0 0-175 0 0,0 0-31 0 0,19 5-4610 0 0,-17-5 3785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3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 13823 0 0,'0'0'315'0'0,"0"0"45"0"0,0 0 21 0 0,0 0-49 0 0,-2 0-220 0 0,-7 3 418 0 0,-1 0 0 0 0,1 0-1 0 0,-13 8 1 0 0,18-10-613 0 0,-12 8 102 0 0,13-5-19 0 0,0 0-3 0 0,-18 10 75 0 0,20-13 299 0 0,1-1 117 0 0,0 0 21 0 0,0 0 3 0 0,0 0 0 0 0,0 0 0 0 0,0 0 0 0 0,0 0 0 0 0,0 0 0 0 0,2 0-384 0 0,0-1 0 0 0,0 1 0 0 0,0-1 0 0 0,0 1 0 0 0,0-1 0 0 0,0 0 0 0 0,0 1 0 0 0,0-1 0 0 0,0 0 0 0 0,0 0 0 0 0,3-2 0 0 0,7-5 400 0 0,-3 2 55 0 0,0 0 1 0 0,1 1-1 0 0,-1 0 0 0 0,1 0 0 0 0,14-4 0 0 0,-19 9-434 0 0,10 3-130 0 0,-12 1-20 0 0,-1-2-1 0 0,10 12 2 0 0,-11-9 0 0 0,0-2 0 0 0,0-1 0 0 0,0 0 0 0 0,0 1 0 0 0,0-1 0 0 0,-1 0 0 0 0,1 0 0 0 0,0 1 0 0 0,-1-1 0 0 0,0 0 0 0 0,1 1 0 0 0,-1-1 0 0 0,0 1 0 0 0,0-1 0 0 0,-1 0 0 0 0,1 1 0 0 0,-1 2 0 0 0,-1 3 0 0 0,1 3 0 0 0,-1-1 0 0 0,0 0 0 0 0,-1 0 0 0 0,0 0 0 0 0,0 0 0 0 0,-1-1 0 0 0,0 1 0 0 0,-1-1 0 0 0,0 0 0 0 0,-1 0 0 0 0,0-1 0 0 0,0 1 0 0 0,-9 8 0 0 0,6-7 0 0 0,-26 24 0 0 0,26-25 0 0 0,1-4 0 0 0,18-3 0 0 0,3 1 0 0 0,-11-2 0 0 0,0-1 0 0 0,0 1 0 0 0,0-1 0 0 0,0 1 0 0 0,0 0 0 0 0,0 0 0 0 0,0-1 0 0 0,0 2 0 0 0,0-1 0 0 0,0 0 0 0 0,0 0 0 0 0,-1 0 0 0 0,4 4 0 0 0,-1 0 0 0 0,0-4 0 0 0,-1 2 0 0 0,5 10 0 0 0,-5-8 0 0 0,-2-3 0 0 0,0-1 0 0 0,0 1 0 0 0,0 0 0 0 0,-1-1 0 0 0,1 1 0 0 0,0 0 0 0 0,-1 0 0 0 0,0 0 0 0 0,1 0 0 0 0,-1-1 0 0 0,0 1 0 0 0,0 0 0 0 0,0 0 0 0 0,0 0 0 0 0,-1 3 0 0 0,0 9 0 0 0,-3 1 0 0 0,3-13 0 0 0,-1 1 0 0 0,1-1 0 0 0,-1 1 0 0 0,0-1 0 0 0,1 0 0 0 0,-1 0 0 0 0,0 0 0 0 0,-1 0 0 0 0,1 0 0 0 0,0 0 0 0 0,0-1 0 0 0,-5 3 0 0 0,-2 1 0 0 0,0-1 0 0 0,-12 3 0 0 0,-5 3 0 0 0,2 0-1173 0 0,-37 8 0 0 0,-5 3-2185 0 0,53-17-2160 0 0,1-4-1564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3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8287 0 0,'0'0'191'0'0,"0"0"26"0"0,0 0 9 0 0,3-2-34 0 0,8-7-154 0 0,-8 1 106 0 0,6-28 5033 0 0,-7 30-4507 0 0,-1 0 0 0 0,1-1 0 0 0,-1 1 0 0 0,0-1 0 0 0,0 0-1 0 0,-1 0 1 0 0,0-8 0 0 0,0 7 2328 0 0,1 19-2308 0 0,-5 17-690 0 0,3-16 0 0 0,1 0 0 0 0,0 0 0 0 0,1-1 0 0 0,0 1 0 0 0,5 17 0 0 0,2 28 0 0 0,-7-52 1 0 0,1 17-66 0 0,-1-10-1847 0 0,0-12 1915 0 0,1-1 0 0 0,0 1 0 0 0,-1-1 0 0 0,1 0 0 0 0,-1 1 0 0 0,1-1 0 0 0,-1 0 0 0 0,1 0 0 0 0,-1 0 0 0 0,1 0 0 0 0,-1-1 0 0 0,0 1 0 0 0,0 0 0 0 0,0-1 0 0 0,0 1 0 0 0,0 0 0 0 0,0-1 0 0 0,0 1 0 0 0,0-1 0 0 0,0 1 0 0 0,-1-1 0 0 0,1 0 0 0 0,-1 1 0 0 0,1-1 0 0 0,-1 0 0 0 0,1 1 0 0 0,-1-1 0 0 0,0 0 0 0 0,0 0 0 0 0,0 1 0 0 0,0-3 0 0 0,1-11 761 0 0,-1 8-662 0 0,0 0-1 0 0,-1 1 1 0 0,0-1-1 0 0,0 0 0 0 0,0 1 1 0 0,-1-1-1 0 0,0 1 1 0 0,0-1-1 0 0,-1 1 1 0 0,-6-12-1 0 0,-9-8-29 0 0,17 25 299 0 0,1 1 117 0 0,0 0 21 0 0,0 0-66 0 0,-10 11-278 0 0,7-6-275 0 0,1 0 0 0 0,-1 0 1 0 0,1 0-1 0 0,-1 1 0 0 0,2-1 0 0 0,-1 0 0 0 0,1 1 0 0 0,-2 10 0 0 0,-2 5-285 0 0,4-17 322 0 0,1-1-1 0 0,-1 0 1 0 0,0 1-1 0 0,1-1 1 0 0,0 1-1 0 0,0 0 1 0 0,0 3-1 0 0,2 1 69 0 0,-1 1 0 0 0,2-2 0 0 0,5 15 0 0 0,-3-10 5 0 0,1-3-72 0 0,-4-7-299 0 0,-2-2-117 0 0,0 0-21 0 0,0 0-71 0 0,0 0-285 0 0,0 0-126 0 0,0 0-711 0 0,0 0-2872 0 0,0 0-1226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3:3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31 13823 0 0,'0'0'315'0'0,"0"0"45"0"0,0 0 21 0 0,0 0-49 0 0,0 0-81 0 0,0 0 481 0 0,0-2 237 0 0,0 1-800 0 0,0 0-1 0 0,1 0 1 0 0,-1 1-1 0 0,0-1 0 0 0,1 0 1 0 0,-1 0-1 0 0,0 0 1 0 0,1 0-1 0 0,-1 0 1 0 0,1 0-1 0 0,-1 0 0 0 0,1 1 1 0 0,0-1-1 0 0,-1 0 1 0 0,1 0-1 0 0,0 1 0 0 0,0-1 1 0 0,-1 1-1 0 0,1-1 1 0 0,0 0-1 0 0,0 1 1 0 0,0 0-1 0 0,0-1 0 0 0,0 1 1 0 0,-1-1-1 0 0,1 1 1 0 0,2-1-1 0 0,-1 1 344 0 0,0-1 0 0 0,4-1-262 0 0,0 1 0 0 0,0-1 0 0 0,0 1 0 0 0,1 0-1 0 0,-1 0 1 0 0,0 1 0 0 0,0 0 0 0 0,1 0 0 0 0,11 3 0 0 0,-4 3-85 0 0,-1 2-165 0 0,-5 4 0 0 0,-6-8 0 0 0,-1-1 0 0 0,1 1 0 0 0,-1 0 0 0 0,0 0 0 0 0,0 0 0 0 0,0 0 0 0 0,0 0 0 0 0,-1 0 0 0 0,0 0 0 0 0,0 0 0 0 0,0 0 0 0 0,-1 5 0 0 0,-1 5 0 0 0,-1-1 0 0 0,-6 18 0 0 0,8-28 0 0 0,-4 7 0 0 0,1 0 0 0 0,-2 0 0 0 0,1-1 0 0 0,-1 0 0 0 0,-1 0 0 0 0,1 0 0 0 0,-2-1 0 0 0,-8 9 0 0 0,1-2 0 0 0,-13 15 0 0 0,7-7 0 0 0,-33 45 0 0 0,54-68 0 0 0,-1 1 0 0 0,1-1 0 0 0,-1 1 0 0 0,1-1 0 0 0,0 1 0 0 0,0-1 0 0 0,-1 1 0 0 0,1-1 0 0 0,0 1 0 0 0,0-1 0 0 0,-1 1 0 0 0,1-1 0 0 0,0 1 0 0 0,0-1 0 0 0,0 1 0 0 0,0 0 0 0 0,0 0 0 0 0,1-1 0 0 0,-1 1 0 0 0,0-1 0 0 0,1 0 0 0 0,-1 1 0 0 0,0-1 0 0 0,1 0 0 0 0,-1 0 0 0 0,1 1 0 0 0,-1-1 0 0 0,0 0 0 0 0,1 0 0 0 0,-1 0 0 0 0,1 1 0 0 0,-1-1 0 0 0,1 0 0 0 0,-1 0 0 0 0,1 0 0 0 0,0 0 0 0 0,6 1 0 0 0,1 0 0 0 0,-1-1 0 0 0,1 0 0 0 0,-1 0 0 0 0,9-2 0 0 0,-5 0 0 0 0,-1 1 0 0 0,1 1 0 0 0,0 0 0 0 0,0 0 0 0 0,15 4 0 0 0,21-3 0 0 0,-36 2 41 0 0,-8-2-71 0 0,1 0-1 0 0,-1-1 1 0 0,0 1 0 0 0,1 0 0 0 0,-1-1-1 0 0,1 0 1 0 0,4 0 0 0 0,-5 0-390 0 0,0 0 0 0 0,0-1 0 0 0,-1 1 0 0 0,1-1 1 0 0,0 0-1 0 0,0 1 0 0 0,-1-1 0 0 0,5-2 0 0 0,-3 1-997 0 0,8-3-6090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8:2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1 919 0 0,'0'0'80'0'0,"0"0"-80"0"0,0 0 0 0 0,0 0 0 0 0,0 0 408 0 0,0 0 64 0 0,0 0 8 0 0,0 0 8 0 0,-5 11-400 0 0,5-11-88 0 0,0 0 0 0 0,0 0-792 0 0,0 0-144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8:2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2791 0 0,'0'0'120'0'0,"0"0"32"0"0,0 0-152 0 0,0 0 0 0 0,0 0 0 0 0,10-7 0 0 0,-10 7 128 0 0,0 0-8 0 0,0 0 0 0 0,0 0 0 0 0,0 0-352 0 0,0 0-72 0 0,0 0-16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8:3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0,'0'0'248'0'0,"0"0"-248"0"0,0 0 0 0 0,0 0 0 0 0,0 0 0 0 0,0 0 64 0 0,0 0-64 0 0,0 0 0 0 0,0 0-96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8:3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51 919 0 0,'0'0'355'0'0,"0"0"1154"0"0,0 0 510 0 0,0 0 101 0 0,0 0-217 0 0,0 0-999 0 0,0 0-435 0 0,0 0-86 0 0,0 0-54 0 0,0 0-144 0 0,0 0-66 0 0,0 0-14 0 0,0 0 38 0 0,0 0 157 0 0,0 0 51 0 0,0 0 7 0 0,-2 0 1 0 0,-15 6 1212 0 0,15-6-1437 0 0,2 0-7 0 0,0 0-8 0 0,0 0-13 0 0,-11 0 470 0 0,-4 2 47 0 0,11 1 2717 0 0,4-5-3053 0 0,-2-7 229 0 0,2 9-498 0 0,0 0 0 0 0,0-1-1 0 0,0 1 1 0 0,0 0 0 0 0,-1 0 0 0 0,1-1-1 0 0,0 1 1 0 0,0 0 0 0 0,0 0-1 0 0,0-1 1 0 0,0 1 0 0 0,0 0 0 0 0,-1 0-1 0 0,1-1 1 0 0,0 1 0 0 0,0 0-1 0 0,0 0 1 0 0,-1 0 0 0 0,1-1 0 0 0,0 1-1 0 0,0 0 1 0 0,0 0 0 0 0,-1 0-1 0 0,1 0 1 0 0,0 0 0 0 0,0-1 0 0 0,-1 1-1 0 0,1 0 1 0 0,0 0 0 0 0,-1 0-1 0 0,1 0 1 0 0,0 0 0 0 0,0 0 0 0 0,-1 0-1 0 0,1 0 1 0 0,0 0 0 0 0,0 0 0 0 0,-1 0-1 0 0,1 0 1 0 0,0 0 0 0 0,-1 0-1 0 0,1 0 1 0 0,0 0 0 0 0,0 1 0 0 0,-1-1-1 0 0,1 0 1 0 0,0 0 0 0 0,0 0-1 0 0,-1 0 1 0 0,0 2 78 0 0,1-2 4 0 0,0 0-4 0 0,0 0 16 0 0,0 0 66 0 0,0 0 22 0 0,0 0 6 0 0,0 0-9 0 0,0 0-45 0 0,0 0-21 0 0,0 0-3 0 0,0 0-11 0 0,0 0-37 0 0,0 0 10 0 0,0 0-2 0 0,0 0-10 0 0,0 0-11 0 0,1-2-14 0 0,1 0-44 0 0,16-7 65 0 0,4-2-61 0 0,-21 11 57 0 0,-1 0 22 0 0,0 0-4 0 0,0 0-8 0 0,0 0-8 0 0,0 0-7 0 0,-12 2-1 0 0,0 2-64 0 0,-8 8 0 0 0,11-7 11 0 0,7-4 42 0 0,2-1 16 0 0,2-2 17 0 0,17-8 47 0 0,0 1 0 0 0,38-11 1 0 0,-54 18-92 0 0,3-2-20 0 0,-12 9 32 0 0,3-2-54 0 0,0-1 0 0 0,0 0 0 0 0,-1 1 0 0 0,1-1-1 0 0,-1 0 1 0 0,-3 1 0 0 0,-3 1 0 0 0,-11 4 0 0 0,17-6 1 0 0,0-1 1 0 0,1 0 0 0 0,-1 0 0 0 0,0 0 0 0 0,0 0-1 0 0,-6-1 1 0 0,9 1 59 0 0,1-1 15 0 0,8-10-9 0 0,2 1-67 0 0,2 6 0 0 0,1 4 0 0 0,-11 0-114 0 0,0 1-1 0 0,0-1 1 0 0,0 0-1 0 0,-1 1 1 0 0,1 0-1 0 0,-1-1 1 0 0,1 1-1 0 0,-1 0 1 0 0,1 0-1 0 0,-1 0 1 0 0,0 0-1 0 0,0 0 1 0 0,1 4-1 0 0,-1 7-762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8:3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102 104 5063 0 0,'0'0'390'0'0,"0"0"-37"0"0,0 0 778 0 0,0 0 370 0 0,0 0 71 0 0,0 0-193 0 0,0 0-882 0 0,-1-2-412 0 0,-17-23-841 0 0,16 23 647 0 0,2 2 144 0 0,0 0 105 0 0,0 0 212 0 0,0 0 89 0 0,0 0 20 0 0,-1 0 23 0 0,-29-1 1304 0 0,29 1-1733 0 0,0 0-1 0 0,0 0 0 0 0,1 0 0 0 0,-1 1 1 0 0,0-1-1 0 0,0 0 0 0 0,1 1 0 0 0,-1-1 1 0 0,0 0-1 0 0,1 1 0 0 0,-1-1 1 0 0,0 1-1 0 0,1-1 0 0 0,-1 1 0 0 0,1-1 1 0 0,-1 1-1 0 0,1 0 0 0 0,-1 0 0 0 0,-9 7 523 0 0,-15 7 663 0 0,23-15-933 0 0,2 0-23 0 0,0 0-11 0 0,0 0-1 0 0,0 0-2 0 0,0 0-12 0 0,0 0-2 0 0,0 0 0 0 0,0 0 6 0 0,0 0 22 0 0,0 0 10 0 0,0 0 2 0 0,0 0-22 0 0,0 0-97 0 0,0 0-45 0 0,0 0-11 0 0,0 0-10 0 0,0 0-38 0 0,0 0-4 0 0,0 0 17 0 0,2-1-28 0 0,4-4-36 0 0,-6 5-20 0 0,0-1-1 0 0,1 1 1 0 0,-1 0 0 0 0,0 0-1 0 0,0 0 1 0 0,0-1 0 0 0,1 1-1 0 0,-1 0 1 0 0,0 0 0 0 0,0 0-1 0 0,1 0 1 0 0,-1 0 0 0 0,0 0 0 0 0,0 0-1 0 0,1-1 1 0 0,-1 1 0 0 0,0 0-1 0 0,1 0 1 0 0,-1 0 0 0 0,0 0-1 0 0,0 0 1 0 0,1 0 0 0 0,-1 0-1 0 0,0 0 1 0 0,0 0 0 0 0,1 0 0 0 0,-1 1-1 0 0,0-1 1 0 0,1 0 0 0 0,8 0 87 0 0,-5-2-44 0 0,-2 1-8 0 0,1-1-1 0 0,0 2 1 0 0,0-1-1 0 0,0 0 1 0 0,0 0-1 0 0,0 1 1 0 0,4-1-1 0 0,2 1 55 0 0,-9 0-89 0 0,1 0 0 0 0,-1 0 0 0 0,0 0 0 0 0,1 0 0 0 0,-1 0 0 0 0,0 0 0 0 0,0 0-1 0 0,1 0 1 0 0,-1 0 0 0 0,0 0 0 0 0,0-1 0 0 0,1 1 0 0 0,-1 0 0 0 0,0 0 0 0 0,0 0 0 0 0,0 0 0 0 0,1 0 0 0 0,-1-1 0 0 0,0 1 0 0 0,0 0 0 0 0,0 0 0 0 0,1 0 0 0 0,-1-1 0 0 0,0 1 0 0 0,0 0 0 0 0,0 0 0 0 0,0 0 0 0 0,0-1 0 0 0,1 1 0 0 0,-1 0-1 0 0,0 0 1 0 0,0-1 0 0 0,0 1 2 0 0,0 0-1 0 0,0-1 1 0 0,0 1-1 0 0,0 0 1 0 0,0 0-1 0 0,0-1 1 0 0,0 1-1 0 0,1 0 1 0 0,-1 0-1 0 0,0 0 1 0 0,0-1-1 0 0,0 1 1 0 0,0 0-1 0 0,0 0 1 0 0,1 0-1 0 0,-1 0 1 0 0,0-1-1 0 0,0 1 1 0 0,0 0-1 0 0,1 0 1 0 0,-1 0-1 0 0,0 0 1 0 0,0 0-1 0 0,0 0 1 0 0,1 0-1 0 0,-1 0 1 0 0,0 0-1 0 0,0-1 1 0 0,1 1-1 0 0,-1 0 1 0 0,0 0-1 0 0,0 0 1 0 0,1 0-1 0 0,-1 0 1 0 0,0 0-1 0 0,0 1 1 0 0,1-1-1 0 0,7 1 61 0 0,-6-1 0 0 0,-2 0 0 0 0,2 0-11 0 0,3 0-50 0 0,-2 0 27 0 0,0 0-1 0 0,0 0 1 0 0,1 0 0 0 0,-1-1-1 0 0,0 1 1 0 0,0-1 0 0 0,5-2-1 0 0,32-6 238 0 0,-27 7-212 0 0,14 2-30 0 0,101-15 231 0 0,-115 13-179 0 0,53-5 134 0 0,-39 4-147 0 0,-14 2-11 0 0,0 3-31 0 0,1-2 20 0 0,0 1-31 0 0,6 2-11 0 0,-1-1 0 0 0,-6-3 0 0 0,0 0 0 0 0,0 3 0 0 0,-2 0 0 0 0,2-1 0 0 0,-1 0 0 0 0,1-3 11 0 0,0 0 31 0 0,6 0-28 0 0,-17 1-15 0 0,2 0-1 0 0,5-2 2 0 0,2 5 11 0 0,5 5 19 0 0,-16-7-26 0 0,32 2 15 0 0,-19-1-8 0 0,0 0 31 0 0,-2-1-19 0 0,0 0 33 0 0,33-4 217 0 0,-39 3-249 0 0,-2 0-17 0 0,0 1-1 0 0,0-1 0 0 0,0 1 1 0 0,0 0-1 0 0,0 0 0 0 0,0 0 1 0 0,6 1-1 0 0,18 4 47 0 0,-23-3-41 0 0,1-1-11 0 0,15-4-3 0 0,-16 3 11 0 0,17-5 35 0 0,-10 0-22 0 0,2 2 20 0 0,-1 3-19 0 0,3 6 37 0 0,-15-6-59 0 0,3-3 0 0 0,25-3 61 0 0,-15 7-62 0 0,-11-1 0 0 0,0 0 0 0 0,0 0 0 0 0,0 0 1 0 0,0 0-1 0 0,0 1 0 0 0,-1-1 0 0 0,1 0 0 0 0,0 1 0 0 0,0 0 0 0 0,0-1 0 0 0,-1 1 0 0 0,1 0 0 0 0,0 0 1 0 0,-1 0-1 0 0,3 2 0 0 0,0 0 9 0 0,-3-3-7 0 0,-1 0 0 0 0,1 1 0 0 0,-1-1 0 0 0,0 0 0 0 0,1 0 0 0 0,-1 0 0 0 0,1 0 0 0 0,-1 0 0 0 0,1 0 0 0 0,-1 0 0 0 0,1 0 0 0 0,-1 0 0 0 0,1 0 0 0 0,-1-1 0 0 0,1 1-1 0 0,-1 0 1 0 0,1 0 0 0 0,-1 0 0 0 0,0-1 0 0 0,1 1 0 0 0,-1 0 0 0 0,1 0 0 0 0,-1-1 0 0 0,1 1 0 0 0,0-1 2 0 0,7-4-4 0 0,2 7 0 0 0,2-2 0 0 0,3 0 3 0 0,-15 0-8 0 0,2-1 6 0 0,27-4 53 0 0,-19 3-43 0 0,2-1-11 0 0,0 0 0 0 0,-1 2 0 0 0,-1-3 0 0 0,-2-1 11 0 0,-5 5 31 0 0,8 2-31 0 0,3-3-11 0 0,-2-3 0 0 0,-2-1 0 0 0,-1 0 11 0 0,-6 4 31 0 0,3-1-20 0 0,-3 2 20 0 0,6 5-31 0 0,3-4-11 0 0,1 1 0 0 0,3-1-2 0 0,-13-2 4 0 0,-1-1 10 0 0,-1 2 47 0 0,1-1-5 0 0,9-1-43 0 0,0 4-11 0 0,2-3 0 0 0,-1 0 0 0 0,1 1 0 0 0,0-1 0 0 0,0 0 0 0 0,-1 1 0 0 0,1 1 11 0 0,-2 0 42 0 0,-7-2 0 0 0,5 0-42 0 0,3 3-11 0 0,-3 2 11 0 0,-6-4 31 0 0,8-2-31 0 0,-3 5 0 0 0,-5-2 31 0 0,6 2-31 0 0,1-3 0 0 0,-8 0 42 0 0,0 1 0 0 0,7 3-31 0 0,-6-3 20 0 0,4-4-20 0 0,-4 1 20 0 0,8 1-31 0 0,0 4-11 0 0,2-1 0 0 0,-2-2 3 0 0,-1 0 32 0 0,5-3 2 0 0,-11 3 5 0 0,3 1-20 0 0,-2-1 20 0 0,4 0-20 0 0,-4 0 20 0 0,5 0-20 0 0,3-2 20 0 0,0 1-31 0 0,-1 0-11 0 0,-2 3 0 0 0,-1-1 11 0 0,-5-1 31 0 0,6 0-31 0 0,2 3-11 0 0,-1-1 0 0 0,-9-2 26 0 0,0 1 0 0 0,0-1 0 0 0,-1 0 0 0 0,1 1 0 0 0,0 0 0 0 0,0-1 0 0 0,-1 1 0 0 0,1 0 0 0 0,0 0-1 0 0,-1 0 1 0 0,1 0 0 0 0,-1 0 0 0 0,3 3 0 0 0,-1-1 51 0 0,-2-2-2 0 0,-1-1-6 0 0,2 1-16 0 0,8 2-42 0 0,-1-1 1 0 0,-7-2 47 0 0,-2 0 7 0 0,0 0 4 0 0,1 1-16 0 0,7 1-43 0 0,-1 2 0 0 0,-20 3 95 0 0,4-6-95 0 0,-7 1-2287 0 0,12 2-3921 0 0,4-4-2098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8:4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26 4487 0 0,'0'0'202'0'0,"-2"1"-5"0"0,-18-1-313 0 0,18-1-96 0 0,2 1-20 0 0,-2 0 33 0 0,-7-1 177 0 0,7 1 103 0 0,2 0 131 0 0,0 0 560 0 0,-2 0 247 0 0,-3 0-1606 0 0,-3-2 11083 0 0,5-1-9316 0 0,2 1-909 0 0,1 2-146 0 0,-5-1-62 0 0,-9-8 101 0 0,12 8-79 0 0,-19-5 1128 0 0,19 6-989 0 0,2 0 0 0 0,0 0-10 0 0,0 0-45 0 0,0 0-17 0 0,0 0-7 0 0,0 0-3 0 0,0 0-12 0 0,0 0-2 0 0,0 0 0 0 0,0 0-5 0 0,0 0-24 0 0,0 0-17 0 0,0 0-2 0 0,0 0 8 0 0,0 0 35 0 0,0 0 18 0 0,0 0 3 0 0,0 0-1 0 0,0 0-6 0 0,0 0-1 0 0,0 0 0 0 0,0 0 3 0 0,0 0 10 0 0,0 0 3 0 0,0 0 0 0 0,0 0-11 0 0,0 0-45 0 0,0 0-21 0 0,0 0-3 0 0,0 0 4 0 0,21 15 443 0 0,-14-11-406 0 0,1-1 1 0 0,-1 1 0 0 0,0-2-1 0 0,1 1 1 0 0,0-1 0 0 0,0 0-1 0 0,-1-1 1 0 0,1 1 0 0 0,10-1-1 0 0,-6 0 44 0 0,0 0 1 0 0,-1 2-1 0 0,17 4 0 0 0,-4 1-157 0 0,1 1 11 0 0,-23-9 43 0 0,0 1 16 0 0,7 4-4 0 0,-6-3-7 0 0,5 5-47 0 0,-2 6-12 0 0,-3-2 11 0 0,-1 18 261 0 0,-2-27-200 0 0,0 1-8 0 0,1 0-53 0 0,-1 1-10 0 0,-6 14 79 0 0,4-10-40 0 0,1-5-30 0 0,0 0 0 0 0,0 1 0 0 0,0-1 0 0 0,0 0 0 0 0,-1-1 0 0 0,0 1 0 0 0,1 0 0 0 0,-1 0 0 0 0,-4 4 0 0 0,-5 8 51 0 0,7-8-33 0 0,0-1 1 0 0,-1 0 0 0 0,0 0-1 0 0,0 0 1 0 0,-1 0 0 0 0,1-1 0 0 0,-12 9-1 0 0,4-6 19 0 0,-21 9 0 0 0,25-12 6 0 0,8-4 5 0 0,-1 1 1 0 0,1-1-1 0 0,0 0 0 0 0,0 1 0 0 0,0-1 1 0 0,0 1-1 0 0,0-1 0 0 0,0 1 1 0 0,0 0-1 0 0,-1 2 0 0 0,2-3-139 0 0,-1 1 161 0 0,1-2 11 0 0,0 0-90 0 0,0 0-290 0 0,0 0-126 0 0,0 0-1145 0 0,0 0-4692 0 0,0 0-2012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8:4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56 3223 0 0,'0'0'492'0'0,"3"0"858"0"0,18-5 2186 0 0,-19 4-1995 0 0,-2 1-1178 0 0,0 0-513 0 0,0 0-104 0 0,0 0-117 0 0,0 0-396 0 0,-1-2-175 0 0,0 1 786 0 0,0 0 1 0 0,-1 0 0 0 0,1 0 0 0 0,0 1 0 0 0,0-1-1 0 0,0 0 1 0 0,0 0 0 0 0,-1 1 0 0 0,1-1 0 0 0,0 1-1 0 0,0-1 1 0 0,-1 1 0 0 0,1 0 0 0 0,-1-1-1 0 0,1 1 1 0 0,0 0 0 0 0,-3 0 0 0 0,-27 3 3846 0 0,20-1-1263 0 0,9-2-1296 0 0,0 0-11 0 0,-28-2 3519 0 0,28 1-4225 0 0,-11-1 412 0 0,4-2-813 0 0,-2-1 6 0 0,9 4 82 0 0,2 0-79 0 0,-1 1 1 0 0,0 0 0 0 0,0-1 0 0 0,1 1 0 0 0,-1 0 0 0 0,0-1-1 0 0,0 1 1 0 0,1-1 0 0 0,-1 1 0 0 0,0-1 0 0 0,1 1 0 0 0,-1-1 0 0 0,0 0-1 0 0,1 0 93 0 0,-1 0 0 0 0,0 1 0 0 0,1-1 0 0 0,-1 1 0 0 0,0-1 0 0 0,0 0-1 0 0,1 1 1 0 0,-1-1 0 0 0,0 1 0 0 0,0 0 0 0 0,0-1 0 0 0,1 1 0 0 0,-3-1-1 0 0,3-1-29 0 0,-3-6-13 0 0,3 5 11 0 0,0 3 3 0 0,0 0-8 0 0,0 0-13 0 0,0 0 2 0 0,0 0 23 0 0,0 0 26 0 0,0 0-10 0 0,0 0-10 0 0,0 0-2 0 0,0 0-7 0 0,0 0-7 0 0,0 0-1 0 0,0 0 0 0 0,0 0 0 0 0,0 0-1 0 0,1 3-18 0 0,10 18 60 0 0,-2 1 0 0 0,0 0 0 0 0,-1 0 1 0 0,-1 1-1 0 0,7 46 0 0 0,-10-43-67 0 0,-3-17-1 0 0,0 0 1 0 0,0-1 0 0 0,0 12 0 0 0,-1-9 39 0 0,1 1 1 0 0,0-1-1 0 0,3 16 0 0 0,-2-13 92 0 0,0 0-1 0 0,0 17 1 0 0,5 16 376 0 0,-7-46-481 0 0,0-1 0 0 0,0 3 3 0 0,9 25 509 0 0,-9-27-539 0 0,2 0 0 0 0,0 1-54 0 0,0-1-1 0 0,0 0 1 0 0,0 0-1 0 0,0 0 1 0 0,1 0-1 0 0,-1 0 1 0 0,0 0-1 0 0,1-1 0 0 0,-1 1 1 0 0,0-1-1 0 0,1 0 1 0 0,-1 1-1 0 0,0-1 1 0 0,1 0-1 0 0,-1-1 1 0 0,1 1-1 0 0,-1 0 0 0 0,0-1 1 0 0,4 0-1 0 0,5-1-165 0 0,18 0-1420 0 0,-13-1 647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0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13 15551 0 0,'0'0'712'0'0,"0"0"-16"0"0,0 0-285 0 0,0 0 469 0 0,0 0 251 0 0,0 0 47 0 0,0 0-118 0 0,0 0-521 0 0,0 0-231 0 0,0 0-48 0 0,0 0-40 0 0,0 0-120 0 0,-2-1-46 0 0,0 0-80 0 0,0 0 0 0 0,1-1 0 0 0,-1 1 0 0 0,0 0-1 0 0,-1 0 1 0 0,1 0 0 0 0,0 1 0 0 0,0-1-1 0 0,0 0 1 0 0,-1 1 0 0 0,1-1 0 0 0,-4 1 0 0 0,1 0 36 0 0,1 1 0 0 0,-1 0 1 0 0,1 1-1 0 0,-1-1 1 0 0,1 1-1 0 0,-1-1 1 0 0,1 1-1 0 0,-5 4 1 0 0,2-2 162 0 0,0 1 0 0 0,0-1 0 0 0,1 2 0 0 0,-1-1 0 0 0,1 1 1 0 0,1 0-1 0 0,-10 11 0 0 0,-29 51 671 0 0,43-65-835 0 0,-8 14 62 0 0,1 1-1 0 0,-7 20 1 0 0,7-17-28 0 0,6-15-6 0 0,1-1-1 0 0,-1 1 1 0 0,1 0-1 0 0,0-1 0 0 0,1 1 1 0 0,0 0-1 0 0,-1 0 1 0 0,2 0-1 0 0,-1 0 1 0 0,1-1-1 0 0,-1 1 1 0 0,2 0-1 0 0,-1 0 1 0 0,1-1-1 0 0,0 1 1 0 0,2 5-1 0 0,-2-9-10 0 0,-1 0-1 0 0,1 0 1 0 0,-1 0-1 0 0,1 0 1 0 0,0-1 0 0 0,0 1-1 0 0,0 0 1 0 0,0-1-1 0 0,0 0 1 0 0,0 1 0 0 0,5 1-1 0 0,-1 1 55 0 0,4 1-1 0 0,0 1 1 0 0,-1-2 0 0 0,2 1-1 0 0,-1-1 1 0 0,0-1 0 0 0,1 0-1 0 0,0 0 1 0 0,20 1-1 0 0,-23-3-27 0 0,1-1 1 0 0,0 0-1 0 0,-1-1 0 0 0,1 0 0 0 0,-1 0 0 0 0,1-1 0 0 0,-1 0 0 0 0,0-1 0 0 0,0 0 0 0 0,0 0 0 0 0,15-8 0 0 0,-20 9-59 0 0,2-1-137 0 0,1 0 0 0 0,-1 0 0 0 0,0 0 1 0 0,0-1-1 0 0,-1 0 0 0 0,1 0 0 0 0,5-8 1 0 0,1-6-524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8:5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8807 0 0,'0'0'400'0'0,"0"0"0"0"0,2 1-214 0 0,-2-1-107 0 0,1 1-46 0 0,-1-1 1 0 0,1 0 0 0 0,-1 1 0 0 0,1-1 0 0 0,-1 0 0 0 0,1 1 0 0 0,-1-1 0 0 0,1 0 0 0 0,-1 0-1 0 0,1 0 1 0 0,0 0 0 0 0,-1 1 0 0 0,1-1 0 0 0,-1 0 0 0 0,1 0 0 0 0,-1 0 0 0 0,1 0 0 0 0,0 0 0 0 0,-1 0-1 0 0,1-1 1 0 0,15-5 225 0 0,-14 4-280 0 0,-1 1-235 0 0,-1 1-62 0 0,0 0-2 0 0,0 0 42 0 0,0 0 244 0 0,1-1 385 0 0,7-15 2946 0 0,-7 14-2811 0 0,-1 2-249 0 0,0 0-114 0 0,0 0-25 0 0,0 0 21 0 0,0 0 94 0 0,0 0 41 0 0,0 0 8 0 0,0 0 24 0 0,0 0 88 0 0,0 0 40 0 0,0 0 8 0 0,0 0-19 0 0,0 0-90 0 0,0 0-38 0 0,0 0-10 0 0,0 0-13 0 0,0 0-49 0 0,0 0-19 0 0,0 0-7 0 0,-1-2-17 0 0,2-3-247 0 0,-4 3 345 0 0,-5 5 1273 0 0,-10 6-1305 0 0,16-9-162 0 0,2 0 0 0 0,0 0 0 0 0,0 0 0 0 0,0 0 0 0 0,-1-1-10 0 0,-6-3-30 0 0,6 3 42 0 0,1 1 13 0 0,0 0-7 0 0,0 0-7 0 0,0 0-1 0 0,0 0 0 0 0,0 0 2 0 0,-1 0 0 0 0,1 0 0 0 0,0 1 0 0 0,-1-1 0 0 0,1 0 1 0 0,0 0-1 0 0,-1 0 0 0 0,1 1 0 0 0,0-1 0 0 0,-1 0 0 0 0,1 1 0 0 0,0-1 0 0 0,0 0 0 0 0,0 0 0 0 0,-1 1 0 0 0,1-1 0 0 0,0 0 0 0 0,0 1 0 0 0,0-1 0 0 0,0 0 0 0 0,0 1 0 0 0,-1-1 0 0 0,1 1 0 0 0,39 5 1005 0 0,-37-6-944 0 0,-2 0-41 0 0,0 0-19 0 0,0 0-3 0 0,0 0 0 0 0,2 0-11 0 0,5 2-31 0 0,-5-1 32 0 0,-2-1 16 0 0,0 0-4 0 0,0 0 6 0 0,0 0 7 0 0,0 0 1 0 0,54 5 792 0 0,-52-5-776 0 0,13 0 809 0 0,-4 3-846 0 0,0 1-47 0 0,-1-5-1 0 0,-6 1 31 0 0,5-1-20 0 0,-8 1-14 0 0,0-1 0 0 0,1 1-1 0 0,-1 0 1 0 0,0 0 0 0 0,1 0 0 0 0,-1 0 0 0 0,0 0 0 0 0,0 1 0 0 0,1-1 0 0 0,1 1-1 0 0,23 5 129 0 0,-13-2-65 0 0,0-1-3 0 0,29 1 85 0 0,-23-1-139 0 0,-1 2-17 0 0,-10-4 3 0 0,23 8 0 0 0,-6-5 0 0 0,20 3 0 0 0,-12-3 42 0 0,-8-2-20 0 0,-6 1-22 0 0,-19-3 0 0 0,34-1 0 0 0,-21 1 0 0 0,-3-1 0 0 0,-8 1 0 0 0,-1 0 0 0 0,0-1 0 0 0,1 1 0 0 0,-1 0 0 0 0,0 0 0 0 0,1 0 0 0 0,-1 0 0 0 0,0 0 0 0 0,1 1 0 0 0,-1-1 0 0 0,0 0 0 0 0,3 1 0 0 0,18 7 0 0 0,-20-8 0 0 0,-1 1 0 0 0,1 0 0 0 0,-1-1 0 0 0,1 0 0 0 0,-1 1 0 0 0,1-1 0 0 0,0 0 0 0 0,-1 1 0 0 0,1-1 0 0 0,-1 0 0 0 0,1 0 0 0 0,0-1 0 0 0,1 1 0 0 0,3 0 0 0 0,2 2 0 0 0,-7-1 0 0 0,1-1 0 0 0,0 1 0 0 0,-1-1 0 0 0,1 1 0 0 0,0-1 0 0 0,-1 0 0 0 0,1 0 0 0 0,0 0 0 0 0,0 0 0 0 0,-1 0 0 0 0,1 0 0 0 0,0-1 0 0 0,0 1 0 0 0,-1 0 0 0 0,3-2 0 0 0,0 1 0 0 0,19 0 0 0 0,15 3 25 0 0,-28-1-15 0 0,1 0 0 0 0,-1-1-1 0 0,17-2 1 0 0,-14 0-10 0 0,-10 2 0 0 0,0 0 0 0 0,0 0 0 0 0,0-1 0 0 0,0 1 0 0 0,0-1 0 0 0,0 0 0 0 0,4-1 0 0 0,17-5 0 0 0,-15 6 0 0 0,1 0 0 0 0,-1 0 0 0 0,1 1 0 0 0,-1 0 0 0 0,1 1 0 0 0,11 2 0 0 0,-17-2 0 0 0,19-2 0 0 0,2-5 0 0 0,-15 3 0 0 0,-1 1 0 0 0,0 0 0 0 0,13-2 0 0 0,-19 4 0 0 0,12 0 0 0 0,5 3 0 0 0,-10 0 0 0 0,-8-3 0 0 0,0 1 0 0 0,0-1 0 0 0,1 1 0 0 0,-1-1 0 0 0,0 0 0 0 0,1 1 0 0 0,-1-1 0 0 0,0 0 0 0 0,1-1 0 0 0,-1 1 0 0 0,0 0 0 0 0,1-1 0 0 0,2 0 0 0 0,11-2 0 0 0,-11 3 0 0 0,-1-1 0 0 0,0 1 0 0 0,0-1 0 0 0,0 0 0 0 0,0 0 0 0 0,0-1 0 0 0,-1 1 0 0 0,7-4 0 0 0,1 0 0 0 0,-7 6 0 0 0,0 0 0 0 0,14-4 0 0 0,-12 1 0 0 0,0 1 0 0 0,0 0 0 0 0,12 0 0 0 0,-11 1 0 0 0,5-1 0 0 0,8-5 0 0 0,7 2 0 0 0,-15-1 0 0 0,2-1 0 0 0,-11 6 0 0 0,-2 1 0 0 0,0-1 0 0 0,0 0 0 0 0,1 1 0 0 0,-1-1 0 0 0,0 0 0 0 0,0 1 0 0 0,0-1 0 0 0,1 0 0 0 0,-1 0 0 0 0,0 0 0 0 0,0 0 0 0 0,0 0 0 0 0,1-1 0 0 0,-1 1 0 0 0,1-1 0 0 0,10 0 0 0 0,31-2 0 0 0,-21 5 0 0 0,-17-1 0 0 0,0 0 0 0 0,0-1 0 0 0,0 1 0 0 0,6-2 0 0 0,43-9 0 0 0,-40 9 0 0 0,9 2 0 0 0,4 0 0 0 0,28-5 0 0 0,-27 5 0 0 0,13 1 0 0 0,13-2 0 0 0,-41 0 0 0 0,-9 0 0 0 0,0-2 0 0 0,25-3 0 0 0,-5 0 0 0 0,-2 2 0 0 0,-17 4 0 0 0,21-1 0 0 0,-20 1 0 0 0,1 0 0 0 0,-1-1 0 0 0,1 1 0 0 0,10-2 0 0 0,4 0 0 0 0,-1-1 0 0 0,-11 2 0 0 0,2 0 0 0 0,9 7 0 0 0,-16-5 0 0 0,0 0 0 0 0,15-2 0 0 0,-14-2 0 0 0,-4 2 0 0 0,1-1 0 0 0,-1 0 0 0 0,1 1 0 0 0,-1-1 0 0 0,0 1 0 0 0,1-1 0 0 0,0 1 0 0 0,-1 0 0 0 0,1 0 0 0 0,-1 0 0 0 0,1 0 0 0 0,1 0 0 0 0,65-6 0 0 0,-64 6 0 0 0,8-1 0 0 0,-1 0 0 0 0,1 1 0 0 0,0 0 0 0 0,-1 1 0 0 0,1 0 0 0 0,-1 1 0 0 0,13 4 0 0 0,-8-2 0 0 0,-10-5 0 0 0,-3-1 0 0 0,13-1-1 0 0,-13 0-1 0 0,-1 0 5 0 0,10-1 8 0 0,-9 3-8 0 0,-1 0 0 0 0,0 1 0 0 0,1-1 0 0 0,-1 1 1 0 0,0 0-1 0 0,1 0 0 0 0,-1 0 0 0 0,1 0 0 0 0,-1 0 1 0 0,4 1-1 0 0,-3-1-1 0 0,-1 1-1 0 0,1-1 1 0 0,-1 0 0 0 0,1 0 0 0 0,0 0 0 0 0,-1 0 0 0 0,1 0-1 0 0,-1-1 1 0 0,5 0 0 0 0,32-6-2 0 0,-31 4 0 0 0,-6 3 0 0 0,0-1 0 0 0,0 0 0 0 0,0 1 0 0 0,1-1 0 0 0,-1 1 0 0 0,0 0 0 0 0,1 0 0 0 0,-1 0 0 0 0,0 0 0 0 0,0 0 0 0 0,5 1 0 0 0,2 1 0 0 0,-6-2 0 0 0,0 1 0 0 0,0-1 0 0 0,1 1 0 0 0,-1-1 0 0 0,0 0 0 0 0,0 0 0 0 0,5-1 0 0 0,10 1 0 0 0,-11 4 0 0 0,-1-1 0 0 0,14-2 0 0 0,7 0 0 0 0,-2-8 0 0 0,-12 7 0 0 0,0-2 0 0 0,-1 2 0 0 0,1-1 0 0 0,38 3 0 0 0,-38-2 0 0 0,-1-1 0 0 0,27 5 0 0 0,-35-3 0 0 0,-1 1 0 0 0,28 2 0 0 0,-6-6 0 0 0,-13 5 0 0 0,12 2 0 0 0,-12-4 0 0 0,2 0 0 0 0,-1 2 0 0 0,0-2 0 0 0,0 1 0 0 0,12 4 0 0 0,-11-6 0 0 0,-3-2 0 0 0,0 4 0 0 0,24 6 0 0 0,-32-7 0 0 0,2 0 0 0 0,12-4 0 0 0,-14 1 10 0 0,-2 1-7 0 0,0 0 1 0 0,0 0-1 0 0,0 1 0 0 0,0-1 0 0 0,0 1 0 0 0,1-1 0 0 0,-1 1 0 0 0,0 0 0 0 0,0-1 0 0 0,0 1 0 0 0,0 0 0 0 0,1 0 0 0 0,1-1 0 0 0,-2 1 4 0 0,0-1-1 0 0,0 1 0 0 0,0 0 0 0 0,0-1 0 0 0,0 1 0 0 0,0 0 1 0 0,0 0-1 0 0,0 0 0 0 0,0 0 0 0 0,0 0 0 0 0,0 0 1 0 0,0 0-1 0 0,0 0 0 0 0,0 0 0 0 0,0 0 0 0 0,0 1 0 0 0,2 0 1 0 0,3 1 6 0 0,1 0 1 0 0,-1 0-1 0 0,0-1 0 0 0,1 0 1 0 0,10 1-1 0 0,12-1-2 0 0,-28-1-11 0 0,0 0-1 0 0,1 0 1 0 0,-1 0 0 0 0,1 0-1 0 0,-1 0 1 0 0,0 0 0 0 0,1 0 0 0 0,-1 0-1 0 0,0-1 1 0 0,1 1 0 0 0,-1 0-1 0 0,0-1 1 0 0,1 1 0 0 0,1-2-1 0 0,3-1 9 0 0,13 4 53 0 0,-2 1-3 0 0,0-1-1 0 0,1-1 1 0 0,-1-1-1 0 0,33-6 1 0 0,-42 6-58 0 0,22-4 0 0 0,-16 3 0 0 0,4 3 11 0 0,-14 0 14 0 0,-3 0-23 0 0,0 0-1 0 0,0-1 1 0 0,0 1 0 0 0,0 0 0 0 0,0-1 0 0 0,0 1 0 0 0,0-1 0 0 0,1 1 0 0 0,-1-1 0 0 0,0 0-1 0 0,0 0 1 0 0,0 1 0 0 0,0-1 0 0 0,2 0 0 0 0,36 5-2 0 0,-36-4 0 0 0,-1 0 0 0 0,1-1 0 0 0,0 1 0 0 0,0-1 0 0 0,0 0 0 0 0,0 0 0 0 0,5 0 0 0 0,0 0 0 0 0,26 6 0 0 0,9 0 0 0 0,-17-3 0 0 0,-10-2 0 0 0,5-1 0 0 0,-16-1 0 0 0,20 3 0 0 0,16 6 0 0 0,-37-6 0 0 0,18-2 0 0 0,2-3 0 0 0,-11 1 0 0 0,-1 6 0 0 0,0-4 0 0 0,-10-1 0 0 0,1 1 0 0 0,-1 0 0 0 0,1 0 0 0 0,-1 0 0 0 0,1 0 0 0 0,-1 0 0 0 0,0 0 0 0 0,5 2 0 0 0,-5-2 0 0 0,1 1 0 0 0,-1-1 0 0 0,1 1 0 0 0,0-1 0 0 0,0 0 0 0 0,-1 0 0 0 0,1 0 0 0 0,3-1 0 0 0,-1 1 0 0 0,20-1 0 0 0,16-4 0 0 0,-25 4 0 0 0,-12 2 0 0 0,-3-1 0 0 0,0 1 0 0 0,1-1 0 0 0,-1 1 0 0 0,0-1 0 0 0,1 1 0 0 0,-1-1 0 0 0,0 0 0 0 0,1 0 0 0 0,-1 1 0 0 0,0-1 0 0 0,1 0 0 0 0,-1 0 0 0 0,2-1 0 0 0,38 7 0 0 0,-24-4 0 0 0,-14 0 0 0 0,0 0 0 0 0,14 4 0 0 0,20 5 0 0 0,1-5 0 0 0,-16-4 0 0 0,-10-1 0 0 0,-1 0 0 0 0,18-2 0 0 0,6 0 0 0 0,6 4 0 0 0,54 10 0 0 0,-72-10 0 0 0,-1-1 0 0 0,30-1 0 0 0,-6-1 0 0 0,30 2 0 0 0,-49-3 0 0 0,-23 0 0 0 0,-1 1 0 0 0,1-1 0 0 0,0 1 0 0 0,-1 0 0 0 0,1 1 0 0 0,-1-1 0 0 0,8 2 0 0 0,-5 1 0 0 0,-4-3 0 0 0,0 1 0 0 0,0 0 0 0 0,0-1 0 0 0,0 1 0 0 0,0-1 0 0 0,0 0 0 0 0,0 0 0 0 0,0 0 0 0 0,0 0 0 0 0,0 0 0 0 0,0 0 0 0 0,0 0 0 0 0,0-1 0 0 0,2 0 0 0 0,36-7 11 0 0,-27 8 31 0 0,-1 4-31 0 0,-9-4-10 0 0,2 3-3 0 0,4 12 14 0 0,-6-4 30 0 0,-2 22-1539 0 0,-1-33 661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58:5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206 102 3223 0 0,'0'0'512'0'0,"0"0"943"0"0,0-8 4633 0 0,-1 4-6693 0 0,0 0-1 0 0,1 0 1 0 0,-1 0 0 0 0,1 0-1 0 0,0-5 1 0 0,-1-15-428 0 0,1 23 1501 0 0,0 1 109 0 0,0 0 416 0 0,0 0 183 0 0,0 0 38 0 0,0 0-57 0 0,0 0-272 0 0,0 0-117 0 0,0 0-28 0 0,0 0-56 0 0,0 0-218 0 0,0 0-97 0 0,0 0-17 0 0,0 0-43 0 0,0 0-153 0 0,-1-2 23 0 0,1 1-1 0 0,-1-1 0 0 0,0 1 0 0 0,1 0 1 0 0,-1-1-1 0 0,0 1 0 0 0,0-1 0 0 0,0 1 1 0 0,-2-2-1 0 0,0 1-39 0 0,1 0 0 0 0,-1 0 0 0 0,0 0 0 0 0,0 0 0 0 0,0 0 0 0 0,0 1 0 0 0,-1-1 0 0 0,1 1 0 0 0,0 0 0 0 0,-5-1 0 0 0,6 2-19 0 0,2 0-8 0 0,-20-3 96 0 0,15 2-146 0 0,-4 2-41 0 0,0 1 40 0 0,-21 8 367 0 0,28-10-304 0 0,0 0-69 0 0,0 0 0 0 0,0 1 1 0 0,0-1-1 0 0,1 0 0 0 0,-1 1 0 0 0,0-1 0 0 0,0 1 0 0 0,-3 1 0 0 0,3-2 57 0 0,2 0 0 0 0,-13-2 248 0 0,4 4-283 0 0,-2 0-10 0 0,3 0-2 0 0,6-1 5 0 0,2-1-2 0 0,0 0 6 0 0,-1 0 10 0 0,-5 0-146 0 0,6 0 87 0 0,-1 1-1 0 0,1-1 1 0 0,0 0-1 0 0,-1 1 1 0 0,1-1-1 0 0,0 0 1 0 0,-1 1 0 0 0,1-1-1 0 0,0 1 1 0 0,0-1-1 0 0,0 1 1 0 0,-1-1-1 0 0,1 1 1 0 0,0-1 0 0 0,0 0-1 0 0,0 1 1 0 0,0-1-1 0 0,0 1 1 0 0,0-1-1 0 0,0 1 1 0 0,0-1 0 0 0,0 2-1 0 0,1 2 36 0 0,1 4-37 0 0,0-1 28 0 0,-2 2-52 0 0,0 5 4 0 0,-1 9 202 0 0,1 0-1 0 0,2 0 0 0 0,0 0 1 0 0,1 0-1 0 0,1-1 1 0 0,2 1-1 0 0,0-1 1 0 0,17 40-1 0 0,7 15 515 0 0,-29-75-646 0 0,0 1-1 0 0,2 8 53 0 0,0 0 1 0 0,1 21-1 0 0,-4-30-28 0 0,0 0-26 0 0,-1 36 89 0 0,2-9-107 0 0,-2-25-42 0 0,1-2 8 0 0,0-1-1 0 0,0 1 1 0 0,0-1-1 0 0,0 1 1 0 0,0-1 0 0 0,0 0-1 0 0,0 1 1 0 0,0-1-1 0 0,0 1 1 0 0,1-1-1 0 0,-1 1 1 0 0,1-1 0 0 0,0 2-1 0 0,-1 1 99 0 0,0-4-117 0 0,0 0-1 0 0,0 0 1 0 0,0 0 0 0 0,0 0-1 0 0,0 0 1 0 0,1 0 0 0 0,-1 0 0 0 0,0 0-1 0 0,0 0 1 0 0,0 0 0 0 0,0 0-1 0 0,0 0 1 0 0,0 0 0 0 0,0 0 0 0 0,0 0-1 0 0,1 0 1 0 0,-1 0 0 0 0,0 0-1 0 0,0 0 1 0 0,0 0 0 0 0,0 0-1 0 0,0 0 1 0 0,0 0 0 0 0,0 0 0 0 0,0 0-1 0 0,1 0 1 0 0,-1 0 0 0 0,0 0-1 0 0,0 0 1 0 0,0 0 0 0 0,0 0 0 0 0,0 0-1 0 0,0 0 1 0 0,0 0 0 0 0,0 0-1 0 0,0 0 1 0 0,0 1 0 0 0,0-1-1 0 0,1 0 1 0 0,-1 0 0 0 0,0 0 0 0 0,0 0-1 0 0,0 0 1 0 0,0 0 0 0 0,0 0-1 0 0,0 0 1 0 0,0 0 0 0 0,0 1 0 0 0,0-1-1 0 0,0 0 1 0 0,0 0 0 0 0,2 28 606 0 0,0-27-553 0 0,9 5-31 0 0,6 0 31 0 0,-12-6-54 0 0,-2-1 2 0 0,34 3 63 0 0,-23 0-64 0 0,-1 1 0 0 0,-1 1 11 0 0,-3 4 31 0 0,7 8-29 0 0,-13-15-15 0 0,8 4 2 0 0,29 6 64 0 0,-27-9-64 0 0,10-2-192 0 0,-21 0-805 0 0,-2 0-342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1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22 208 9727 0 0,'0'0'223'0'0,"0"0"29"0"0,0 0 17 0 0,0 0 34 0 0,0 0 129 0 0,0 0 59 0 0,1-2 11 0 0,0 1-442 0 0,0 1 0 0 0,0-1 0 0 0,0 0 0 0 0,0 0 0 0 0,-1 0 0 0 0,1 0 0 0 0,0-1 0 0 0,0 1 0 0 0,-1 0 0 0 0,1 0 0 0 0,-1 0 0 0 0,1-2 0 0 0,0-29 422 0 0,-1 15-376 0 0,0 8-47 0 0,0 7 237 0 0,5-12 445 0 0,19-46 2073 0 0,-24 58-2604 0 0,0 2-15 0 0,2-2-124 0 0,0 0 0 0 0,0 0 0 0 0,0 0 0 0 0,-1 0 0 0 0,1-1 0 0 0,-1 1 0 0 0,1 0 0 0 0,1-4 0 0 0,-2 3 15 0 0,0-1-2 0 0,0-5-10 0 0,0 6 11 0 0,-1 1-26 0 0,0-6-38 0 0,0 6 32 0 0,0 2 21 0 0,0 0 38 0 0,-16 51 609 0 0,4-7-406 0 0,-7 53-1 0 0,-1 3 1574 0 0,14-61-288 0 0,1-48-1272 0 0,0 3-2382 0 0,5 2-4920 0 0,0 4 362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0 4143 0 0,'0'0'191'0'0,"0"0"265"0"0,0 0 1009 0 0,0 0 441 0 0,0 0 87 0 0,0 0-188 0 0,0 0-871 0 0,0 0-386 0 0,0 0-72 0 0,0 0-47 0 0,0 0-126 0 0,0 0-58 0 0,0 0-12 0 0,0 0-11 0 0,0 0-45 0 0,0 0-17 0 0,0 0-7 0 0,0 0 7 0 0,0 0 35 0 0,0 0 18 0 0,0 0 3 0 0,-1 2 27 0 0,-135 232 4569 0 0,107-190-4370 0 0,-58 70 1 0 0,83-109-431 0 0,-23 26 95 0 0,9-10 27 0 0,-17 25 1 0 0,27-35-90 0 0,-49 83 326 0 0,18-23 104 0 0,38-69-401 0 0,-3 9 121 0 0,0 2 12 0 0,4-11-111 0 0,0-2-7 0 0,0 0-1 0 0,0 0-4 0 0,0 0-16 0 0,0 2-15 0 0,0 5-31 0 0,0-5-6 0 0,13-21-403 0 0,27-45-4886 0 0,-31 50 3450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3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25543 0 0,'-11'21'1128'0'0,"8"-10"240"0"0,3-11-1096 0 0,0 0-272 0 0,6 16 0 0 0,4-7 0 0 0,-10-9 136 0 0,16 7-24 0 0,-16-7-8 0 0,14-4 0 0 0,-3-4-328 0 0,0-3-64 0 0,0-1-8 0 0,4-4-7200 0 0,2-5-1440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1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5063 0 0,'0'0'390'0'0,"-1"1"-252"0"0,-6 6 198 0 0,6-6 485 0 0,-1 1-1 0 0,0-1 0 0 0,0 0 0 0 0,0 0 1 0 0,0 1-1 0 0,0-1 0 0 0,0 0 0 0 0,-2 0 0 0 0,-9 5 1716 0 0,8-3-2116 0 0,1 0 1 0 0,-1 0 0 0 0,-11 4-1 0 0,15-7-178 0 0,-1 1-62 0 0,-17 8 118 0 0,17-8-152 0 0,2-1 4 0 0,-4 3-38 0 0,0 1 2724 0 0,12-5-2747 0 0,0 0-1 0 0,0 0 1 0 0,0 0-1 0 0,0-1 0 0 0,-1 0 1 0 0,1-1-1 0 0,-1 0 1 0 0,11-5-1 0 0,-15 7-20 0 0,0 0 0 0 0,1-1 0 0 0,-1 2 0 0 0,1-1 0 0 0,-1 0 0 0 0,1 0 0 0 0,-1 1 0 0 0,1 0 0 0 0,3 0 0 0 0,-5 0 123 0 0,-2 0 29 0 0,0 0 17 0 0,5 0 106 0 0,-5 0-330 0 0,0 0-1 0 0,0 0 0 0 0,1-1 0 0 0,-1 1 1 0 0,0 0-1 0 0,0 0 0 0 0,1 0 0 0 0,-1 0 0 0 0,0 0 1 0 0,0 0-1 0 0,1 0 0 0 0,-1 0 0 0 0,0 0 1 0 0,0 0-1 0 0,1 0 0 0 0,-1 0 0 0 0,0 0 1 0 0,0 0-1 0 0,1 0 0 0 0,-1 0 0 0 0,0 0 1 0 0,0 1-1 0 0,1-1 0 0 0,-1 0 0 0 0,0 0 1 0 0,0 0-1 0 0,0 0 0 0 0,1 0 0 0 0,-1 1 0 0 0,0-1 1 0 0,0 0-1 0 0,0 0 0 0 0,0 0 0 0 0,1 0 1 0 0,-1 1-1 0 0,0-1 0 0 0,1 4 0 0 0,0 0 0 0 0,-1 0 0 0 0,1 0-1 0 0,-1 0 1 0 0,0 0 0 0 0,-1 6 0 0 0,-1-2 15 0 0,0 0 1 0 0,0 0 0 0 0,-6 15-1 0 0,7-22-22 0 0,0 1 3 0 0,1-1 0 0 0,-1 1 0 0 0,0-1 0 0 0,0 1 0 0 0,0-1 0 0 0,0 0 0 0 0,0 0 1 0 0,0 1-1 0 0,-1-1 0 0 0,1 0 0 0 0,0 0 0 0 0,-1 0 0 0 0,1 0 0 0 0,-1 0 0 0 0,-1 0 0 0 0,0 2 5 0 0,-17 11 51 0 0,12-7-27 0 0,1-1 1 0 0,-2-1-1 0 0,-15 10 0 0 0,22-15 2 0 0,1 1-84 0 0,-7 0 41 0 0,7-1 25 0 0,2-1 0 0 0,1 1-20 0 0,-1-1-1 0 0,1 1 0 0 0,-1-1 0 0 0,1 1 0 0 0,-1 0 1 0 0,1-1-1 0 0,0 1 0 0 0,-1 0 0 0 0,1 0 1 0 0,-1 0-1 0 0,1 0 0 0 0,0 0 0 0 0,-1 1 0 0 0,1-1 1 0 0,-1 0-1 0 0,1 1 0 0 0,-1-1 0 0 0,4 2 0 0 0,-2 0-9 0 0,7 4-55 0 0,-5-2 59 0 0,-1 0-1 0 0,1 0 1 0 0,-1 1 0 0 0,0-1-1 0 0,0 1 1 0 0,-1 0 0 0 0,1 0-1 0 0,-1 0 1 0 0,0 1 0 0 0,0-1-1 0 0,-1 1 1 0 0,0-1 0 0 0,0 1-1 0 0,2 11 1 0 0,-2-13 5 0 0,2 19 11 0 0,-2-5 70 0 0,-5-14-62 0 0,2-1 6 0 0,-1 0 22 0 0,0 1 1 0 0,0-1-1 0 0,0 0 1 0 0,0 0-1 0 0,0 0 0 0 0,0-1 1 0 0,-1 1-1 0 0,1 0 1 0 0,-5 2-1 0 0,-5 7 54 0 0,8-8-83 0 0,0-1 1 0 0,0 0 0 0 0,0 0 0 0 0,0 0-1 0 0,0 0 1 0 0,0-1 0 0 0,-1 1-1 0 0,1-1 1 0 0,-1-1 0 0 0,-9 4-1 0 0,6-3 6 0 0,1-1-1 0 0,-1 0 1 0 0,0 0-1 0 0,1 0 0 0 0,-1-1 1 0 0,-9 0-1 0 0,-42-9-1788 0 0,41 5 965 0 0,5 3-709 0 0,0 2-313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43 201 1375 0 0,'0'0'66'0'0,"0"0"227"0"0,0 0 935 0 0,0 0 404 0 0,0 0 85 0 0,0-2-175 0 0,3-32-22 0 0,-3 32-1194 0 0,0 2-19 0 0,1-2-10 0 0,23-47 1802 0 0,-24 47-1734 0 0,8-18 723 0 0,-7 14-570 0 0,0 0-1 0 0,0 0 0 0 0,0-10 1 0 0,-1 13-388 0 0,0 3-2 0 0,0-2-21 0 0,-2-15-75 0 0,2 15 23 0 0,0 2 15 0 0,0 0 6 0 0,0 0 16 0 0,-22 15 468 0 0,22-15-560 0 0,0 0 11 0 0,-1 1 1 0 0,1-1 0 0 0,0 0-1 0 0,0 0 1 0 0,0 1-1 0 0,-1-1 1 0 0,1 0-1 0 0,0 1 1 0 0,-1-1-1 0 0,1 0 1 0 0,0 0-1 0 0,-1 0 1 0 0,1 1-1 0 0,0-1 1 0 0,-1 0-1 0 0,1 0 1 0 0,0 0-1 0 0,-1 0 1 0 0,0 0-1 0 0,0-6 125 0 0,3-13-126 0 0,1 10 56 0 0,-2 7 6 0 0,-1 2 6 0 0,0 0 2 0 0,1-2 27 0 0,1 0 608 0 0,4-7 1888 0 0,-5 8-1483 0 0,-3 5-657 0 0,-1 4-437 0 0,-1-1-1 0 0,1 1 0 0 0,1-1 1 0 0,-1 1-1 0 0,2 0 1 0 0,-1 0-1 0 0,-1 12 1 0 0,-2 11 74 0 0,2-15 42 0 0,-3 22-1 0 0,-9 53 276 0 0,14-84-359 0 0,-4 1-40 0 0,0 0 33 0 0,4-7 27 0 0,0 1 10 0 0,-1 6 2 0 0,2-8-88 0 0,0 0 1 0 0,0 0-1 0 0,0 0 1 0 0,0 0-1 0 0,1 0 0 0 0,-1 0 1 0 0,0 0-1 0 0,0 0 1 0 0,0 0-1 0 0,0 0 1 0 0,0 0-1 0 0,0 0 1 0 0,0 0-1 0 0,0 0 0 0 0,0 0 1 0 0,0 0-1 0 0,0 0 1 0 0,0 0-1 0 0,0 0 1 0 0,0 0-1 0 0,0 0 1 0 0,0 0-1 0 0,0 0 0 0 0,3-4-34 0 0,0 0 0 0 0,0 0 0 0 0,0 0 0 0 0,-1 0 0 0 0,0 0-1 0 0,1-1 1 0 0,-2 1 0 0 0,1-1 0 0 0,0 0 0 0 0,1-8-1 0 0,2-8-362 0 0,-1 11 483 0 0,8-15-6376 0 0,-10 21 5766 0 0,4-11-1108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1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0 5527 0 0,'-1'2'423'0'0,"-1"0"-345"0"0,-14 9 213 0 0,15-10 787 0 0,-11 3 2783 0 0,10-3-3817 0 0,1 0 0 0 0,0-1-1 0 0,-1 1 1 0 0,1-1 0 0 0,-1 1-1 0 0,1-1 1 0 0,-1 1 0 0 0,1-1 0 0 0,-3 0-1 0 0,-4 0-304 0 0,6 0-292 0 0,2 0-130 0 0,-2 1-21 0 0,-19 6 12 0 0,19-7 792 0 0,2 0 47 0 0,-2 2 114 0 0,-12 12 1069 0 0,4-5-150 0 0,1 0-1 0 0,0 1 1 0 0,-15 21 0 0 0,19-23-787 0 0,0-1-1 0 0,-1-1 0 0 0,0 1 1 0 0,-11 8-1 0 0,-13 15 401 0 0,-59 94 180 0 0,38-57-497 0 0,19-27-152 0 0,-36 55 934 0 0,66-91-1179 0 0,-11 8 608 0 0,12-11-580 0 0,1-1-38 0 0,0 0-5 0 0,0 0 0 0 0,2-3-36 0 0,0 0-1 0 0,0 1 1 0 0,0-1-1 0 0,0 1 1 0 0,1-1-1 0 0,0 1 1 0 0,4-3-1 0 0,9-9-116 0 0,11-18-792 0 0,-11 11-4473 0 0,-12 17 2704 0 0,-3 2-3172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1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5063 0 0,'0'3'232'0'0,"-7"20"443"0"0,4-12 1450 0 0,2-9 714 0 0,-1-1 134 0 0,-4 3-1005 0 0,4-2-1786 0 0,0-1 0 0 0,-1 1 0 0 0,1-1 0 0 0,0 0 0 0 0,0 0 0 0 0,-1 0 1 0 0,1 0-1 0 0,-1 0 0 0 0,1-1 0 0 0,-1 1 0 0 0,1-1 0 0 0,-5 1 0 0 0,-2 1-154 0 0,7-2-65 0 0,2 0 130 0 0,0 0 250 0 0,0 0 77 0 0,0 0 10 0 0,2 1 17 0 0,1 0-97 0 0,1-1 0 0 0,-1 0 0 0 0,1 1 0 0 0,-1-1 0 0 0,1 0 0 0 0,6-2 0 0 0,4 1 24 0 0,-12 1-325 0 0,-1 0 0 0 0,1 0 0 0 0,-1 0 0 0 0,1-1 0 0 0,-1 1 0 0 0,1-1 0 0 0,-1 1 0 0 0,1-1 0 0 0,-1 0 0 0 0,1 0 0 0 0,-1 1 0 0 0,0-1 0 0 0,1 0 0 0 0,0-2 0 0 0,0 2-16 0 0,0-1 0 0 0,0 1 0 0 0,0 0 0 0 0,0 0 1 0 0,0 0-1 0 0,0 0 0 0 0,0 0 0 0 0,3-1 0 0 0,-2 2 14 0 0,27-15 71 0 0,-29 15-102 0 0,0-1 0 0 0,0 1 0 0 0,0 0 0 0 0,0-1-1 0 0,0 1 1 0 0,0 0 0 0 0,0 0 0 0 0,0 0-1 0 0,0-1 1 0 0,0 1 0 0 0,0 0 0 0 0,0 0-1 0 0,0 1 1 0 0,1-1 0 0 0,-1 0 0 0 0,0 0-1 0 0,0 0 1 0 0,0 1 0 0 0,-1-1 0 0 0,1 0 0 0 0,0 1-1 0 0,0-1 1 0 0,0 1 0 0 0,0-1 0 0 0,1 2-1 0 0,0 0 6 0 0,0 1-1 0 0,0-1 0 0 0,0 0 1 0 0,0 1-1 0 0,-1-1 0 0 0,3 5 1 0 0,-4-6-27 0 0,0 0 18 0 0,1 1 1 0 0,-1 0-1 0 0,1-1 0 0 0,-1 1 0 0 0,0-1 1 0 0,0 1-1 0 0,1 0 0 0 0,-1 0 1 0 0,0-1-1 0 0,-1 1 0 0 0,1 0 0 0 0,0-1 1 0 0,0 1-1 0 0,-1-1 0 0 0,-1 4 1 0 0,-10 19 51 0 0,7-16-50 0 0,-2-1-1 0 0,1 0 1 0 0,-1 0-1 0 0,0-1 1 0 0,0 0-1 0 0,-10 7 0 0 0,-16 13 40 0 0,25-19-26 0 0,0-1 0 0 0,0 0-1 0 0,-15 7 1 0 0,-1 1 10 0 0,13-8-37 0 0,2-4 11 0 0,8-3 10 0 0,2 1 0 0 0,10-2-10 0 0,2 2-11 0 0,1 5 0 0 0,4 4 0 0 0,-14-4 0 0 0,-1-1 0 0 0,3 1 4 0 0,-1 0-1 0 0,0 0 1 0 0,0 1 0 0 0,6 9-1 0 0,-6-5 11 0 0,1 1-1 0 0,-2 0 0 0 0,5 14 0 0 0,-5-8 80 0 0,-5-12-71 0 0,0-2 12 0 0,1-1 72 0 0,0 1 0 0 0,-1-1 0 0 0,1 0 0 0 0,-1 0 0 0 0,1 0 1 0 0,-1 1-1 0 0,0-1 0 0 0,-2 3 0 0 0,2-2 63 0 0,0-2-129 0 0,-1 0-1 0 0,1 0 0 0 0,0 0 1 0 0,-1 1-1 0 0,1-1 1 0 0,-1 0-1 0 0,1-1 1 0 0,-1 1-1 0 0,1 0 0 0 0,-1 0 1 0 0,0-1-1 0 0,1 1 1 0 0,-3 0-1 0 0,-10 1 27 0 0,1-1 0 0 0,0 0 0 0 0,0-1 0 0 0,-25-3-1 0 0,-22 0-145 0 0,53 3-159 0 0,1 1-1 0 0,-1 0 1 0 0,0 0-1 0 0,0 0 0 0 0,1 1 1 0 0,-11 4-1 0 0,6 0-7505 0 0,9-5 38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10 1375 0 0,'0'0'422'0'0,"0"0"1232"0"0,0 0 546 0 0,0 0 111 0 0,0 0-215 0 0,0 0-993 0 0,0 0-434 0 0,0 0-86 0 0,0 0-58 0 0,0 0-160 0 0,0 0-69 0 0,0 0-9 0 0,-1-2-4 0 0,1 1-137 0 0,0 1 1 0 0,-1 0-1 0 0,1-1 1 0 0,0 1-1 0 0,0-1 1 0 0,0 1-1 0 0,-1 0 1 0 0,1-1-1 0 0,0 1 1 0 0,0 0 0 0 0,-1 0-1 0 0,1-1 1 0 0,0 1-1 0 0,-1 0 1 0 0,1 0-1 0 0,0-1 1 0 0,-1 1-1 0 0,1 0 1 0 0,0 0-1 0 0,-1 0 1 0 0,1-1-1 0 0,0 1 1 0 0,-1 0 0 0 0,1 0-1 0 0,-1 0 1 0 0,1 0-1 0 0,0 0 1 0 0,-1 0-1 0 0,1 0 1 0 0,-1 0-1 0 0,0 0 1 0 0,-7 5 2878 0 0,1 1-4039 0 0,2 0 1052 0 0,1 0 1 0 0,-1 1 0 0 0,1-1 0 0 0,0 1 0 0 0,1 0-1 0 0,0 1 1 0 0,-3 8 0 0 0,-5 10 5 0 0,-20 54 141 0 0,23-56-62 0 0,-1-1-1 0 0,0 0 1 0 0,-23 37 0 0 0,-13 4 1313 0 0,44-63-1244 0 0,0 0-19 0 0,-5 3-71 0 0,5-3-13 0 0,1-1-13 0 0,0-2-79 0 0,0 0 0 0 0,-1-1 0 0 0,2 1 0 0 0,-1-1 0 0 0,0 1 0 0 0,0-1 0 0 0,1 1-1 0 0,-1 0 1 0 0,1-1 0 0 0,0 1 0 0 0,0 0 0 0 0,0 0 0 0 0,1-3 0 0 0,1-1-30 0 0,2-6-415 0 0,13-22 0 0 0,1-3-3172 0 0,-14 24 1804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1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0 919 0 0,'-1'2'67'0'0,"-15"17"1256"0"0,-16 10 8241 0 0,29-26-8807 0 0,-44 39 1712 0 0,-60 67-1 0 0,36-32-1959 0 0,31-36-494 0 0,-110 110 527 0 0,-19 21 2344 0 0,164-167-2389 0 0,6-6-337 0 0,10-12-388 0 0,-2 3 27 0 0,-5 5-306 0 0,0 1 0 0 0,1-1 0 0 0,0 1 0 0 0,5-4 0 0 0,0 0-723 0 0,-9 7 81 0 0,13-7-3494 0 0,-1 0 3028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1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74 7831 0 0,'0'0'603'0'0,"0"0"-82"0"0,0 0 1134 0 0,0 0 538 0 0,0 0 110 0 0,0-2-267 0 0,1-1-1928 0 0,-1 1 1 0 0,1 0 0 0 0,-1-1-1 0 0,0 1 1 0 0,0 0-1 0 0,0 0 1 0 0,0-1-1 0 0,-1 1 1 0 0,1 0-1 0 0,0-1 1 0 0,-2-3 0 0 0,1 5-7 0 0,1 0-170 0 0,0 0 1 0 0,0 0-1 0 0,-1 0 0 0 0,1 0 0 0 0,0 0 0 0 0,-1 1 1 0 0,1-1-1 0 0,0 0 0 0 0,-1 0 0 0 0,1 0 0 0 0,-1 0 1 0 0,0 1-1 0 0,1-1 0 0 0,-1 0 0 0 0,0 1 0 0 0,1-1 1 0 0,-1 0-1 0 0,0 1 0 0 0,-1-2 0 0 0,0 1-285 0 0,1 1-6 0 0,-7-1 75 0 0,5 2 376 0 0,1 0 0 0 0,-1 1 0 0 0,0-1 0 0 0,1 0-1 0 0,-1 1 1 0 0,1 0 0 0 0,0 0 0 0 0,0 0 0 0 0,-1 0 0 0 0,-2 3 0 0 0,4-4 32 0 0,0 1 377 0 0,1-2 5 0 0,0 0 4 0 0,0 0 2 0 0,0 0 0 0 0,0 0-32 0 0,0 0-133 0 0,0 0-54 0 0,0 0-6 0 0,0 0-26 0 0,0 0-83 0 0,0 0-33 0 0,2 0-112 0 0,0 1 0 0 0,0-1 1 0 0,0 1-1 0 0,0-1 0 0 0,0 0 1 0 0,1 0-1 0 0,-1 0 0 0 0,0 0 1 0 0,0 0-1 0 0,0 0 0 0 0,0 0 1 0 0,0-1-1 0 0,4 0 0 0 0,26-12 291 0 0,-30 13-294 0 0,74-30 1271 0 0,-74 30-1076 0 0,-1 0-207 0 0,0 0 0 0 0,-1 0-1 0 0,1 0 1 0 0,0 0-1 0 0,0 0 1 0 0,-1 0-1 0 0,1 0 1 0 0,0 0-1 0 0,0 1 1 0 0,0-1 0 0 0,-1 0-1 0 0,1 0 1 0 0,0 1-1 0 0,-1-1 1 0 0,1 1-1 0 0,1 0 1 0 0,6 3 311 0 0,-1 6-198 0 0,-6-8-111 0 0,0 1-1 0 0,0-1 1 0 0,0 0-1 0 0,0 1 0 0 0,0-1 1 0 0,0 1-1 0 0,0 3 1 0 0,0-2 16 0 0,-1-2 28 0 0,0 1 5 0 0,0 1-11 0 0,0 0 0 0 0,0 0-1 0 0,-1 1 1 0 0,0-1 0 0 0,1 0-1 0 0,-1 0 1 0 0,-1 0 0 0 0,1-1-1 0 0,-1 1 1 0 0,1 0 0 0 0,-1 0-1 0 0,0-1 1 0 0,0 1 0 0 0,-1-1-1 0 0,-5 7 1 0 0,5-8 6 0 0,0-2-59 0 0,1 2 5 0 0,-1-1 0 0 0,0-1 0 0 0,1 1 0 0 0,-1 0 0 0 0,0-1 0 0 0,0 1 0 0 0,0-1 0 0 0,1 0 0 0 0,-1 0 0 0 0,-5-1 0 0 0,-11 0 3 0 0,12 0-13 0 0,-21-3 0 0 0,28 4-1 0 0,0 0-1 0 0,-1-1 1 0 0,1 1-1 0 0,0 0 1 0 0,0 0-1 0 0,-1 0 1 0 0,1 0 0 0 0,0 0-1 0 0,0 0 1 0 0,-1 0-1 0 0,1 0 1 0 0,0 0-1 0 0,0 0 1 0 0,-1 0 0 0 0,1 0-1 0 0,0 0 1 0 0,-1 0-1 0 0,1 0 1 0 0,0 0-1 0 0,0 0 1 0 0,-1 0 0 0 0,1 0-1 0 0,0 1 1 0 0,0-1-1 0 0,-1 0 1 0 0,1 0-1 0 0,0 0 1 0 0,0 0 0 0 0,0 0-1 0 0,-1 1 1 0 0,1-1-1 0 0,0 0 1 0 0,0 0-1 0 0,0 0 1 0 0,0 1-1 0 0,-1-1 1 0 0,1 0 0 0 0,0 0-1 0 0,0 1 1 0 0,0-1-1 0 0,4 14-127 0 0,16 15-59 0 0,28 21 145 0 0,-11-14 11 0 0,-35-35 50 0 0,-1 0-1 0 0,0 0 1 0 0,0 0-1 0 0,0 0 1 0 0,0 0-1 0 0,-1 0 0 0 0,1 1 1 0 0,0-1-1 0 0,0 0 1 0 0,-1 0-1 0 0,1 1 1 0 0,0-1-1 0 0,-1 0 0 0 0,0 1 1 0 0,1-1-1 0 0,-1 0 1 0 0,0 1-1 0 0,1-1 0 0 0,-1 1 1 0 0,0-1-1 0 0,0 1 1 0 0,-1 0-1 0 0,1 0 10 0 0,-1-1 1 0 0,1 1-1 0 0,-1-1 0 0 0,0 1 1 0 0,0-1-1 0 0,0 0 0 0 0,0 0 1 0 0,0 1-1 0 0,0-1 0 0 0,0 0 0 0 0,0 0 1 0 0,0 0-1 0 0,-1 0 0 0 0,1 0 1 0 0,0 0-1 0 0,-3 0 0 0 0,-3 3 29 0 0,-1-1 0 0 0,0 0 0 0 0,0 0 0 0 0,-1-1 0 0 0,-13 2-1 0 0,4-1-55 0 0,1-2-1 0 0,-1 0 0 0 0,0 0 0 0 0,1-2 0 0 0,-27-4 0 0 0,36 4-56 0 0,-7-2-230 0 0,0 0 0 0 0,-19-7 1 0 0,12 4-981 0 0,0-1-5935 0 0,7 1-452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9:3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 4031 0 0,'0'0'91'0'0,"0"0"12"0"0,0 0 7 0 0,0 0 28 0 0,0 0 106 0 0,0 0 48 0 0,0 0 10 0 0,0 0-34 0 0,-5 0-148 0 0,-12-2-52 0 0,13 2 28 0 0,4 0 128 0 0,0 0 34 0 0,0 0 4 0 0,0 0 38 0 0,0 0 150 0 0,0 0 59 0 0,0 0 16 0 0,0 0-5 0 0,0 0-34 0 0,0 0-20 0 0,0 0-2 0 0,-8 9 784 0 0,1-6-864 0 0,5-2-26 0 0,2-1-114 0 0,-2 1-55 0 0,-1 2 386 0 0,0-1-1 0 0,0 1 1 0 0,-1-1-1 0 0,1 0 1 0 0,-1 0-1 0 0,1 0 1 0 0,-1-1-1 0 0,0 1 1 0 0,-4 0-1 0 0,3 0-534 0 0,-7 2-40 0 0,3-1 11 0 0,3-2 77 0 0,3 1-81 0 0,-10 8 341 0 0,10-7-319 0 0,-15 6 96 0 0,7-4-125 0 0,3-3 18 0 0,6-1 66 0 0,2-1 5 0 0,0 0-8 0 0,0 0 13 0 0,0 0 56 0 0,0 0 30 0 0,0 0 4 0 0,0 0-2 0 0,0 0-12 0 0,0 0-2 0 0,0 0 0 0 0,0 0-16 0 0,0 0-60 0 0,0 0-1 0 0,0 0-3 0 0,0 0-3 0 0,0 0 11 0 0,0 0-13 0 0,0 0-10 0 0,0 0-2 0 0,0 0 0 0 0,0 0 14 0 0,0 0-16 0 0,0 0-5 0 0,0 0 0 0 0,0 0 0 0 0,0 0 7 0 0,0 0 27 0 0,0 0 13 0 0,0 0 1 0 0,0 0 7 0 0,0 0 27 0 0,0 0 13 0 0,0 0 1 0 0,0 0-4 0 0,0 0-16 0 0,0 0-4 0 0,0 0 0 0 0,0 0-5 0 0,0 0-23 0 0,0 0-11 0 0,0 0-1 0 0,0 0-3 0 0,0 0-11 0 0,0 0-9 0 0,0 0-1 0 0,0 0-1 0 0,2 0-6 0 0,8 4-1 0 0,-6-3-22 0 0,3 0-21 0 0,6-4-9 0 0,-11 3 41 0 0,-2 0 12 0 0,2 1 7 0 0,3 3 6 0 0,-4-3-6 0 0,-1-1 0 0 0,0 0 22 0 0,1 0-87 0 0,-1 0-1 0 0,0 0 0 0 0,1 0 0 0 0,-1 0 0 0 0,1 0 1 0 0,-1 0-1 0 0,0 0 0 0 0,1 0 0 0 0,-1 0 1 0 0,1 0-1 0 0,-1 0 0 0 0,0 0 0 0 0,1 0 0 0 0,-1 0 1 0 0,0 0-1 0 0,1 0 0 0 0,-1 0 0 0 0,1 1 0 0 0,-1-1 1 0 0,0 0-1 0 0,1 0 0 0 0,-1 0 0 0 0,0 1 0 0 0,0-1 1 0 0,1 0-1 0 0,-1 0 0 0 0,0 1 0 0 0,1 0 0 0 0,0-1 17 0 0,-1 1 0 0 0,1-1-1 0 0,0 1 1 0 0,-1-1-1 0 0,1 1 1 0 0,0-1-1 0 0,0 1 1 0 0,-1-1 0 0 0,1 0-1 0 0,0 1 1 0 0,0-1-1 0 0,0 0 1 0 0,1 1-1 0 0,10-3 1 0 0,-1 2 36 0 0,-3 1 41 0 0,13-4-44 0 0,-3-2 9 0 0,1 3-13 0 0,0 0-12 0 0,-14 2 32 0 0,10 4-19 0 0,-10-4 22 0 0,-3 0-71 0 0,0-1 1 0 0,0 0-1 0 0,0 1 1 0 0,0 0-1 0 0,0 0 0 0 0,0-1 1 0 0,0 1-1 0 0,0 0 1 0 0,0 0-1 0 0,0 1 0 0 0,3-1 1 0 0,-3 1-3 0 0,-1-1 0 0 0,1 0 1 0 0,0 0-1 0 0,0 1 0 0 0,0-2 0 0 0,0 1 1 0 0,0 0-1 0 0,0 0 0 0 0,0 0 1 0 0,0-1-1 0 0,2 0 0 0 0,8-2-2 0 0,1 5 0 0 0,24 7 0 0 0,-26-9 0 0 0,1-1 0 0 0,1 1 0 0 0,0 1 0 0 0,3-2-1 0 0,-11 0 0 0 0,14-4 14 0 0,3-4 40 0 0,-5 2-55 0 0,-14 7 3 0 0,0 0 11 0 0,1 0 30 0 0,6 0-31 0 0,2-1-11 0 0,0 3 0 0 0,0-3 0 0 0,4-4 0 0 0,16 5 0 0 0,-28 0-2 0 0,16-2 15 0 0,-16-1 1 0 0,0 1 1 0 0,12-1 20 0 0,-4 3 7 0 0,1 0-31 0 0,-1 4-11 0 0,0-2 0 0 0,1 0 0 0 0,-1 2 0 0 0,1 0 0 0 0,-3-1 0 0 0,28 1 0 0 0,-35-2 0 0 0,-1-3 0 0 0,16-4 0 0 0,8 1 64 0 0,-1 4-64 0 0,-10 0 0 0 0,-2 4 11 0 0,-2 0 31 0 0,2-3-31 0 0,-6-2 5 0 0,35-5 32 0 0,-29 3-48 0 0,-4 2 18 0 0,0 0 0 0 0,0 0 0 0 0,10 0-1 0 0,-16 1-13 0 0,9 0 49 0 0,13 5 14 0 0,-17-4-24 0 0,13-5-25 0 0,-17 2-18 0 0,17 0 0 0 0,16-3 64 0 0,-20 3-64 0 0,-12 0 0 0 0,-2-1 0 0 0,33-8 130 0 0,16-3 17 0 0,-48 12-140 0 0,-3 2-7 0 0,1-1 1 0 0,-1 1-1 0 0,1 0 0 0 0,0-1 1 0 0,-1 1-1 0 0,1 0 0 0 0,0 0 1 0 0,-1 0-1 0 0,1 0 0 0 0,-1 1 0 0 0,1-1 1 0 0,1 1-1 0 0,61 8 0 0 0,-59-8 0 0 0,16-1 0 0 0,17 1 11 0 0,-7-6 42 0 0,-18 3-53 0 0,-1 0 0 0 0,0 6 0 0 0,27 8 0 0 0,1 0 0 0 0,-28-7 0 0 0,0-4 0 0 0,-1-4 0 0 0,0 2 0 0 0,1 0 0 0 0,0 0 0 0 0,2 0 0 0 0,-1 4 0 0 0,1-1 0 0 0,-1-1 11 0 0,0-1 31 0 0,-1 2-31 0 0,25 6 53 0 0,-23-6-64 0 0,5-3 0 0 0,-14-1 0 0 0,-2-1 0 0 0,23 0 0 0 0,-10 0 14 0 0,-6 1-2 0 0,1 1 1 0 0,0 0-1 0 0,17 1 1 0 0,-23 0-13 0 0,12 1 0 0 0,-14 0 0 0 0,13 5 0 0 0,-13-4 0 0 0,-1 1 0 0 0,8 4 0 0 0,-1 0 0 0 0,2-1 0 0 0,-8-4 0 0 0,0-1 0 0 0,0 1 0 0 0,0 0 0 0 0,0-1 0 0 0,0 0 0 0 0,0 0 0 0 0,1 0 0 0 0,-1 0 0 0 0,0 0 0 0 0,5 0 0 0 0,1 0 0 0 0,39 5 75 0 0,-48-6-74 0 0,1 1 1 0 0,-1-1-1 0 0,1 0 0 0 0,0 0 1 0 0,-1 0-1 0 0,1 0 1 0 0,-1 0-1 0 0,1 0 0 0 0,-1 0 1 0 0,1 0-1 0 0,-1 0 1 0 0,1 0-1 0 0,-1 0 1 0 0,1 0-1 0 0,-1 0 0 0 0,1-1 1 0 0,-1 1-1 0 0,1 0 1 0 0,-1 0-1 0 0,1-1 0 0 0,-1 1 1 0 0,1 0-1 0 0,-1 0 1 0 0,1-1-1 0 0,0 0 1 0 0,1-1 0 0 0,0 1 0 0 0,0-1 0 0 0,0 1 0 0 0,0-1 0 0 0,1 1 0 0 0,-1 0 0 0 0,3-1 0 0 0,6 1-2 0 0,-4 0 0 0 0,-5 1 0 0 0,1 0 0 0 0,-1 0 0 0 0,0-1 0 0 0,0 1 0 0 0,0 0 0 0 0,0 1 0 0 0,0-1 0 0 0,0 0 0 0 0,0 1 0 0 0,0-1 0 0 0,2 1 0 0 0,7 3 0 0 0,11 8 0 0 0,10-1 0 0 0,-23-7 0 0 0,-6-3 0 0 0,-1 0 0 0 0,1 0 0 0 0,-1 0 0 0 0,1-1 0 0 0,0 1 0 0 0,-1 0 0 0 0,1-1 0 0 0,0 0 0 0 0,0 0 0 0 0,-1 0 0 0 0,1 0 0 0 0,0 0 0 0 0,4-1 0 0 0,45-7 75 0 0,-47 7-60 0 0,0 0 1 0 0,-1 0-1 0 0,1-1 1 0 0,6-2 0 0 0,10-3 23 0 0,14-4 33 0 0,-24 9-61 0 0,2 2 31 0 0,0-1-31 0 0,3-1-11 0 0,-12 4 0 0 0,-1 2 0 0 0,12-3 0 0 0,42 2 0 0 0,-15 0 0 0 0,-36-3 0 0 0,-1 0 0 0 0,1 1 0 0 0,0-1 0 0 0,-1 1 0 0 0,1 1 0 0 0,-1-1 0 0 0,0 1 0 0 0,6 2 0 0 0,-9-2 0 0 0,1-1 0 0 0,-1 0 0 0 0,1 0 0 0 0,0 0 0 0 0,-1 0 0 0 0,1 0 0 0 0,4 1 0 0 0,21 6 0 0 0,-2 2 0 0 0,5 0 0 0 0,-21-6 0 0 0,19 6 0 0 0,-19-7 0 0 0,-7-3 0 0 0,0 1 0 0 0,0-1 0 0 0,0 1 0 0 0,0 0 0 0 0,0 0 0 0 0,4 3 0 0 0,5 1 0 0 0,4-4 0 0 0,-13-2 0 0 0,1 1 0 0 0,0 0 0 0 0,0 0 0 0 0,-1 0 0 0 0,1 0 0 0 0,0 1 0 0 0,-1 0 0 0 0,6 1 0 0 0,21 6 11 0 0,-12-5 44 0 0,-15-4-53 0 0,-1-1 10 0 0,-1 2 63 0 0,11 3 58 0 0,-8-4-80 0 0,5-3-42 0 0,4 3-11 0 0,0 3 0 0 0,-1-2 0 0 0,-2-2 11 0 0,-8 2 42 0 0,15-6 75 0 0,-14 5-500 0 0,-11 10-419 0 0,-5 1-486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0:1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3167 0 0,'0'0'136'0'0,"0"0"32"0"0,0 0-168 0 0,0 0 0 0 0,8-9 0 0 0,-8 9-1376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0:1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72 455 0 0,'44'-28'7632'0'0,"-42"27"-7240"0"0,-1 0-199 0 0,1 0 0 0 0,0 0 0 0 0,-1 0 0 0 0,1-1 0 0 0,-1 1 0 0 0,0-1 0 0 0,1 1 0 0 0,-1-1 0 0 0,0 1 0 0 0,0-1 0 0 0,2-3 0 0 0,-2 3 283 0 0,-1 2 4 0 0,1-1-17 0 0,25-18 2834 0 0,-24 18-3159 0 0,-2 1 38 0 0,0 0 14 0 0,0 0 2 0 0,0 0 2 0 0,0 0 6 0 0,0 0 6 0 0,0 0 2 0 0,0 0-1 0 0,0 0-6 0 0,0 0-1 0 0,0 0 0 0 0,0 0-5 0 0,0 0-23 0 0,0 0-11 0 0,0 0-1 0 0,0 0-10 0 0,0 0-45 0 0,0 0-17 0 0,0 0-7 0 0,0 0-2 0 0,0 0-7 0 0,0 0-7 0 0,0 0-1 0 0,0 0 16 0 0,0 0 67 0 0,0 0 28 0 0,0 0 7 0 0,0 0 2 0 0,0 0 0 0 0,0 0 0 0 0,0 0 0 0 0,0 0-13 0 0,0 0-55 0 0,0 0-20 0 0,0 3-7 0 0,1 19 69 0 0,-1-15-113 0 0,0 0 1 0 0,0 0 0 0 0,-1 0 0 0 0,0 0 0 0 0,-2 9 0 0 0,-1 19-39 0 0,5-13 23 0 0,-3-3 16 0 0,2-16-41 0 0,-6 34 211 0 0,3-23-9 0 0,1-1 0 0 0,-1 18 1 0 0,3-21-50 0 0,-2 0 0 0 0,1 0-1 0 0,-5 13 1 0 0,6-22-140 0 0,-1 5 28 0 0,-1 1 0 0 0,-1-1-1 0 0,1 0 1 0 0,-1 0 0 0 0,0 0-1 0 0,-6 8 1 0 0,9-14-46 0 0,-14 21 0 0 0,9-11 11 0 0,4 0 42 0 0,1-8 12 0 0,0-2 6 0 0,0 0 1 0 0,0 0 0 0 0,0 0-1 0 0,0 0-6 0 0,0 0-1 0 0,0 0 0 0 0,0 0 1 0 0,0 0 5 0 0,0 0-5 0 0,0 0-96 0 0,0 0-401 0 0,9-8-1749 0 0,-3-3-3163 0 0,-4-3-1620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3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796 422 8751 0 0,'0'0'674'0'0,"1"-2"-438"0"0,6-22 2418 0 0,-3 11 201 0 0,-1-1 0 0 0,3-16 1 0 0,-5 1-1921 0 0,-1 0 0 0 0,-1 0 1 0 0,-7-38-1 0 0,3 32-502 0 0,4 22-373 0 0,-1-1 0 0 0,-1 1 0 0 0,0-1 0 0 0,-1 1 0 0 0,0 0 0 0 0,-1 0 0 0 0,-8-13 0 0 0,12 23-65 0 0,0 1 0 0 0,-1 0 0 0 0,1 0 0 0 0,-1 0 0 0 0,1 1 0 0 0,-1-1 0 0 0,0 0 0 0 0,0 1 1 0 0,0-1-1 0 0,0 1 0 0 0,0-1 0 0 0,0 1 0 0 0,0 0 0 0 0,0 0 0 0 0,-1 0 0 0 0,1 0 0 0 0,0 0 0 0 0,-1 1 0 0 0,1-1 0 0 0,-1 1 0 0 0,1-1 0 0 0,0 1 0 0 0,-1 0 0 0 0,1 0 0 0 0,-1 0 0 0 0,1 0 0 0 0,-1 1 0 0 0,1-1 0 0 0,-1 1 1 0 0,-3 1-1 0 0,-5 1-17 0 0,0 1 1 0 0,1 1-1 0 0,0 0 0 0 0,0 1 1 0 0,-12 8-1 0 0,12-6 17 0 0,0 0-1 0 0,0 0 0 0 0,1 1 0 0 0,0 1 1 0 0,-12 16-1 0 0,7-7 0 0 0,1 2-1 0 0,-11 22 1 0 0,19-33 14 0 0,1-1 0 0 0,1 1 0 0 0,-1 0 0 0 0,2 0 0 0 0,-1 0 0 0 0,1 0 0 0 0,1 0 0 0 0,-1 18 0 0 0,2-24-5 0 0,0 0 0 0 0,0 0-1 0 0,1-1 1 0 0,-1 1 0 0 0,1 0 0 0 0,0 0 0 0 0,0 0-1 0 0,0 0 1 0 0,1-1 0 0 0,-1 1 0 0 0,1 0-1 0 0,0-1 1 0 0,0 1 0 0 0,0-1 0 0 0,0 0-1 0 0,1 0 1 0 0,-1 0 0 0 0,1 0 0 0 0,0 0 0 0 0,0 0-1 0 0,0-1 1 0 0,0 0 0 0 0,0 1 0 0 0,1-1-1 0 0,4 2 1 0 0,-1-1 14 0 0,1-1 0 0 0,0 1 1 0 0,-1-2-1 0 0,1 1 0 0 0,0-1 0 0 0,0 0 0 0 0,0-1 0 0 0,0 0 0 0 0,11-1 0 0 0,8-3 115 0 0,36-9 0 0 0,-44 8 53 0 0,1-1-1 0 0,-2-1 1 0 0,34-17 0 0 0,49-37 593 0 0,-72 43-506 0 0,-5 5 56 0 0,-23 12-160 0 0,-1 1 0 0 0,0 0-7 0 0,8 8 101 0 0,-8-8-257 0 0,1 1 1 0 0,-1 0 0 0 0,1 0-1 0 0,-1 0 1 0 0,0 0-1 0 0,1 0 1 0 0,-1 0-1 0 0,0 0 1 0 0,0 0 0 0 0,0 0-1 0 0,1 0 1 0 0,-1 0-1 0 0,0 0 1 0 0,-1 0 0 0 0,1 0-1 0 0,0 0 1 0 0,0 0-1 0 0,0 0 1 0 0,-1 2 0 0 0,-10 21 96 0 0,3-9-75 0 0,-74 160-27 0 0,-48 163-280 0 0,39-129 115 0 0,81-189 233 0 0,-2-1 0 0 0,0 0 0 0 0,0-1 0 0 0,-2 0 0 0 0,-26 27 0 0 0,29-35 81 0 0,-1 0 0 0 0,1 0 1 0 0,-2-2-1 0 0,1 1 0 0 0,-1-1 1 0 0,0-1-1 0 0,-1 0 0 0 0,0-1 1 0 0,-19 5-1 0 0,24-8-47 0 0,-1-2-1 0 0,1 1 1 0 0,0-1 0 0 0,-1-1-1 0 0,1 0 1 0 0,-1 0-1 0 0,-14-3 1 0 0,9 0-47 0 0,0 0-1 0 0,1-1 1 0 0,0 0 0 0 0,-15-8 0 0 0,12 4-37 0 0,1 0 0 0 0,1-2 0 0 0,0 0 0 0 0,0 0 0 0 0,1-1 0 0 0,0-1 0 0 0,1-1 0 0 0,-12-14 0 0 0,10 10-191 0 0,2-1 0 0 0,0-1 0 0 0,1 0 0 0 0,1 0 0 0 0,1-1-1 0 0,-8-23 1 0 0,17 41-60 0 0,1 0-1 0 0,-1 0 1 0 0,0 0-1 0 0,1 1 0 0 0,-1-1 1 0 0,1 0-1 0 0,0 0 0 0 0,0 0 1 0 0,0 0-1 0 0,0 0 1 0 0,0 0-1 0 0,0 0 0 0 0,0 1 1 0 0,1-1-1 0 0,-1 0 1 0 0,0 0-1 0 0,1 0 0 0 0,0 0 1 0 0,-1 1-1 0 0,1-1 0 0 0,0 0 1 0 0,0 0-1 0 0,0 1 1 0 0,0-1-1 0 0,0 1 0 0 0,1-1 1 0 0,1-1-1 0 0,9-11-8566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0:2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2303 0 0,'0'0'102'0'0,"0"0"151"0"0,0 0 555 0 0,0 0 243 0 0,0 0 49 0 0,0 0-74 0 0,0 0-350 0 0,0 0-150 0 0,0 0-29 0 0,0 0 7 0 0,0 0 59 0 0,0 0 21 0 0,0 0 6 0 0,0 0 10 0 0,0 0 35 0 0,0 0 18 0 0,0 0 3 0 0,0 0 12 0 0,0 0 50 0 0,0 0 18 0 0,0 0 6 0 0,3 0-32 0 0,6-1-148 0 0,-6 1-67 0 0,-3 0-14 0 0,0 0-17 0 0,0 0-69 0 0,2 0-38 0 0,13 4 525 0 0,0-1 0 0 0,1-1 0 0 0,30 0 0 0 0,-31-4-574 0 0,1 0 0 0 0,16-6 0 0 0,10 0 141 0 0,79-20 112 0 0,-76 16-539 0 0,46-6 1 0 0,-87 17 19 0 0,5-1-20 0 0,-7 2-2 0 0,-2 0-119 0 0,0 0-16 0 0,0 0-26 0 0,0 0-151 0 0,0 0-69 0 0,0 0-14 0 0,-1-15-2717 0 0,-4 4-2021 0 0,0-3-1554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0:2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34 2303 0 0,'0'0'344'0'0,"0"0"606"0"0,-12-1 2691 0 0,-15-7-1726 0 0,8 0-3313 0 0,3 2 976 0 0,15 5 368 0 0,-2 1 12 0 0,-6 2 120 0 0,-69 22 2902 0 0,29-8-1564 0 0,48-15-1192 0 0,1-1-14 0 0,-4 0-32 0 0,1 0 1 0 0,0 0-1 0 0,0-1 0 0 0,0 1 1 0 0,0-1-1 0 0,-6-1 1 0 0,-8-2 2388 0 0,15 4-2079 0 0,2 0 6 0 0,0 0-18 0 0,0 0-84 0 0,0 0-37 0 0,0 0-10 0 0,0 0-25 0 0,0 0-100 0 0,0 0-41 0 0,0 0-10 0 0,0 0-5 0 0,0 0-17 0 0,0 0-10 0 0,0 0-1 0 0,0 0-5 0 0,0 0-23 0 0,0 0-11 0 0,0 0-1 0 0,0 0 8 0 0,0 0 34 0 0,0 0 12 0 0,0 0 2 0 0,0 0 2 0 0,0 0 4 0 0,0 0 2 0 0,0 0 0 0 0,0 0 8 0 0,0 0 35 0 0,0 0 18 0 0,0 0 3 0 0,0 0-11 0 0,0 0-42 0 0,0 0-12 0 0,0 0-6 0 0,0 0-9 0 0,0 0-33 0 0,0 0-14 0 0,0 0-1 0 0,0 0-5 0 0,3 0-18 0 0,44-3 385 0 0,-26 3-323 0 0,-12-1-130 0 0,7-1 49 0 0,-1 0 1 0 0,23-6-1 0 0,-24 4 14 0 0,-4 1 4 0 0,-7 2 7 0 0,-3 1-122 0 0,-1-2-506 0 0,0 1 408 0 0,1 0 0 0 0,-1-1 0 0 0,0 1-1 0 0,0-1 1 0 0,1 1 0 0 0,-1 0 0 0 0,0 0 0 0 0,0 0 0 0 0,-2-2-1 0 0,-4-2-4596 0 0,7 5 2664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0:3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289 191 8287 0 0,'0'0'191'0'0,"0"0"26"0"0,0 0 9 0 0,0 0 42 0 0,0 0 158 0 0,0 0 72 0 0,0 0 12 0 0,0 0-67 0 0,7-2-326 0 0,-4 0 3931 0 0,-2-1-3689 0 0,-1 0 0 0 0,1 0 0 0 0,-1 0 0 0 0,0 0 0 0 0,0 0 0 0 0,-1 0 0 0 0,1 0 0 0 0,-1 0 0 0 0,1 0 0 0 0,-1 0-1 0 0,-1-3 1 0 0,-2-13-474 0 0,2 0 115 0 0,2 9 0 0 0,-1 0 0 0 0,0 1 0 0 0,-1-1 0 0 0,0 1 0 0 0,0 0 0 0 0,-1-1 0 0 0,-6-12 0 0 0,1 10 0 0 0,1 8 0 0 0,-2 1 0 0 0,6 3-2 0 0,0-1 0 0 0,1 1-1 0 0,-1 0 1 0 0,0-1 0 0 0,0 2 0 0 0,0-1-1 0 0,1 0 1 0 0,-1 0 0 0 0,0 1-1 0 0,0-1 1 0 0,1 1 0 0 0,-1 0 0 0 0,0 0-1 0 0,1 0 1 0 0,-1 0 0 0 0,-3 3-1 0 0,-4 2 164 0 0,0 0-1 0 0,-15 13 1 0 0,17-13 140 0 0,6-4-274 0 0,0-1-1 0 0,0 0 0 0 0,1 1 0 0 0,-1-1 0 0 0,0 1 0 0 0,1 0 1 0 0,-1 0-1 0 0,1 0 0 0 0,-1-1 0 0 0,1 1 0 0 0,0 1 0 0 0,0-1 0 0 0,0 0 1 0 0,0 0-1 0 0,-1 2 0 0 0,-7 21-1194 0 0,8-22 1184 0 0,0 0-1 0 0,0 0 1 0 0,0 0 0 0 0,0 1-1 0 0,0-1 1 0 0,0 0 0 0 0,1 5-1 0 0,-1-5 214 0 0,1 1-1 0 0,0-1 0 0 0,-1 1 1 0 0,0-1-1 0 0,-2 7 0 0 0,2-7-160 0 0,0 0 0 0 0,1 0-1 0 0,-1 0 1 0 0,1 0 0 0 0,-1-1 0 0 0,1 1-1 0 0,0 5 1 0 0,0 3-65 0 0,0 0 0 0 0,-1 0 0 0 0,0 1 0 0 0,-1-1 0 0 0,-3 11-1 0 0,-20 56-4 0 0,8-29 3 0 0,-24 102-1 0 0,41-146 0 0 0,3-8 0 0 0,3-5 0 0 0,0-5-208 0 0,7-24-1 0 0,-6 16-1908 0 0,1 0-3397 0 0,-2 7-286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0:3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120 168 10135 0 0,'0'0'231'0'0,"0"0"29"0"0,0 0 19 0 0,1-7 7 0 0,-2 5-176 0 0,1 0 0 0 0,0 0 0 0 0,0 0 0 0 0,-1-1 0 0 0,0 1 0 0 0,1 0 0 0 0,-1 0 0 0 0,0 0 0 0 0,0 0 0 0 0,0 0 0 0 0,0 0 0 0 0,0 0 0 0 0,-1 0 0 0 0,1 0 0 0 0,0 1 0 0 0,-1-1 0 0 0,-2-2 0 0 0,1 1-18 0 0,1 2 18 0 0,1-1-1 0 0,-1 1 0 0 0,0-1 1 0 0,0 1-1 0 0,0 0 0 0 0,0 0 1 0 0,0 0-1 0 0,0 0 0 0 0,0 0 1 0 0,0 0-1 0 0,0 0 0 0 0,0 1 1 0 0,-1-1-1 0 0,1 1 0 0 0,0 0 1 0 0,0-1-1 0 0,-4 1 0 0 0,0 1 489 0 0,0-1-1 0 0,0 1 0 0 0,0 0 1 0 0,0 0-1 0 0,-9 3 0 0 0,14-4-154 0 0,-2 2-400 0 0,0 2 350 0 0,-4 0 2824 0 0,22-3-2581 0 0,-2 1-664 0 0,-1-4 130 0 0,0-1-1 0 0,1 0 0 0 0,-1-1 1 0 0,21-9-1 0 0,-1 0 832 0 0,135-49-325 0 0,-159 60-608 0 0,0 0 0 0 0,-1 1 0 0 0,16-2 0 0 0,-4 1 0 0 0,-8 2 0 0 0,-3 5 0 0 0,-1 1 0 0 0,1-8 0 0 0,-3-1-346 0 0,0 0 0 0 0,0-1 0 0 0,7-8 0 0 0,-10 11-166 0 0,-2 1 0 0 0,0 0 0 0 0,0 0 0 0 0,0 0-136 0 0,0 0-572 0 0,0 0-253 0 0,0 0-51 0 0,0 0-11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0:3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 10135 0 0,'0'0'231'0'0,"0"0"29"0"0,0 0 19 0 0,0 0 37 0 0,0 0 125 0 0,0 0 58 0 0,0 0 11 0 0,0 0 70 0 0,0 0 286 0 0,0 0 124 0 0,0 0 30 0 0,1-1-133 0 0,4-3-508 0 0,-4 3 37 0 0,11-18 1270 0 0,-12 17-1315 0 0,2-9 1218 0 0,-3 11-1625 0 0,1-1 0 0 0,0 1-1 0 0,0-1 1 0 0,-1 1 0 0 0,1-1 0 0 0,0 1-1 0 0,-1-1 1 0 0,1 1 0 0 0,0 0-1 0 0,-1-1 1 0 0,1 1 0 0 0,-1 0 0 0 0,1-1-1 0 0,-1 1 1 0 0,1 0 0 0 0,-1-1 0 0 0,1 1-1 0 0,-1 0 1 0 0,1 0 0 0 0,-1-1-1 0 0,1 1 1 0 0,-1 0 0 0 0,1 0 0 0 0,-1 0-1 0 0,1 0 1 0 0,-1 0 0 0 0,0 0-1 0 0,1 0 1 0 0,-1 0 0 0 0,1 0 0 0 0,-1 0-1 0 0,1 0 1 0 0,-1 0 0 0 0,0 0 0 0 0,1 1-1 0 0,-1-1 1 0 0,1 0 0 0 0,-1 0-1 0 0,1 1 1 0 0,-1-1 0 0 0,1 0 0 0 0,-1 1-1 0 0,0-1-351 0 0,1 0-477 0 0,0 0-126 0 0,-2 1-29 0 0,-4 2-4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0:3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91 6447 0 0,'0'0'142'0'0,"0"0"22"0"0,0 0 13 0 0,-1 1-20 0 0,0 0 70 0 0,0 0 0 0 0,0 0 0 0 0,-1 0 0 0 0,1 0 0 0 0,-1 0 0 0 0,1-1 0 0 0,0 1-1 0 0,-1 0 1 0 0,1-1 0 0 0,-1 1 0 0 0,0-1 0 0 0,1 1 0 0 0,-3-1 0 0 0,0 1 902 0 0,2 0 268 0 0,-36-3 3084 0 0,37 2-3969 0 0,1 0 0 0 0,0 0 0 0 0,0 0 0 0 0,0 0 0 0 0,-7 0 1183 0 0,249-90 298 0 0,-233 86-1993 0 0,-4 3 0 0 0,1-1 0 0 0,-1 1 0 0 0,0 0 0 0 0,0 0 0 0 0,1 0 0 0 0,6 1 0 0 0,-4 0 0 0 0,-12 6 0 0 0,1-2 0 0 0,-1 0-154 0 0,1-1 1 0 0,-1 1-1 0 0,0-1 0 0 0,0 0 0 0 0,0 0 0 0 0,-1-1 1 0 0,1 1-1 0 0,-8 2 0 0 0,10-4-358 0 0,2-1 0 0 0,0 0 0 0 0,0 0-818 0 0,0 0-3440 0 0,0 0-1474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0:4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87 6447 0 0,'0'0'298'0'0,"0"0"-10"0"0,0 0 20 0 0,0 0 780 0 0,0 0 356 0 0,0 0 76 0 0,0 0-123 0 0,0 0-574 0 0,0 0-250 0 0,0 0-49 0 0,0 0-11 0 0,0 0-1 0 0,0 0 0 0 0,0 0 0 0 0,0 0 0 0 0,0 0 0 0 0,0 0 0 0 0,0 0 0 0 0,0 0-68 0 0,3-18 2704 0 0,-5 14-3080 0 0,0 0 1 0 0,0 0-1 0 0,0 1 0 0 0,0-1 0 0 0,-1 1 1 0 0,1 0-1 0 0,-1 0 0 0 0,0 0 0 0 0,0 0 1 0 0,0 0-1 0 0,0 0 0 0 0,-1 1 0 0 0,1 0 1 0 0,-1 0-1 0 0,-5-3 0 0 0,4 2 45 0 0,0 1 0 0 0,0 0 0 0 0,1 0 0 0 0,-1 0 0 0 0,-1 0 0 0 0,1 1 0 0 0,0 0-1 0 0,0 0 1 0 0,0 0 0 0 0,-1 1 0 0 0,1 0 0 0 0,-6 0 0 0 0,1 2-66 0 0,0 1 0 0 0,1 0-1 0 0,0 0 1 0 0,-1 1 0 0 0,1 0 0 0 0,1 1-1 0 0,-1 0 1 0 0,1 0 0 0 0,0 1 0 0 0,0 0 0 0 0,0 0-1 0 0,-7 9 1 0 0,-22 19-122 0 0,24-22-88 0 0,-16 17 0 0 0,21-19 119 0 0,0 0 0 0 0,1 1 0 0 0,0-1 0 0 0,1 1 0 0 0,0 1 0 0 0,1-1 0 0 0,0 1 0 0 0,1 0 0 0 0,1 0 0 0 0,-4 18 0 0 0,7-28-4 0 0,0 0 0 0 0,0 0 0 0 0,0 0 0 0 0,0 0 0 0 0,0 0 0 0 0,1 0 0 0 0,-1 0 0 0 0,0 0 0 0 0,1 0 0 0 0,0 0 0 0 0,-1-1 0 0 0,1 1 0 0 0,0 0 0 0 0,0 0 0 0 0,0-1 0 0 0,0 1 0 0 0,1 0 0 0 0,-1-1 0 0 0,0 1 0 0 0,1-1 0 0 0,-1 0 0 0 0,1 1 0 0 0,-1-1 0 0 0,4 2 0 0 0,-2-1 54 0 0,0 0 1 0 0,0-1 0 0 0,1 0-1 0 0,-1 0 1 0 0,0 1 0 0 0,0-2-1 0 0,1 1 1 0 0,-1 0 0 0 0,0-1-1 0 0,1 1 1 0 0,-1-1 0 0 0,1 0-1 0 0,4-1 1 0 0,-1 0 15 0 0,3 0 26 0 0,1 0-1 0 0,-1-1 0 0 0,1-1 1 0 0,-1 1-1 0 0,1-2 1 0 0,-1 1-1 0 0,17-10 0 0 0,-15 6 181 0 0,-1-1-1 0 0,0 0 0 0 0,-1-1 0 0 0,0 0 1 0 0,0 0-1 0 0,15-20 0 0 0,-20 22-227 0 0,-3 6 0 0 0,0-1 0 0 0,0 0 0 0 0,0 0 0 0 0,-1 0 0 0 0,1-1 0 0 0,-1 1 0 0 0,0 0 0 0 0,1 0 0 0 0,-1-1 0 0 0,0 1 0 0 0,-1-1 0 0 0,1 1 0 0 0,0-1 0 0 0,-1 1 0 0 0,1-1 0 0 0,-1 0 0 0 0,0-2 0 0 0,-4-10 0 0 0,3 13 0 0 0,-3-5 0 0 0,-2 3 0 0 0,-1 2 0 0 0,7 2 0 0 0,0-1 0 0 0,-1 1 0 0 0,1 0 0 0 0,-1 0 0 0 0,1 0 0 0 0,0 0 0 0 0,-1 0 0 0 0,1 0 0 0 0,-1-1 0 0 0,1 1 0 0 0,-1 0 0 0 0,1 0 0 0 0,0 0 0 0 0,-1 0 0 0 0,1 1 0 0 0,-1-1 0 0 0,1 0 0 0 0,0 0 0 0 0,-1 0 0 0 0,1 0 0 0 0,-1 0 0 0 0,1 0 0 0 0,0 1 0 0 0,-1-1 0 0 0,1 0 0 0 0,0 0 0 0 0,-1 1 0 0 0,1-1 0 0 0,0 0 0 0 0,-1 0 0 0 0,1 1 0 0 0,0-1 0 0 0,-1 0 0 0 0,1 1 0 0 0,0-1 0 0 0,-1 1 0 0 0,1-1 0 0 0,-2 3 0 0 0,0-2 0 0 0,1 0 0 0 0,0 0 0 0 0,0 0 0 0 0,0 0 0 0 0,0 0 0 0 0,0 0 0 0 0,1 0 0 0 0,-1 1 0 0 0,0-1 0 0 0,0 0 0 0 0,1 1 0 0 0,-1-1 0 0 0,1 1 0 0 0,-1-1 0 0 0,1 1 0 0 0,0-1 0 0 0,0 1 0 0 0,-1-1 0 0 0,1 1 0 0 0,0-1 0 0 0,1 3 0 0 0,-2 1 0 0 0,1-4 0 0 0,-1 1 0 0 0,1 0 0 0 0,0 0 0 0 0,1 0 0 0 0,-1-1 0 0 0,0 1 0 0 0,0 0 0 0 0,1 0 0 0 0,-1-1 0 0 0,1 1 0 0 0,-1 0 0 0 0,1-1 0 0 0,1 4 0 0 0,2 3 0 0 0,5 16 0 0 0,23 44 0 0 0,-27-61 0 0 0,2-5 0 0 0,2-1 0 0 0,-8-1 0 0 0,1 0 0 0 0,-1 0 0 0 0,1 0 0 0 0,-1 0 0 0 0,1-1 0 0 0,-1 1 0 0 0,1 0 0 0 0,-1-1 0 0 0,1 1 0 0 0,-1-1 0 0 0,0 1 0 0 0,1-1 0 0 0,-1 0 0 0 0,0 0 0 0 0,2-1 0 0 0,1-1 0 0 0,1-1 0 0 0,0-1 0 0 0,-1 1 0 0 0,1-2 0 0 0,-1 1 0 0 0,0 0 0 0 0,0-1 0 0 0,0 1 0 0 0,-1-1 0 0 0,3-9 0 0 0,2 0 0 0 0,42-69 0 0 0,-41 72 0 0 0,0 0 0 0 0,1 1 0 0 0,0 0 0 0 0,17-15 0 0 0,-27 26 0 0 0,0 0 0 0 0,1 0 0 0 0,-1-1 0 0 0,0 1 0 0 0,0 0 0 0 0,0 0 0 0 0,1-1 0 0 0,-1 1 0 0 0,0 0 0 0 0,1 0 0 0 0,-1 0 0 0 0,0 0 0 0 0,0-1 0 0 0,1 1 0 0 0,-1 0 0 0 0,0 0 0 0 0,1 0 0 0 0,-1 0 0 0 0,0 0 0 0 0,1 0 0 0 0,-1 0 0 0 0,0 0 0 0 0,1 0 0 0 0,-1 0 0 0 0,0 0 0 0 0,1 0 0 0 0,-1 0 0 0 0,0 0 0 0 0,1 0 0 0 0,-1 0 0 0 0,0 0 0 0 0,1 0 0 0 0,-1 1 0 0 0,0-1 0 0 0,0 0 0 0 0,1 0 0 0 0,-1 0 0 0 0,0 0 0 0 0,0 1 0 0 0,1-1 0 0 0,-1 0 0 0 0,0 0 0 0 0,0 1 0 0 0,1-1 0 0 0,-1 0 0 0 0,0 0 0 0 0,0 1 0 0 0,0-1 0 0 0,0 0 0 0 0,1 1 0 0 0,-1-1 0 0 0,0 0 0 0 0,0 1 0 0 0,0-1 0 0 0,0 0 0 0 0,0 1 0 0 0,0-1 0 0 0,0 0 0 0 0,0 0 0 0 0,0 1 0 0 0,2 6 0 0 0,0 0 0 0 0,-1 0 0 0 0,0 0 0 0 0,0 0 0 0 0,-1 0 0 0 0,0 0 0 0 0,0 0 0 0 0,-1 7 0 0 0,0 21 0 0 0,-3 31 0 0 0,6-63 0 0 0,2-6 0 0 0,5-8 0 0 0,-8 10 0 0 0,27-44 0 0 0,-19 29 0 0 0,12-17 0 0 0,-10 19 0 0 0,-5 5 0 0 0,1 0 0 0 0,0 1 0 0 0,0 0 0 0 0,1 0 0 0 0,15-12 0 0 0,17-7 0 0 0,-40 26 0 0 0,0 1 0 0 0,0 0 0 0 0,1 0 0 0 0,-1 0 0 0 0,0-1 0 0 0,1 1 0 0 0,-1 0 0 0 0,0 0 0 0 0,1 0 0 0 0,-1 0 0 0 0,0-1 0 0 0,1 1 0 0 0,-1 0 0 0 0,0 0 0 0 0,1 0 0 0 0,-1 0 0 0 0,0 0 0 0 0,1 0 0 0 0,-1 0 0 0 0,0 0 0 0 0,1 0 0 0 0,-1 0 0 0 0,0 0 0 0 0,1 0 0 0 0,-1 0 0 0 0,0 0 0 0 0,1 0 0 0 0,-1 1 0 0 0,0-1 0 0 0,1 0 0 0 0,-1 0 0 0 0,0 0 0 0 0,1 0 0 0 0,-1 1 0 0 0,0-1 0 0 0,0 0 0 0 0,1 0 0 0 0,-1 1 0 0 0,0-1 0 0 0,0 0 0 0 0,1 0 0 0 0,-1 1 0 0 0,0-1 0 0 0,0 0 0 0 0,0 1 0 0 0,0-1 0 0 0,1 0 0 0 0,-1 1 0 0 0,0-1 0 0 0,0 0 0 0 0,0 1 0 0 0,0 0 0 0 0,2 2 0 0 0,-1 0 0 0 0,1 0 0 0 0,-1 0 0 0 0,1 1 0 0 0,-1-1 0 0 0,0 1 0 0 0,-1-1 0 0 0,1 1 0 0 0,-1-1 0 0 0,1 1 0 0 0,-1-1 0 0 0,0 1 0 0 0,0 0 0 0 0,-1 3 0 0 0,-1 7 0 0 0,-1 0 0 0 0,-6 17 0 0 0,4-14 0 0 0,-5 14 0 0 0,6-18 0 0 0,-6 23 0 0 0,8-23 18 0 0,0-7-49 0 0,1 1 1 0 0,0 0 0 0 0,1 0 0 0 0,0 7 0 0 0,0-12-666 0 0,0-2-258 0 0,2-2-1421 0 0,12-6-5475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0:4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543 413 13823 0 0,'0'0'315'0'0,"0"0"45"0"0,0 0 21 0 0,0 0-49 0 0,-2-8 1620 0 0,0-6-208 0 0,2 8-1305 0 0,-1 0 1 0 0,0 1-1 0 0,-1-1 0 0 0,1 0 1 0 0,-4-7-1 0 0,5 12-68 0 0,0 1-349 0 0,-1 0 0 0 0,1 0 0 0 0,0 0 0 0 0,0 0 0 0 0,0 0 0 0 0,0 0 0 0 0,0-1 1 0 0,0 1-1 0 0,-1 0 0 0 0,1 0 0 0 0,0 0 0 0 0,0 0 0 0 0,0 0 0 0 0,0 0 0 0 0,0 0 0 0 0,0 0 0 0 0,0 0 0 0 0,0-1 0 0 0,0 1 1 0 0,0 0-1 0 0,-1 0 0 0 0,1 0 0 0 0,0 0 0 0 0,0 0 0 0 0,0-1 0 0 0,0 1 0 0 0,0 0 0 0 0,0 0 0 0 0,0 0 0 0 0,0 0 0 0 0,0 0 1 0 0,0 0-1 0 0,0-1 0 0 0,0 1 0 0 0,0 0 0 0 0,0 0 0 0 0,0 0 0 0 0,0 0 0 0 0,0-1 0 0 0,1 1 1 0 0,-1-1 0 0 0,0 1 0 0 0,0-1-1 0 0,0 1 1 0 0,-1-1 0 0 0,1 1 0 0 0,0-1-1 0 0,0 0 1 0 0,0 1 0 0 0,0-1 0 0 0,0 1 0 0 0,-1-1-1 0 0,1 1 1 0 0,0-1 0 0 0,0 1 0 0 0,-1-1-1 0 0,1 1 1 0 0,0 0 0 0 0,-1-1 0 0 0,1 1-1 0 0,-1-1 1 0 0,1 1 0 0 0,0 0 0 0 0,-1-1 0 0 0,1 1-1 0 0,-1 0 1 0 0,1 0 0 0 0,-1-1 0 0 0,1 1-1 0 0,-2 0 1 0 0,-2-1 39 0 0,1 0-1 0 0,-1 0 0 0 0,0 1 1 0 0,0-1-1 0 0,0 1 1 0 0,0 0-1 0 0,1 1 0 0 0,-1-1 1 0 0,0 1-1 0 0,0-1 1 0 0,0 1-1 0 0,1 0 0 0 0,-1 0 1 0 0,0 1-1 0 0,1-1 1 0 0,-4 3-1 0 0,-3 1 194 0 0,-1 1 0 0 0,1 0 0 0 0,-17 16 0 0 0,18-15-255 0 0,0 2 0 0 0,1-1 0 0 0,-1 2 0 0 0,2-1 0 0 0,-13 21 0 0 0,-1 3 0 0 0,12-22 0 0 0,2 1 0 0 0,0 0 0 0 0,0 0 0 0 0,1 1 0 0 0,-8 24 0 0 0,13-34 0 0 0,0-1 0 0 0,1 1 0 0 0,0 0 0 0 0,0-1 0 0 0,-1 1 0 0 0,1 0 0 0 0,1-1 0 0 0,-1 1 0 0 0,0 0 0 0 0,1-1 0 0 0,1 6 0 0 0,-2-7 0 0 0,1 0 0 0 0,-1 0 0 0 0,1 1 0 0 0,-1-1 0 0 0,1 0 0 0 0,0 0 0 0 0,-1 0 0 0 0,1 0 0 0 0,0 0 0 0 0,0 0 0 0 0,0 0 0 0 0,0 0 0 0 0,1 1 0 0 0,8-1 0 0 0,-7-1 0 0 0,2 0 0 0 0,0 0 0 0 0,0 0 0 0 0,0-1 0 0 0,-1 0 0 0 0,1 0 0 0 0,0 0 0 0 0,0-1 0 0 0,0 1 0 0 0,-1-1 0 0 0,6-3 0 0 0,2-2 0 0 0,1-1 0 0 0,13-11 0 0 0,-11 7 0 0 0,0-1 0 0 0,-1 0 0 0 0,-1-1 0 0 0,0 0 0 0 0,-1-1 0 0 0,13-21 0 0 0,-17 18 0 0 0,-8 18 6 0 0,0 0 0 0 0,0 0 0 0 0,0 0 0 0 0,0-1 0 0 0,0 1 0 0 0,1 0 0 0 0,-1 0 0 0 0,0 0 0 0 0,0-1-1 0 0,0 1 1 0 0,0 0 0 0 0,0 0 0 0 0,0-1 0 0 0,0 1 0 0 0,0 0 0 0 0,0 0 0 0 0,0 0 0 0 0,0-1 0 0 0,0 1 0 0 0,0 0 0 0 0,0 0 0 0 0,0-1 0 0 0,-1 1 0 0 0,1 0 0 0 0,0 0-1 0 0,0 0 1 0 0,0-1 0 0 0,0 1 0 0 0,0 0 0 0 0,0 0 0 0 0,-1 0 0 0 0,1 0 0 0 0,0-1 0 0 0,0 1 0 0 0,0 0 0 0 0,0 0 0 0 0,-1 0 0 0 0,1 0 0 0 0,0 0 0 0 0,0 0 0 0 0,0-1-1 0 0,-1 1 1 0 0,1 0 0 0 0,0 0 0 0 0,0 0 0 0 0,0 0 0 0 0,-1 0 0 0 0,1 0 0 0 0,0 0 0 0 0,0 0 0 0 0,-1 0 0 0 0,1 0 0 0 0,0 0 0 0 0,-9 2 570 0 0,8-1-542 0 0,-2 0 18 0 0,-1 1 0 0 0,0 0 0 0 0,1 1 0 0 0,-1-1 0 0 0,1 1 0 0 0,0-1 0 0 0,0 1 0 0 0,0 0 0 0 0,0 0 0 0 0,0 0 0 0 0,-2 5 0 0 0,-5 7 186 0 0,-10 20 1 0 0,16-27-223 0 0,-9 18-157 0 0,2 0 0 0 0,0 1 0 0 0,-11 49 0 0 0,11-24-269 0 0,-4 58 0 0 0,12-65 179 0 0,2-22 95 0 0,-4 28 0 0 0,4-45 125 0 0,0 0 1 0 0,-1 0-1 0 0,1-1 1 0 0,-1 1-1 0 0,-1-1 1 0 0,1 1 0 0 0,-1-1-1 0 0,0 0 1 0 0,-6 9-1 0 0,5-10 11 0 0,0-1 0 0 0,0 1 0 0 0,0-1 0 0 0,0 0 0 0 0,-1 0 0 0 0,1-1 0 0 0,-1 1 0 0 0,0-1 0 0 0,0 0 0 0 0,0 0 0 0 0,0-1 0 0 0,0 0 0 0 0,0 1 0 0 0,0-2 0 0 0,-6 2 0 0 0,-3-1 0 0 0,0-1 0 0 0,0 0 0 0 0,0-1 0 0 0,-22-3 0 0 0,28 2 7 0 0,0 0-1 0 0,0-1 1 0 0,-1 0-1 0 0,2 0 1 0 0,-1-1-1 0 0,0 0 1 0 0,-11-8-1 0 0,15 9-26 0 0,-1 0 0 0 0,1-1 0 0 0,0 1 0 0 0,0-1 0 0 0,0 0 0 0 0,0 0 0 0 0,1-1 0 0 0,0 1 0 0 0,0-1 0 0 0,0 0 0 0 0,0 0 0 0 0,-3-8 0 0 0,6 11-155 0 0,-1 1 0 0 0,1-1 0 0 0,0 1 0 0 0,0-1 1 0 0,0 1-1 0 0,0-1 0 0 0,0 1 0 0 0,0-1 0 0 0,0 1 0 0 0,0-1 0 0 0,0 1 0 0 0,1-1 0 0 0,-1 1 0 0 0,1 0 0 0 0,-1-1 0 0 0,1 1 0 0 0,0 0 1 0 0,-1-1-1 0 0,1 1 0 0 0,2-3 0 0 0,1-1-584 0 0,1 1 1 0 0,0-1-1 0 0,8-6 0 0 0,2-1-281 0 0,4-3 233 0 0,0 0 0 0 0,1 2 0 0 0,0 0 0 0 0,28-12 0 0 0,-14 7 102 0 0,19-10-534 0 0,53-30 2868 0 0,-85 45-10 0 0,0-1 1 0 0,33-31-1 0 0,-39 29-531 0 0,-2 0-1 0 0,0-1 0 0 0,16-27 1 0 0,0-1 314 0 0,-22 36-1102 0 0,-3 4-98 0 0,0-1 0 0 0,-1 0-1 0 0,1 0 1 0 0,-1 0 0 0 0,0 0-1 0 0,3-12 1 0 0,-3 14 168 0 0,0 7 302 0 0,5 23 262 0 0,-6-19-934 0 0,-1 0 0 0 0,-1 0 0 0 0,1 1 0 0 0,-1-1 0 0 0,0 0 0 0 0,-1 0 0 0 0,0 0 0 0 0,-3 13 0 0 0,3-12 0 0 0,-1 0 0 0 0,1 1 0 0 0,0-1 0 0 0,1 0 0 0 0,0 0 0 0 0,1 10 0 0 0,2-9 0 0 0,5 2 0 0 0,-3-10 0 0 0,-3-1 0 0 0,3 1 0 0 0,0-1 0 0 0,0 1 0 0 0,0-1 0 0 0,0 0 0 0 0,0-1 0 0 0,0 1 0 0 0,0-1 0 0 0,0 0 0 0 0,0 0 0 0 0,0-1 0 0 0,0 0 0 0 0,-1 1 0 0 0,1-1 0 0 0,6-5 0 0 0,7-4 0 0 0,-1 0 0 0 0,20-19 0 0 0,-8 7 0 0 0,-25 20 0 0 0,72-61 0 0 0,-69 58 0 0 0,0-1 0 0 0,-1 0 0 0 0,0-1 0 0 0,0 1 0 0 0,-1-1 0 0 0,0 0 0 0 0,0-1 0 0 0,4-11 0 0 0,-8 17 59 0 0,0 0 0 0 0,0 0 1 0 0,0 0-1 0 0,-1 0 0 0 0,1 0 0 0 0,-1 0 0 0 0,0 0 1 0 0,0 0-1 0 0,-1-6 0 0 0,1 8-31 0 0,0 0 1 0 0,0 0-1 0 0,-1 0 0 0 0,1 0 0 0 0,-1 0 1 0 0,1 0-1 0 0,0 0 0 0 0,-1 0 0 0 0,0 0 1 0 0,1 0-1 0 0,-1 0 0 0 0,0 1 1 0 0,1-1-1 0 0,-1 0 0 0 0,0 0 0 0 0,0 1 1 0 0,1-1-1 0 0,-1 0 0 0 0,0 1 0 0 0,0-1 1 0 0,0 1-1 0 0,0-1 0 0 0,0 1 0 0 0,0-1 1 0 0,0 1-1 0 0,0 0 0 0 0,0-1 1 0 0,0 1-1 0 0,-2 0 0 0 0,0 0-5 0 0,0 0-1 0 0,0 0 1 0 0,0 0 0 0 0,0 0-1 0 0,0 0 1 0 0,0 1 0 0 0,0-1-1 0 0,0 1 1 0 0,1 0 0 0 0,-1 0-1 0 0,0 0 1 0 0,1 0 0 0 0,-1 1-1 0 0,0-1 1 0 0,-3 4-1 0 0,2-2-179 0 0,1 0 0 0 0,0 0 0 0 0,0 0-1 0 0,0 1 1 0 0,1-1 0 0 0,-1 1-1 0 0,1-1 1 0 0,0 1 0 0 0,0 0-1 0 0,-2 6 1 0 0,0 4 154 0 0,2 0 1 0 0,0 0-1 0 0,0 0 0 0 0,1 0 1 0 0,2 26-1 0 0,-1-29 3 0 0,1 9 0 0 0,0-1 0 0 0,5 26 0 0 0,-5-41 0 0 0,0 0 0 0 0,0 1 0 0 0,0-1 0 0 0,1 0 0 0 0,0 0 0 0 0,-1 1 0 0 0,1-1 0 0 0,1-1 0 0 0,-1 1 0 0 0,1 0 0 0 0,-1 0 0 0 0,1-1 0 0 0,0 0 0 0 0,0 1 0 0 0,7 4 0 0 0,-7-7 0 0 0,-1 0 0 0 0,1 0 0 0 0,0 0 0 0 0,-1 0 0 0 0,1 0 0 0 0,0-1 0 0 0,0 0 0 0 0,0 1 0 0 0,-1-1 0 0 0,1 0 0 0 0,0 0 0 0 0,0-1 0 0 0,0 1 0 0 0,-1 0 0 0 0,1-1 0 0 0,0 0 0 0 0,0 0 0 0 0,2-1 0 0 0,3-1 0 0 0,-1 0 0 0 0,0 0 0 0 0,0-1 0 0 0,-1 0 0 0 0,10-7 0 0 0,3-6 0 0 0,-1-1 0 0 0,-1 0 0 0 0,0-2 0 0 0,-2 0 0 0 0,0-1 0 0 0,21-39 0 0 0,-31 50 0 0 0,-1 0 0 0 0,0 0 0 0 0,0-1 0 0 0,-1 1 0 0 0,0-1 0 0 0,-1 0 0 0 0,0 0 0 0 0,0 0 0 0 0,-2 0 0 0 0,1 0 0 0 0,-2-15 0 0 0,1 26 0 0 0,0 0 0 0 0,-1 1 0 0 0,1-1 0 0 0,0 0 0 0 0,0 0 0 0 0,0 0 0 0 0,0 0 0 0 0,0 0 0 0 0,0 0 0 0 0,0 0 0 0 0,-1 0 0 0 0,1 1 0 0 0,0-1 0 0 0,0 0 0 0 0,0 0 0 0 0,0 0 0 0 0,0 0 0 0 0,-1 0 0 0 0,1 0 0 0 0,0 0 0 0 0,0 0 0 0 0,0 0 0 0 0,0 0 0 0 0,-1 0 0 0 0,1 0 0 0 0,0 0 0 0 0,0 0 0 0 0,0 0 0 0 0,0 0 0 0 0,0 0 0 0 0,-1 0 0 0 0,1 0 0 0 0,0 0 0 0 0,0-1 0 0 0,0 1 0 0 0,0 0 0 0 0,0 0 0 0 0,-1 0 0 0 0,1 0 0 0 0,0 0 0 0 0,0 0 0 0 0,0 0 0 0 0,0 0 0 0 0,0-1 0 0 0,0 1 0 0 0,0 0 0 0 0,0 0 0 0 0,-1 0 0 0 0,1 0 0 0 0,0 0 0 0 0,0 0 0 0 0,0-1 0 0 0,0 1 0 0 0,0 0 0 0 0,0 0 0 0 0,0 0 0 0 0,0 0 0 0 0,0-1 0 0 0,0 1 0 0 0,0 0 0 0 0,0 0 0 0 0,0 0 0 0 0,0 0 0 0 0,-6 8 0 0 0,5-5 0 0 0,0 0 0 0 0,0 0 0 0 0,1 0 0 0 0,-1 0 0 0 0,0 1 0 0 0,1-1 0 0 0,0 0 0 0 0,0 0 0 0 0,0 0 0 0 0,0 1 0 0 0,0-1 0 0 0,1 0 0 0 0,-1 0 0 0 0,1 0 0 0 0,0 0 0 0 0,0 1 0 0 0,0-1 0 0 0,1-1 0 0 0,-1 1 0 0 0,1 0 0 0 0,-1 0 0 0 0,1 0 0 0 0,3 3 0 0 0,4 4 0 0 0,-4-10 0 0 0,-3 1 0 0 0,2 1 0 0 0,0-1 0 0 0,1 1 0 0 0,-1-1 0 0 0,0 0 0 0 0,1 0 0 0 0,-1 0 0 0 0,1 0 0 0 0,-1-1 0 0 0,1 0 0 0 0,0 0 0 0 0,-1 0 0 0 0,1 0 0 0 0,-1-1 0 0 0,1 1 0 0 0,-1-1 0 0 0,1-1 0 0 0,6-2 0 0 0,4-2 0 0 0,-1 0 0 0 0,-1-1 0 0 0,1-1 0 0 0,14-10 0 0 0,-18 10 0 0 0,-7 3 22 0 0,-7 4 48 0 0,-6 4 239 0 0,1 1-226 0 0,0 2-1 0 0,0-1 0 0 0,0 1 0 0 0,1 0 0 0 0,0 1 1 0 0,0 0-1 0 0,0 0 0 0 0,1 1 0 0 0,0 0 1 0 0,-9 14-1 0 0,12-16-39 0 0,0 1 0 0 0,0 0-1 0 0,1 0 1 0 0,0 0 0 0 0,0 0 0 0 0,1 0 0 0 0,0 0 0 0 0,0 1 0 0 0,1-1 0 0 0,0 1 0 0 0,0-1-1 0 0,0 1 1 0 0,1 0 0 0 0,0-1 0 0 0,2 12 0 0 0,-1-17-105 0 0,-1 1 0 0 0,1-1-1 0 0,-1 1 1 0 0,1-1 0 0 0,0 1 0 0 0,0-1-1 0 0,0 0 1 0 0,0 1 0 0 0,1-1 0 0 0,-1 0-1 0 0,1 0 1 0 0,-1 0 0 0 0,1 0 0 0 0,0 0-1 0 0,2 2 1 0 0,-2-3 21 0 0,-1 0-1 0 0,1 0 1 0 0,-1-1-1 0 0,1 1 1 0 0,-1-1-1 0 0,1 1 1 0 0,-1-1-1 0 0,1 0 1 0 0,0 1-1 0 0,-1-1 1 0 0,1 0-1 0 0,0 0 1 0 0,-1 0-1 0 0,1 0 1 0 0,0-1-1 0 0,-1 1 1 0 0,1 0-1 0 0,0-1 1 0 0,-1 1-1 0 0,1-1 1 0 0,-1 1-1 0 0,1-1 1 0 0,2-1-1 0 0,19-9 218 0 0,-8 4 369 0 0,23-14 1 0 0,-34 19-486 0 0,0-1 0 0 0,-1 1 1 0 0,0-1-1 0 0,0 0 1 0 0,0 0-1 0 0,0 0 1 0 0,0 0-1 0 0,0-1 1 0 0,-1 1-1 0 0,0-1 1 0 0,3-5-1 0 0,-3 6-60 0 0,-1 0 0 0 0,-1 0 0 0 0,1 0 0 0 0,0 0 0 0 0,-1 0 0 0 0,1 0 0 0 0,-1-1 0 0 0,0 1 0 0 0,0 0 0 0 0,0 0 0 0 0,-1-6 0 0 0,-1 1 0 0 0,-1-1 0 0 0,-6-14 0 0 0,4 12 0 0 0,1-1 0 0 0,-6-21 0 0 0,8 26 0 0 0,0 2-64 0 0,1 4-273 0 0,3 3-138 0 0,2 4 390 0 0,0 0-1 0 0,0-1 1 0 0,1 0 0 0 0,0 0-1 0 0,0 0 1 0 0,0 0-1 0 0,9 4 1 0 0,-11-7 58 0 0,0 0 0 0 0,1 0 0 0 0,-1-1 0 0 0,1 0 0 0 0,0 0 0 0 0,0 0 0 0 0,-1 0 0 0 0,1 0 0 0 0,0-1-1 0 0,0 1 1 0 0,0-1 0 0 0,0 0 0 0 0,-1 0 0 0 0,1-1 0 0 0,6 0 0 0 0,2-2 27 0 0,-1 0 0 0 0,1-1 0 0 0,-1 0 0 0 0,0-1 0 0 0,-1 0 0 0 0,1-1 0 0 0,13-9 0 0 0,4-6 0 0 0,29-29 0 0 0,-53 47 0 0 0,3-3 111 0 0,0-1-1 0 0,-1 0 1 0 0,0 1 0 0 0,-1-2-1 0 0,1 1 1 0 0,-1-1 0 0 0,-1 0-1 0 0,6-11 1 0 0,-8 14-52 0 0,-1 0-1 0 0,1 1 1 0 0,-1-1-1 0 0,0 0 1 0 0,0 0 0 0 0,-1 0-1 0 0,1 0 1 0 0,-1 0-1 0 0,0 0 1 0 0,-1 0 0 0 0,1 0-1 0 0,-1 0 1 0 0,0 0-1 0 0,0 0 1 0 0,-1 1-1 0 0,-3-9 1 0 0,2 4 66 0 0,2 6-15 0 0,0 0 0 0 0,0 0 0 0 0,0 0 0 0 0,0 0-1 0 0,-1 1 1 0 0,1-1 0 0 0,-1 0 0 0 0,0 1 0 0 0,0 0 0 0 0,0-1-1 0 0,0 1 1 0 0,0 0 0 0 0,0 0 0 0 0,-1 0 0 0 0,-2-2 0 0 0,5 4-106 0 0,-1 0-1 0 0,1-1 1 0 0,0 1 0 0 0,-1 0 0 0 0,1 0 0 0 0,0 0 0 0 0,-1 0 0 0 0,1 0-1 0 0,0 0 1 0 0,-1 0 0 0 0,1 0 0 0 0,0-1 0 0 0,-1 1 0 0 0,1 0 0 0 0,0 1 0 0 0,-1-1-1 0 0,1 0 1 0 0,0 0 0 0 0,-1 0 0 0 0,1 0 0 0 0,0 0 0 0 0,-1 0 0 0 0,1 0-1 0 0,0 0 1 0 0,-1 1 0 0 0,1-1 0 0 0,0 0 0 0 0,0 0 0 0 0,-1 0 0 0 0,1 1-1 0 0,0-1 1 0 0,-1 0 0 0 0,1 0 0 0 0,0 1 0 0 0,0-1 0 0 0,0 0 0 0 0,-1 1-1 0 0,1-1 1 0 0,0 0 0 0 0,0 1 0 0 0,0-1 0 0 0,0 1 0 0 0,0-1-5 0 0,-3 4-72 0 0,1 1-1 0 0,0-1 1 0 0,0 1-1 0 0,0-1 1 0 0,0 1 0 0 0,1 0-1 0 0,0 0 1 0 0,0 0-1 0 0,0 0 1 0 0,0 6-1 0 0,1 9-474 0 0,2 24 0 0 0,-1-28 460 0 0,2 66 88 0 0,-4 1 0 0 0,-14 100 0 0 0,10-108 0 0 0,3-29 0 0 0,2-46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0,1 0 0 0 0,-1 0 0 0 0,0 0 0 0 0,0 0 0 0 0,0 0 0 0 0,0 0 0 0 0,0 0 0 0 0,0 0 0 0 0,0 0 0 0 0,0 0 0 0 0,0 0 0 0 0,0 0 0 0 0,0 0 0 0 0,0 0 0 0 0,0 0 0 0 0,0 1 0 0 0,0-1 0 0 0,0 0 0 0 0,0 0 0 0 0,0 0 0 0 0,0 0 0 0 0,0 0 0 0 0,1 0 0 0 0,4-9 0 0 0,5-12 0 0 0,1-5 0 0 0,-3 3 0 0 0,2 0 0 0 0,0 0 0 0 0,2 2 0 0 0,28-41 0 0 0,-33 52 0 0 0,1 1 0 0 0,1 0 0 0 0,0 0 0 0 0,0 0 0 0 0,1 1 0 0 0,0 1 0 0 0,0 0 0 0 0,1 0 0 0 0,22-10 0 0 0,-33 17 0 0 0,1-1 0 0 0,0 1 0 0 0,0 0 0 0 0,0-1 0 0 0,0 1 0 0 0,-1 0 0 0 0,1 0 0 0 0,0 0 0 0 0,0 0 0 0 0,0 0 0 0 0,0 0 0 0 0,0 0 0 0 0,0 0 0 0 0,1 0 0 0 0,2 4 0 0 0,-4-3 0 0 0,7 7 0 0 0,-6-5 0 0 0,-1-1 0 0 0,1 1 0 0 0,0-1 0 0 0,-1 1 0 0 0,1 0 0 0 0,-1-1 0 0 0,0 1 0 0 0,0-1 0 0 0,0 1 0 0 0,0 0 0 0 0,-1-1 0 0 0,0 5 0 0 0,-1-1 0 0 0,1 1 0 0 0,-1-1 0 0 0,-6 12 0 0 0,6-13 0 0 0,-3 4 0 0 0,-4 2 0 0 0,9-11 0 0 0,0 1 0 0 0,0-1 0 0 0,0 0 0 0 0,0 1 0 0 0,-1-1 0 0 0,1 0 0 0 0,0 1 0 0 0,0-1 0 0 0,0 0 0 0 0,-1 1 0 0 0,1-1 0 0 0,0 0 0 0 0,0 0 0 0 0,-1 1 0 0 0,1-1 0 0 0,0 0 0 0 0,-1 0 0 0 0,1 1 0 0 0,0-1 0 0 0,-1 0 0 0 0,1 0 0 0 0,0 0 0 0 0,-1 0 0 0 0,1 0 0 0 0,0 1 0 0 0,-1-1 0 0 0,1 0 0 0 0,0 0 0 0 0,-1 0 0 0 0,1 0 0 0 0,-1 0 0 0 0,1 0 0 0 0,0 0 0 0 0,-1 0 0 0 0,1 0 0 0 0,0 0 0 0 0,-1-1 0 0 0,1 1 0 0 0,-1 0 0 0 0,1 0 0 0 0,0 0 0 0 0,-1 0 0 0 0,1-1 0 0 0,-1 1 0 0 0,-6-2 0 0 0,0-1 0 0 0,0 0 0 0 0,1 5 0 0 0,3 1 0 0 0,1 0 0 0 0,0 0 0 0 0,0 0 0 0 0,0 0 0 0 0,0 1 0 0 0,1-1 0 0 0,0 0 0 0 0,-1 1 0 0 0,1 0 0 0 0,0-1 0 0 0,0 1 0 0 0,1-1 0 0 0,-1 1 0 0 0,1 0 0 0 0,0 0 0 0 0,0-1 0 0 0,1 8 0 0 0,3-1 0 0 0,-3-8 0 0 0,1 2 0 0 0,10 4 0 0 0,-9-6 0 0 0,1-1 0 0 0,0 1 0 0 0,0-1 0 0 0,-1 0 0 0 0,1 0 0 0 0,0 0 0 0 0,0-1 0 0 0,0 0 0 0 0,0 0 0 0 0,0 0 0 0 0,0 0 0 0 0,0 0 0 0 0,0-1 0 0 0,0 1 0 0 0,0-1 0 0 0,0 0 0 0 0,-1 0 0 0 0,1-1 0 0 0,0 1 0 0 0,5-4 0 0 0,7-4 0 0 0,0 0 0 0 0,-1-1 0 0 0,15-13 0 0 0,-28 22 0 0 0,50-44 0 0 0,-2-1 0 0 0,55-66 0 0 0,-93 97 0 0 0,0-1 0 0 0,-1 0 0 0 0,0-1 0 0 0,-1 0 0 0 0,-1 0 0 0 0,-1-1 0 0 0,-1-1 0 0 0,0 1 0 0 0,-1-1 0 0 0,-1 0 0 0 0,-1-1 0 0 0,0 1 0 0 0,-2-1 0 0 0,0 1 0 0 0,-2-1 0 0 0,-1-22 0 0 0,1 39 2 0 0,-1 1 1 0 0,1 0-1 0 0,-1 0 1 0 0,0-1-1 0 0,1 1 1 0 0,-1 0-1 0 0,0 0 0 0 0,-1 0 1 0 0,1 0-1 0 0,0 0 1 0 0,-2-2-1 0 0,3 3 41 0 0,-1 1-1 0 0,0-1 0 0 0,1 0 1 0 0,-1 1-1 0 0,1-1 0 0 0,-1 1 1 0 0,0-1-1 0 0,0 1 0 0 0,1-1 1 0 0,-1 1-1 0 0,0-1 0 0 0,0 1 1 0 0,1 0-1 0 0,-1-1 0 0 0,0 1 1 0 0,0 0-1 0 0,0 0 0 0 0,0 0 1 0 0,0 0-1 0 0,1 0 0 0 0,-1-1 1 0 0,0 2-1 0 0,0-1 0 0 0,0 0 1 0 0,0 0-1 0 0,0 0 0 0 0,1 0 1 0 0,-1 0-1 0 0,0 1 0 0 0,0-1 1 0 0,-1 1-1 0 0,-3 2-121 0 0,0 1 1 0 0,0 0-1 0 0,0 0 0 0 0,1 0 0 0 0,-1 1 1 0 0,1-1-1 0 0,0 1 0 0 0,1 0 0 0 0,-7 11 1 0 0,1 1-221 0 0,-14 34 1 0 0,13-19 298 0 0,2 0 0 0 0,1 0 0 0 0,-4 54 0 0 0,5-37 0 0 0,-18 76 0 0 0,20-106 0 0 0,-2 26 0 0 0,-3 13 0 0 0,9-57 0 0 0,0-1 0 0 0,0 1 0 0 0,0-1 0 0 0,0 0 0 0 0,0 1 0 0 0,0-1 0 0 0,0 0 0 0 0,0 1 0 0 0,0-1 0 0 0,-1 0 0 0 0,1 1 0 0 0,0-1 0 0 0,0 0 0 0 0,0 1 0 0 0,-1-1 0 0 0,1 0 0 0 0,0 0 0 0 0,0 1 0 0 0,-1-1 0 0 0,1 0 0 0 0,0 0 0 0 0,-1 1 0 0 0,-4-5 0 0 0,0-7 0 0 0,2 1 0 0 0,0 1 0 0 0,-2-14 0 0 0,0-1 0 0 0,4 16 1 0 0,0-1-1 0 0,0 0 1 0 0,0 1 0 0 0,1-1-1 0 0,1 0 1 0 0,1-10 0 0 0,1-18-78 0 0,-4 37-48 0 0,0-6-968 0 0,2 6 1069 0 0,-1 0 1 0 0,0 0-1 0 0,1 0 0 0 0,-1 0 1 0 0,0 0-1 0 0,1 0 0 0 0,-1 0 1 0 0,0 0-1 0 0,1 0 0 0 0,-1 0 1 0 0,0 0-1 0 0,1 0 0 0 0,-1 0 0 0 0,0 0 1 0 0,0 1-1 0 0,1-1 0 0 0,-1 0 1 0 0,0 0-1 0 0,1 0 0 0 0,-1 0 1 0 0,0 1-1 0 0,0-1 0 0 0,1 0 1 0 0,-1 0-1 0 0,0 0 0 0 0,0 1 1 0 0,0-1-1 0 0,1 0 0 0 0,-1 0 0 0 0,0 1 1 0 0,0-1-1 0 0,6 5 24 0 0,1-1 0 0 0,-1 0 0 0 0,1 0 0 0 0,0-1 0 0 0,-1 0 0 0 0,2 0 0 0 0,-1-1 0 0 0,0 0 0 0 0,0 0 0 0 0,1-1 0 0 0,-1 1 0 0 0,1-2 0 0 0,9 1 0 0 0,7-2 0 0 0,0 0 0 0 0,45-10 0 0 0,-56 8-158 0 0,-1-1 0 0 0,0 0 0 0 0,22-11 0 0 0,-6 2-497 0 0,-12 3-1691 0 0,-9 5-1236 0 0,-4 3-71 0 0,-2 1-3615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0:4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71 17503 0 0,'0'0'399'0'0,"7"0"1106"0"0,6-4-1349 0 0,-11 3 570 0 0,-2 1 244 0 0,0 0 43 0 0,0 0-59 0 0,0 0-289 0 0,0 0-121 0 0,0 0-28 0 0,0 0-72 0 0,-2 0-217 0 0,0 0-184 0 0,0 0-1 0 0,0 0 1 0 0,-1 0 0 0 0,1 1 0 0 0,0-1 0 0 0,0 1 0 0 0,0-1 0 0 0,0 1-1 0 0,0 0 1 0 0,0 0 0 0 0,0 0 0 0 0,0 0 0 0 0,0 0 0 0 0,0 0 0 0 0,0 0-1 0 0,1 1 1 0 0,-1-1 0 0 0,0 1 0 0 0,1 0 0 0 0,-3 2 0 0 0,-5 7 299 0 0,1 0 0 0 0,-8 14 1 0 0,9-14-277 0 0,-6 11-66 0 0,0 2 0 0 0,2-1 0 0 0,0 2 0 0 0,-7 26 0 0 0,16-46 0 0 0,1-1 0 0 0,0 1 0 0 0,0 0 0 0 0,0 0 0 0 0,1-1 0 0 0,0 1 0 0 0,0 0 0 0 0,0 0 0 0 0,1 7 0 0 0,2-2 0 0 0,4-2 0 0 0,-6-7 0 0 0,1 0 0 0 0,-1 0 0 0 0,1 0 0 0 0,0 0 0 0 0,0 0 0 0 0,-1-1 0 0 0,1 1 0 0 0,0-1 0 0 0,0 0 0 0 0,0 1 0 0 0,0-1 0 0 0,0 0 0 0 0,-1 0 0 0 0,1 0 0 0 0,0 0 0 0 0,0 0 0 0 0,0-1 0 0 0,0 1 0 0 0,0 0 0 0 0,0-1 0 0 0,-1 0 0 0 0,4-1 0 0 0,2-1 0 0 0,1 0 0 0 0,-1-1 0 0 0,0 0 0 0 0,7-6 0 0 0,-4 3 0 0 0,-1 0 0 0 0,0-1 0 0 0,-1 0 0 0 0,0 0 0 0 0,0-1 0 0 0,-1 0 0 0 0,0-1 0 0 0,-1 0 0 0 0,0 0 0 0 0,0 0 0 0 0,7-20 0 0 0,-12 27 0 0 0,-1 0 0 0 0,1 1 0 0 0,-1-1 0 0 0,0 0 0 0 0,0 1 0 0 0,0-1 0 0 0,0-3 0 0 0,-1-10 0 0 0,1 11 0 0 0,-1 5 0 0 0,2 15 0 0 0,4-7 0 0 0,-5-7 0 0 0,4 3 0 0 0,10-3 0 0 0,-9-1 0 0 0,0 0 0 0 0,0-1 0 0 0,0 0 0 0 0,0 0 0 0 0,0 0 0 0 0,0-1 0 0 0,0 0 0 0 0,-1 0 0 0 0,1 0 0 0 0,-1 0 0 0 0,1-1 0 0 0,-1 0 0 0 0,0 1 0 0 0,0-2 0 0 0,0 1 0 0 0,0 0 0 0 0,-1-1 0 0 0,1 0 0 0 0,-1 0 0 0 0,0 0 0 0 0,0 0 0 0 0,0 0 0 0 0,2-6 0 0 0,-5 10 0 0 0,0 0 0 0 0,0 0 0 0 0,0 0 0 0 0,0 0 0 0 0,0 0 0 0 0,0 0 0 0 0,0 0 0 0 0,0 0 0 0 0,0 0 0 0 0,0 0 0 0 0,0 0 0 0 0,0 0 0 0 0,0 0 0 0 0,0 0 0 0 0,0 0 0 0 0,0 0 0 0 0,0-1 0 0 0,0 1 0 0 0,0 0 0 0 0,0 0 0 0 0,0 0 0 0 0,0 0 0 0 0,0 0 0 0 0,0 0 0 0 0,-1 0 0 0 0,1 0 0 0 0,0 0 0 0 0,0 0 0 0 0,0 0 0 0 0,0 0 0 0 0,0 0 0 0 0,0 0 0 0 0,0 0 0 0 0,0 0 0 0 0,0 0 0 0 0,0 0 0 0 0,0 0 0 0 0,0 0 0 0 0,0 0 0 0 0,1 0 0 0 0,-6 4 0 0 0,-6 9 0 0 0,-11 28 0 0 0,-21 56 0 0 0,36-68 0 0 0,7-30 0 0 0,0 1 0 0 0,0 0 0 0 0,1 0 0 0 0,-1 0 0 0 0,0 0 0 0 0,0 0 0 0 0,0 0 0 0 0,0 0 0 0 0,0 0 0 0 0,0-1 0 0 0,0 1 0 0 0,1 0 0 0 0,-1 0 0 0 0,0 0 0 0 0,0 0 0 0 0,0 0 0 0 0,0 0 0 0 0,0 0 0 0 0,1 0 0 0 0,-1 0 0 0 0,0 0 0 0 0,0 0 0 0 0,0 0 0 0 0,0 0 0 0 0,0 0 0 0 0,1 0 0 0 0,-1 0 0 0 0,0 0 0 0 0,0 0 0 0 0,0 0 0 0 0,0 0 0 0 0,0 0 0 0 0,1 0 0 0 0,-1 0 0 0 0,0 1 0 0 0,0-1 0 0 0,0 0 0 0 0,0 0 0 0 0,0 0 0 0 0,0 0 0 0 0,0 0 0 0 0,1 0 0 0 0,-1 0 0 0 0,0 0 0 0 0,0 1 0 0 0,0-1 0 0 0,0 0 0 0 0,0 0 0 0 0,0 0 0 0 0,0 0 0 0 0,0 0 0 0 0,0 0 0 0 0,0 1 0 0 0,0-1 0 0 0,0 0 0 0 0,0 0 0 0 0,0 0 0 0 0,0 0 0 0 0,0 0 0 0 0,0 1 0 0 0,10-11 0 0 0,-10 10 0 0 0,16-22 0 0 0,-1 0 0 0 0,0-1 0 0 0,15-36 0 0 0,10-15 0 0 0,-37 69 0 0 0,-1 3 0 0 0,-1 0 0 0 0,1-1 0 0 0,-1 1 0 0 0,0-1 0 0 0,0 1 0 0 0,0-1 0 0 0,0 1 0 0 0,-1-1 0 0 0,1 0 0 0 0,-1 0 0 0 0,1 1 0 0 0,-1-1 0 0 0,0 0 0 0 0,0-5 0 0 0,-1 26 0 0 0,1-13 0 0 0,-1 1 0 0 0,1-1 0 0 0,0 0 0 0 0,1 0 0 0 0,-1 1 0 0 0,1-1 0 0 0,0 0 0 0 0,0 0 0 0 0,3 7 0 0 0,-1-4 0 0 0,1 1 0 0 0,0-2 0 0 0,1 1 0 0 0,-1 0 0 0 0,8 8 0 0 0,-9-14 0 0 0,-1 1 0 0 0,0-1 0 0 0,1 0 0 0 0,0 0 0 0 0,0 0 0 0 0,-1 0 0 0 0,1-1 0 0 0,0 1 0 0 0,1-1 0 0 0,-1 0 0 0 0,0 0 0 0 0,0 0 0 0 0,0 0 0 0 0,1 0 0 0 0,-1-1 0 0 0,0 1 0 0 0,5-1 0 0 0,3 0 0 0 0,0-1 0 0 0,0 0 0 0 0,0 0 0 0 0,0-1 0 0 0,0-1 0 0 0,0 0 0 0 0,0 0 0 0 0,13-7 0 0 0,-11 4 0 0 0,-1-1 0 0 0,1 0 0 0 0,-2 0 0 0 0,1-2 0 0 0,-1 1 0 0 0,12-13 0 0 0,-19 18 73 0 0,-1-1 0 0 0,0 0 1 0 0,0 1-1 0 0,0-1 0 0 0,-1-1 0 0 0,1 1 0 0 0,-1 0 0 0 0,0 0 0 0 0,-1-1 1 0 0,1 1-1 0 0,-1-1 0 0 0,1 0 0 0 0,0-6 0 0 0,-2 8-38 0 0,0 1 1 0 0,0 0-1 0 0,0-1 0 0 0,0 1 1 0 0,0 0-1 0 0,-1-1 0 0 0,1 1 1 0 0,-1 0-1 0 0,1 0 0 0 0,-1-1 0 0 0,0 1 1 0 0,0 0-1 0 0,0 0 0 0 0,0 0 1 0 0,-1 0-1 0 0,1 0 0 0 0,0 0 1 0 0,-1 0-1 0 0,1 1 0 0 0,-1-1 1 0 0,0 0-1 0 0,1 1 0 0 0,-1-1 0 0 0,0 1 1 0 0,0 0-1 0 0,0-1 0 0 0,0 1 1 0 0,-4-1-1 0 0,2 0-35 0 0,1 1 0 0 0,-1 0 0 0 0,1 1 0 0 0,-1-1 0 0 0,0 1 0 0 0,1-1 0 0 0,-1 1 0 0 0,1 0 0 0 0,-1 1 0 0 0,0-1 0 0 0,1 0 0 0 0,-1 1 0 0 0,1 0 0 0 0,-1 0 0 0 0,1 0 0 0 0,-1 0 0 0 0,1 1 0 0 0,0-1 0 0 0,-1 1 0 0 0,-4 3 0 0 0,-3 3 0 0 0,1 0 0 0 0,-1 1 0 0 0,1 0 0 0 0,-10 12 0 0 0,13-13 0 0 0,1 0 0 0 0,0 0 0 0 0,0 0 0 0 0,1 1 0 0 0,0 0 0 0 0,1 0 0 0 0,0 0 0 0 0,0 0 0 0 0,1 1 0 0 0,0 0 0 0 0,0 0 0 0 0,1-1 0 0 0,0 15 0 0 0,1-18 0 0 0,1 1 0 0 0,0 0 0 0 0,1 0 0 0 0,-1-1 0 0 0,1 1 0 0 0,1 0 0 0 0,-1-1 0 0 0,1 1 0 0 0,0-1 0 0 0,0 0 0 0 0,1 0 0 0 0,0 0 0 0 0,0 0 0 0 0,1 0 0 0 0,0 0 0 0 0,0-1 0 0 0,0 0 0 0 0,0 1 0 0 0,1-2 0 0 0,9 9 0 0 0,-9-9 0 0 0,0-1 0 0 0,1 1 0 0 0,0-1 0 0 0,-1 0 0 0 0,1 0 0 0 0,1-1 0 0 0,-1 0 0 0 0,0 0 0 0 0,0-1 0 0 0,1 1 0 0 0,-1-1 0 0 0,1-1 0 0 0,-1 1 0 0 0,1-1 0 0 0,-1 0 0 0 0,1 0 0 0 0,-1-1 0 0 0,1 0 0 0 0,-1 0 0 0 0,1-1 0 0 0,-1 0 0 0 0,9-3 0 0 0,-3 0 0 0 0,1 0 0 0 0,-1-1 0 0 0,0 0 0 0 0,-1-1 0 0 0,0 0 0 0 0,0-1 0 0 0,0 0 0 0 0,-1 0 0 0 0,0-1 0 0 0,-1-1 0 0 0,0 0 0 0 0,0 0 0 0 0,-1-1 0 0 0,0 0 0 0 0,-1 0 0 0 0,-1 0 0 0 0,0-1 0 0 0,7-17 0 0 0,-10 23-10 0 0,-2 5 14 0 0,-1 0 1 0 0,1 0-1 0 0,0-1 1 0 0,-1 1-1 0 0,1 0 1 0 0,-1-1 0 0 0,1 1-1 0 0,-1 0 1 0 0,0-1-1 0 0,0 1 1 0 0,1 0 0 0 0,-1-1-1 0 0,0 1 1 0 0,0 0-1 0 0,0-1 1 0 0,-1 1-1 0 0,1-3 1 0 0,0 2 366 0 0,0 2 117 0 0,0 0 21 0 0,-1 0-490 0 0,0 1 0 0 0,1-1 0 0 0,-1 0 0 0 0,0 0 0 0 0,1 1 0 0 0,-1-1 0 0 0,1 0 0 0 0,-1 1-1 0 0,0-1 1 0 0,1 0 0 0 0,-1 1 0 0 0,1-1 0 0 0,-1 1 0 0 0,1-1 0 0 0,0 1 0 0 0,-1-1 0 0 0,1 1 0 0 0,-1-1 0 0 0,1 1 0 0 0,-1 1 0 0 0,-6 13 183 0 0,6-12-194 0 0,-15 33-8 0 0,11-26 0 0 0,1 0 0 0 0,-1 1 0 0 0,2-1 0 0 0,-1 1 0 0 0,2 0 0 0 0,-3 17 0 0 0,4-22-126 0 0,1 0 0 0 0,0 0 1 0 0,0-1-1 0 0,1 1 0 0 0,0 0 0 0 0,0 0 0 0 0,0 0 0 0 0,1 0 1 0 0,-1-1-1 0 0,5 8 0 0 0,-6-12 93 0 0,1 0 1 0 0,0 0-1 0 0,-1 0 1 0 0,1-1-1 0 0,0 1 0 0 0,-1 0 1 0 0,1-1-1 0 0,0 1 1 0 0,0-1-1 0 0,0 1 0 0 0,-1-1 1 0 0,1 1-1 0 0,0-1 0 0 0,0 1 1 0 0,0-1-1 0 0,0 0 1 0 0,0 0-1 0 0,0 1 0 0 0,2-1 1 0 0,17 0 76 0 0,-14-1-45 0 0,0 0-1 0 0,0 0 0 0 0,-1-1 1 0 0,1 0-1 0 0,0 0 1 0 0,9-6-1 0 0,33-22 71 0 0,-22 13 274 0 0,3-4 183 0 0,0-1 0 0 0,40-42 0 0 0,-62 58-513 0 0,11-12-13 0 0,25-35 0 0 0,-57 67-118 0 0,6-5-95 0 0,-1-1 1 0 0,-13 20-1 0 0,21-26 185 0 0,-1 0-1 0 0,1 0 1 0 0,0 0-1 0 0,-1 0 1 0 0,1 0-1 0 0,0 1 0 0 0,1-1 1 0 0,-1 0-1 0 0,0 1 1 0 0,1-1-1 0 0,-1 0 1 0 0,1 1-1 0 0,-1-1 0 0 0,1 1 1 0 0,0-1-1 0 0,0 1 1 0 0,1-1-1 0 0,-1 1 1 0 0,0-1-1 0 0,1 1 1 0 0,0 2-1 0 0,0-4-70 0 0,-1 0 0 0 0,1 0 0 0 0,0 0 0 0 0,-1 0 0 0 0,1 0 0 0 0,0 0 0 0 0,0 0-1 0 0,0 0 1 0 0,-1 0 0 0 0,1 0 0 0 0,0 0 0 0 0,0-1 0 0 0,0 1 0 0 0,0 0 0 0 0,1-1 0 0 0,-1 1 0 0 0,0 0 0 0 0,0-1 0 0 0,0 0 0 0 0,0 1-1 0 0,1-1 1 0 0,1 1 0 0 0,0-1-224 0 0,1 0 0 0 0,-1 0-1 0 0,1 0 1 0 0,-1-1 0 0 0,0 1-1 0 0,1-1 1 0 0,4-1 0 0 0,18-7-1212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0:4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1 488 10135 0 0,'0'0'464'0'0,"0"0"-9"0"0,0 0-87 0 0,0 0 728 0 0,0 0 353 0 0,0 0 73 0 0,0 0 12 0 0,0-2 2 0 0,2-9 146 0 0,0-1-1 0 0,1-18 1 0 0,2-16-336 0 0,4 0-484 0 0,17-75 924 0 0,-18 93-1422 0 0,2 0 0 0 0,1 0 1 0 0,22-42-1 0 0,-28 61-103 0 0,16-22 86 0 0,-16 22-347 0 0,-3 0 0 0 0,-4 3-64 0 0,2 4-273 0 0,0 2-138 0 0,0 0-33 0 0,-2 2 65 0 0,-37 40 278 0 0,7-3 165 0 0,25-29 0 0 0,-5 14 0 0 0,9-21 0 0 0,-1 1 0 0 0,-5 14 0 0 0,7-14 0 0 0,-1 11 0 0 0,3-8 0 0 0,0 5 0 0 0,6-2 0 0 0,7 5 0 0 0,-6-12 0 0 0,-2-1 0 0 0,81 45 0 0 0,-78-43 0 0 0,4 4 0 0 0,11 16 0 0 0,-14-10 0 0 0,-4 1 0 0 0,-5-13 0 0 0,0 0 0 0 0,0 1 0 0 0,0-1 0 0 0,0 0 0 0 0,0 0 0 0 0,0 1 0 0 0,-1-1 0 0 0,1 0 0 0 0,-1 0 0 0 0,-1 4 0 0 0,1-3 0 0 0,0-1 0 0 0,1 1 0 0 0,-1-1 0 0 0,0 0 0 0 0,-1 1 0 0 0,1-1 0 0 0,0 0 0 0 0,-1 0 0 0 0,1 0 0 0 0,-1 0 0 0 0,1 0 0 0 0,-5 3 0 0 0,0 0 0 0 0,3-1 0 0 0,-1-1 0 0 0,0 0 0 0 0,0 0 0 0 0,0 0 0 0 0,-1 0 0 0 0,-5 3 0 0 0,-2-2 0 0 0,1 0 0 0 0,-15 3 0 0 0,14-6 0 0 0,2-7 0 0 0,4-1 0 0 0,10 14 0 0 0,7-1 0 0 0,-6-6 0 0 0,0 1 0 0 0,0-1 0 0 0,0 0 0 0 0,0 0 0 0 0,0 0 0 0 0,-1-1 0 0 0,1 0 0 0 0,0 0 0 0 0,0 0 0 0 0,0 0 0 0 0,-1-1 0 0 0,6-2 0 0 0,2-2 0 0 0,0 0 0 0 0,-1-1 0 0 0,16-11 0 0 0,-14 8 0 0 0,66-53 0 0 0,-65 50 0 0 0,-1 1 0 0 0,0-2 0 0 0,16-22 0 0 0,-27 34 0 0 0,-1 1 0 0 0,-1 0 0 0 0,1 1 0 0 0,0-1 0 0 0,-1 0 0 0 0,1 0 0 0 0,-1 1 0 0 0,1-1 0 0 0,-1 0 0 0 0,0 0 0 0 0,1 0 0 0 0,-1 0 0 0 0,0 0 0 0 0,1 1 0 0 0,-1-1 0 0 0,0 0 0 0 0,0 0 0 0 0,0 0 0 0 0,0-2 0 0 0,1-8 0 0 0,-5 2 64 0 0,3 8 13 0 0,0 0-1 0 0,1 0 1 0 0,-1 1-1 0 0,0-1 0 0 0,0 0 1 0 0,0 0-1 0 0,0 1 1 0 0,0-1-1 0 0,0 0 1 0 0,0 1-1 0 0,0-1 1 0 0,0 1-1 0 0,0-1 1 0 0,0 1-1 0 0,0 0 1 0 0,0 0-1 0 0,0-1 1 0 0,0 1-1 0 0,0 0 1 0 0,-1 0-1 0 0,1 0 1 0 0,0 0-1 0 0,0 0 1 0 0,-2 0-1 0 0,-7 4-60 0 0,0 6-16 0 0,-1-1 0 0 0,2 1 0 0 0,-1 1 0 0 0,-9 14 0 0 0,11-14-163 0 0,1 1 1 0 0,0 0-1 0 0,1 1 0 0 0,0-1 1 0 0,-5 21-1 0 0,4-9-170 0 0,1 1-1 0 0,-2 27 1 0 0,6-43 321 0 0,2 12 4 0 0,1-15 9 0 0,1 1 0 0 0,0 0 0 0 0,4 8 0 0 0,3 3-1 0 0,-4-15 0 0 0,-1-2 0 0 0,0 1 0 0 0,-1 0 0 0 0,1-1 0 0 0,0 1 0 0 0,0-1 0 0 0,0 0 0 0 0,0 0 0 0 0,1 0 0 0 0,-1 0 0 0 0,0-1 0 0 0,0 0 0 0 0,1 0 0 0 0,-1 0 0 0 0,0 0 0 0 0,0 0 0 0 0,0-1 0 0 0,1 0 0 0 0,-1 0 0 0 0,0 0 0 0 0,0-1 0 0 0,5-2 0 0 0,5-3 0 0 0,0-1 0 0 0,0-1 0 0 0,-1-1 0 0 0,13-10 0 0 0,-20 14 0 0 0,4-2 34 0 0,-1-1-1 0 0,-1-1 0 0 0,0 1 1 0 0,0-1-1 0 0,-1 0 1 0 0,0-1-1 0 0,-1 0 1 0 0,0 0-1 0 0,0 0 1 0 0,-2-1-1 0 0,6-15 0 0 0,-10 24 89 0 0,1-1-1 0 0,-1 1 0 0 0,0-1 0 0 0,0 1 0 0 0,0-1 0 0 0,0 1 0 0 0,0-1 0 0 0,-1 1 1 0 0,0-1-1 0 0,1 1 0 0 0,-1 0 0 0 0,-3-7 0 0 0,-1 2-105 0 0,-6 0-16 0 0,6 8 0 0 0,3 0 0 0 0,0 0 0 0 0,-1 0 0 0 0,0 1 0 0 0,1-1 0 0 0,-1 1 0 0 0,1-1 0 0 0,-1 1 0 0 0,1 0 0 0 0,-1 0 0 0 0,1 0 0 0 0,0 0 0 0 0,0 1 0 0 0,-1-1 0 0 0,1 0 0 0 0,0 1 0 0 0,0 0 0 0 0,0-1 0 0 0,0 1 0 0 0,1 0 0 0 0,-1 0 0 0 0,0 0 0 0 0,1 0 0 0 0,0 0 0 0 0,-2 4 0 0 0,-3 3 0 0 0,1 1 0 0 0,1 0 0 0 0,0 0 0 0 0,-4 14 0 0 0,7-17-22 0 0,-1 0-1 0 0,1-1 1 0 0,1 1 0 0 0,-1 0 0 0 0,1 0-1 0 0,0-1 1 0 0,1 1 0 0 0,-1 0-1 0 0,1 0 1 0 0,1-1 0 0 0,-1 1-1 0 0,1 0 1 0 0,1-1 0 0 0,-1 0 0 0 0,1 1-1 0 0,0-1 1 0 0,5 8 0 0 0,-5-10-236 0 0,1 0-1 0 0,-1 0 1 0 0,1 0 0 0 0,7 4 0 0 0,2 4-458 0 0,-12-11 643 0 0,0 0 0 0 0,0-1 1 0 0,0 1-1 0 0,0 0 0 0 0,0-1 0 0 0,-1 1 0 0 0,1-1 0 0 0,1 1 0 0 0,-1-1 1 0 0,0 1-1 0 0,0-1 0 0 0,0 0 0 0 0,0 1 0 0 0,0-1 0 0 0,0 0 0 0 0,0 0 1 0 0,0 0-1 0 0,0 0 0 0 0,1 0 0 0 0,-1 0 0 0 0,0 0 0 0 0,0-1 1 0 0,0 1-1 0 0,0 0 0 0 0,2-1 0 0 0,-1 0-322 0 0,1 0 0 0 0,-1 0 0 0 0,1-1 0 0 0,-1 1-1 0 0,0-1 1 0 0,0 0 0 0 0,0 1 0 0 0,1-1 0 0 0,1-4 0 0 0,7-7-7456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3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80 13823 0 0,'0'0'630'0'0,"0"0"-13"0"0,-1 3-393 0 0,-2 5 131 0 0,2-6 1351 0 0,1-2 584 0 0,-5 0-1262 0 0,1 0 0 0 0,-1-1 0 0 0,1 0 1 0 0,0 0-1 0 0,-9-2 0 0 0,0-3-457 0 0,1 0 1 0 0,-13-7-1 0 0,-11-6 32 0 0,13 9-542 0 0,0 2 0 0 0,-1 1-1 0 0,0 0 1 0 0,-31-3 0 0 0,48 10-86 0 0,-1 0-1 0 0,1 0 1 0 0,0 0 0 0 0,0 1-1 0 0,-1 0 1 0 0,1 0 0 0 0,0 1-1 0 0,0 0 1 0 0,0 0 0 0 0,0 1-1 0 0,-8 3 1 0 0,6-1 0 0 0,-1 0 0 0 0,1 1 0 0 0,0 0-1 0 0,0 0 1 0 0,1 1 0 0 0,0 0 0 0 0,-7 9 0 0 0,-5 7 21 0 0,2 0 1 0 0,-18 30 0 0 0,29-42 43 0 0,1 2 0 0 0,0-1 0 0 0,0 1 0 0 0,1-1 0 0 0,1 1 0 0 0,-5 27 0 0 0,8-34-13 0 0,0-1 0 0 0,1 0 0 0 0,0 1 0 0 0,0-1-1 0 0,1 1 1 0 0,0-1 0 0 0,0 0 0 0 0,0 1-1 0 0,2 5 1 0 0,-2-8-22 0 0,1 0-1 0 0,-1 0 0 0 0,0-1 1 0 0,1 1-1 0 0,-1-1 0 0 0,1 1 1 0 0,0-1-1 0 0,-1 0 0 0 0,1 0 1 0 0,0 1-1 0 0,1-1 1 0 0,-1-1-1 0 0,0 1 0 0 0,1 0 1 0 0,-1 0-1 0 0,1-1 0 0 0,-1 0 1 0 0,5 2-1 0 0,3 0 4 0 0,0-1 0 0 0,0 0 1 0 0,1 0-1 0 0,-1-1 0 0 0,1-1 0 0 0,-1 0 0 0 0,1 0 1 0 0,-1-1-1 0 0,1-1 0 0 0,-1 1 0 0 0,13-5 0 0 0,2-1 34 0 0,-1-2 1 0 0,0 0-1 0 0,34-20 0 0 0,-45 23 38 0 0,-1-1-1 0 0,0-1 1 0 0,0 0 0 0 0,-1-1 0 0 0,0 0-1 0 0,0-1 1 0 0,-1 0 0 0 0,-1-1 0 0 0,0 0-1 0 0,0 0 1 0 0,8-14 0 0 0,-12 16 16 0 0,-1 2-33 0 0,-1 1-1 0 0,0 0 1 0 0,0-1 0 0 0,-1 0-1 0 0,3-8 1 0 0,-5 13 17 0 0,1 0-13 0 0,-10 28-112 0 0,2-7 3 0 0,1 0 0 0 0,-4 27 0 0 0,9-42 32 0 0,-8 86-110 0 0,8-77 101 0 0,2 0 0 0 0,-1 1 1 0 0,1-1-1 0 0,6 24 0 0 0,-6-34 19 0 0,0 1 0 0 0,1-1-1 0 0,-1 0 1 0 0,0 0 0 0 0,1 0 0 0 0,0 0 0 0 0,0 0-1 0 0,0 0 1 0 0,0 0 0 0 0,0-1 0 0 0,1 1 0 0 0,-1-1-1 0 0,1 0 1 0 0,0 0 0 0 0,-1 1 0 0 0,1-2-1 0 0,4 3 1 0 0,-4-3-47 0 0,-1 0 0 0 0,0 0-1 0 0,0 0 1 0 0,0-1-1 0 0,1 1 1 0 0,-1-1 0 0 0,0 1-1 0 0,1-1 1 0 0,-1 0 0 0 0,1 0-1 0 0,-1 0 1 0 0,0 0 0 0 0,1 0-1 0 0,-1-1 1 0 0,0 1-1 0 0,1-1 1 0 0,-1 0 0 0 0,0 0-1 0 0,0 1 1 0 0,0-1 0 0 0,1-1-1 0 0,-1 1 1 0 0,0 0 0 0 0,0 0-1 0 0,-1-1 1 0 0,3-1-1 0 0,10-13-2328 0 0,1-7-7149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0:4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23039 0 0,'0'0'528'0'0,"0"0"69"0"0,0 0 38 0 0,0 0-80 0 0,1 2-363 0 0,8 5-171 0 0,3-3-21 0 0,-9-4 0 0 0,0-1 0 0 0,0 1 0 0 0,0-1 0 0 0,0 0 0 0 0,0 0 0 0 0,0 0 0 0 0,0 0 0 0 0,0 0 0 0 0,0-1 0 0 0,0 0 0 0 0,2-1 0 0 0,15-7 0 0 0,0 2-1696 0 0,-12 5-711 0 0,1 1-1 0 0,-1 0 1 0 0,15-2 0 0 0,-7 2-3780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0:4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48 249 19351 0 0,'0'0'439'0'0,"0"0"62"0"0,2 1 33 0 0,-1-1-496 0 0,1 1 1 0 0,0 0 0 0 0,0-1-1 0 0,0 0 1 0 0,0 1-1 0 0,0-1 1 0 0,-1 0 0 0 0,1 0-1 0 0,0 0 1 0 0,0 0 0 0 0,0-1-1 0 0,0 1 1 0 0,0 0 0 0 0,-1-1-1 0 0,1 0 1 0 0,3 0 0 0 0,2-3 9 0 0,1 0 1 0 0,11-8-1 0 0,-5 3 661 0 0,-7 4-298 0 0,-1 0-1 0 0,0 0 0 0 0,0 0 0 0 0,-1-1 0 0 0,1 0 0 0 0,4-7 0 0 0,1-3-204 0 0,13-23-1 0 0,-22 35-105 0 0,0 0 0 0 0,0-1-1 0 0,0 1 1 0 0,-1-1 0 0 0,1 1 0 0 0,-1-1 0 0 0,0 0 0 0 0,-1 0 0 0 0,1 1-1 0 0,-1-1 1 0 0,0 0 0 0 0,0 0 0 0 0,0 1 0 0 0,-1-1 0 0 0,0 0 0 0 0,0 0-1 0 0,0 1 1 0 0,0-1 0 0 0,-3-4 0 0 0,4 9-90 0 0,0-1 0 0 0,-1 0 0 0 0,1 1 0 0 0,0-1 0 0 0,-1 1 0 0 0,1-1-1 0 0,0 0 1 0 0,-1 1 0 0 0,1-1 0 0 0,-1 1 0 0 0,1-1 0 0 0,-1 1 0 0 0,1 0 0 0 0,-1-1 0 0 0,0 1 0 0 0,1-1 0 0 0,-1 1 0 0 0,1 0-1 0 0,-1 0 1 0 0,0-1 0 0 0,1 1 0 0 0,-1 0 0 0 0,0 0 0 0 0,1 0 0 0 0,-1 0 0 0 0,0-1 0 0 0,1 1 0 0 0,-1 0 0 0 0,0 0 0 0 0,1 1-1 0 0,-2-1 1 0 0,-15 7 563 0 0,17-7-532 0 0,-12 9 162 0 0,0-1 0 0 0,1 1 0 0 0,0 1 0 0 0,0 0 0 0 0,-9 13 0 0 0,2-1-691 0 0,-23 39-1 0 0,34-49 391 0 0,0 0 1 0 0,1 0-1 0 0,0 1 1 0 0,2 0-1 0 0,-1 0 1 0 0,-4 23-1 0 0,8-29 73 0 0,0-1-1 0 0,1 1 1 0 0,-1-1-1 0 0,1 1 1 0 0,1-1-1 0 0,-1 0 1 0 0,1 1-1 0 0,0-1 1 0 0,1 1-1 0 0,0-1 1 0 0,0 0-1 0 0,0 0 1 0 0,0 0-1 0 0,1 0 1 0 0,0-1 0 0 0,6 9-1 0 0,-8-13 26 0 0,0 0 0 0 0,0 0 0 0 0,0 0 0 0 0,0 1 0 0 0,0-2 0 0 0,0 1 0 0 0,1 0 0 0 0,-1 0 0 0 0,0 0 0 0 0,1 0 0 0 0,-1-1 0 0 0,1 1 0 0 0,-1-1 0 0 0,1 1 0 0 0,-1-1 0 0 0,1 0 0 0 0,-1 1 0 0 0,1-1 0 0 0,0 0 0 0 0,-1 0 0 0 0,1 0 0 0 0,-1 0 0 0 0,1 0 0 0 0,-1-1 0 0 0,1 1 0 0 0,-1 0 0 0 0,1-1 0 0 0,-1 1 0 0 0,1-1 0 0 0,-1 1 0 0 0,1-1 0 0 0,0-1 0 0 0,8-3 0 0 0,-1 0 0 0 0,0-1 0 0 0,14-12 0 0 0,-10 9 0 0 0,14-11 249 0 0,-1-2 0 0 0,-1-1 0 0 0,38-42 0 0 0,-51 50-138 0 0,-1 0-1 0 0,0 0 1 0 0,-1-1 0 0 0,-1-1-1 0 0,-1 1 1 0 0,0-1 0 0 0,-1-1-1 0 0,6-22 1 0 0,-12 36-77 0 0,0 0 0 0 0,0 0 0 0 0,0-1 0 0 0,0 1 0 0 0,-1 0 0 0 0,0-1 0 0 0,0 1 0 0 0,0 0 0 0 0,0-1 1 0 0,-1 1-1 0 0,0 0 0 0 0,-1-6 0 0 0,1 9 454 0 0,-3 3-483 0 0,1 0 0 0 0,-1 1-1 0 0,0 0 1 0 0,1-1 0 0 0,-1 1 0 0 0,1 1 0 0 0,0-1 0 0 0,0 0 0 0 0,0 1 0 0 0,1-1 0 0 0,-1 1 0 0 0,1 0 0 0 0,0 0 0 0 0,0 0 0 0 0,0 0 0 0 0,1 1-1 0 0,-1-1 1 0 0,0 7 0 0 0,1-7-43 0 0,0-1-1 0 0,1 1 0 0 0,0-1 0 0 0,-1 1 1 0 0,1-1-1 0 0,1 0 0 0 0,-1 1 0 0 0,0-1 1 0 0,1 1-1 0 0,0-1 0 0 0,0 0 1 0 0,0 1-1 0 0,0-1 0 0 0,0 0 0 0 0,1 0 1 0 0,-1 0-1 0 0,1 0 0 0 0,0 0 0 0 0,0 0 1 0 0,0 0-1 0 0,1-1 0 0 0,-1 1 1 0 0,0-1-1 0 0,5 4 0 0 0,1-1 39 0 0,0 1 0 0 0,1-2 0 0 0,0 1 0 0 0,0-1 0 0 0,0-1 0 0 0,0 1 0 0 0,0-2 0 0 0,1 1 0 0 0,-1-1 0 0 0,1-1 0 0 0,19 2 0 0 0,-7-1 0 0 0,-17-1 0 0 0,0-1 0 0 0,0 1 0 0 0,0-1 0 0 0,0 0 0 0 0,0 0 0 0 0,0-1 0 0 0,9-1 0 0 0,-14 2 0 0 0,0 0 0 0 0,0 0 0 0 0,0 0 0 0 0,1 0 0 0 0,-1 0 0 0 0,0 0 0 0 0,0 0 0 0 0,1 0 0 0 0,-1 0 0 0 0,0 0 0 0 0,0 0 0 0 0,0 0 0 0 0,1 0 0 0 0,-1 0 0 0 0,0 1 0 0 0,0-1 0 0 0,0 0 0 0 0,1 0 0 0 0,-1 0 0 0 0,0 0 0 0 0,0 0 0 0 0,0 0 0 0 0,0 1 0 0 0,0-1 0 0 0,1 0 0 0 0,-1 0 0 0 0,0 0 0 0 0,0 1 0 0 0,0-1 0 0 0,0 0 0 0 0,0 0 0 0 0,0 0 0 0 0,0 1 0 0 0,0-1 0 0 0,1 0 0 0 0,-1 0 0 0 0,0 0 0 0 0,0 1 0 0 0,0-1 0 0 0,0 0 0 0 0,0 0 0 0 0,0 0 0 0 0,0 1 0 0 0,0-1 0 0 0,0 0 0 0 0,-1 0 0 0 0,1 1 0 0 0,0-1 0 0 0,0 0 0 0 0,0 0 0 0 0,0 0 0 0 0,0 1 0 0 0,0-1 0 0 0,0 0 0 0 0,0 0 0 0 0,-1 0 0 0 0,1 0 0 0 0,0 1 0 0 0,0-1 0 0 0,0 0 0 0 0,0 0 0 0 0,-1 0 0 0 0,1 0 0 0 0,0 0 0 0 0,0 1 0 0 0,-1-1 0 0 0,-12 34 915 0 0,-11 35 0 0 0,17-47-753 0 0,4-13-162 0 0,1 1 0 0 0,0-1 0 0 0,0 1 0 0 0,0-1 0 0 0,2 1 0 0 0,-1 0 0 0 0,2 12 0 0 0,-1-18 0 0 0,0 0 0 0 0,1-1 0 0 0,0 1 0 0 0,0-1 0 0 0,0 1 0 0 0,0-1 0 0 0,0 1 0 0 0,1-1 0 0 0,0 0 0 0 0,-1 1 0 0 0,1-1 0 0 0,0 0 0 0 0,1 0 0 0 0,-1-1 0 0 0,0 1 0 0 0,1 0 0 0 0,0-1 0 0 0,-1 1 0 0 0,1-1 0 0 0,0 0 0 0 0,0 0 0 0 0,6 3 0 0 0,-7-4 0 0 0,-2 0 0 0 0,1-1 0 0 0,0 0 0 0 0,-1 1 0 0 0,1-1 0 0 0,-1 0 0 0 0,1 1 0 0 0,0-1 0 0 0,-1 0 0 0 0,1 0 0 0 0,0 0 0 0 0,0 0 0 0 0,-1 1 0 0 0,1-1 0 0 0,0 0 0 0 0,-1 0 0 0 0,1 0 0 0 0,0 0 0 0 0,0-1 0 0 0,-1 1 0 0 0,1 0 0 0 0,0 0 0 0 0,-1 0 0 0 0,2-1 0 0 0,0 0-199 0 0,0 1 0 0 0,1-1 0 0 0,-1 1 1 0 0,0-1-1 0 0,0 0 0 0 0,0 0 0 0 0,0 0 0 0 0,-1 0 0 0 0,1 0 1 0 0,3-3-1 0 0,-2 1-886 0 0,0 0 0 0 0,0-1-1 0 0,-1 1 1 0 0,1-1 0 0 0,-1 0 0 0 0,0 0 0 0 0,3-5 0 0 0,3-7-7903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0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82 6447 0 0,'0'0'298'0'0,"0"0"-10"0"0,-2 1-188 0 0,-3 6 49 0 0,4-6 571 0 0,1-1 249 0 0,0 0 45 0 0,0 0-129 0 0,0 0-506 0 0,-3-3-73 0 0,-1-4 1852 0 0,2-13 3552 0 0,3 2-5716 0 0,-2 6 69 0 0,0 9-48 0 0,1 1 356 0 0,-1-2 328 0 0,1 3-654 0 0,0 1-1 0 0,0-1 1 0 0,0 1-1 0 0,-1-1 1 0 0,1 1-1 0 0,0 0 1 0 0,0-1-1 0 0,0 1 1 0 0,0-1-1 0 0,-1 1 1 0 0,1 0-1 0 0,0-1 1 0 0,-1 1-1 0 0,1 0 1 0 0,0-1-1 0 0,0 1 1 0 0,-1 0-1 0 0,1-1 1 0 0,-1 1-1 0 0,-7-7-28 0 0,8 6-16 0 0,-1 1 0 0 0,1 0 0 0 0,0-1-1 0 0,-1 1 1 0 0,1 0 0 0 0,-1-1 0 0 0,1 1 0 0 0,-1 0 0 0 0,1 0 0 0 0,-1 0 0 0 0,1-1 0 0 0,-1 1 0 0 0,1 0 0 0 0,-1 0 0 0 0,1 0 0 0 0,-1 0 0 0 0,1 0 0 0 0,-1 0 0 0 0,1 0 0 0 0,-1 0 0 0 0,1 0 0 0 0,-1 0 0 0 0,-8-1 1 0 0,-13 0-1 0 0,3 1 133 0 0,13 1 1617 0 0,-4 0-1601 0 0,-1 3-133 0 0,-1 2-16 0 0,-3 0 0 0 0,10-1 0 0 0,-2 4 0 0 0,0 0 0 0 0,0 1 0 0 0,2 0 0 0 0,-2 28 0 0 0,-9 54 0 0 0,5-15 0 0 0,0-2 0 0 0,-10 7 0 0 0,19-70 0 0 0,1 7 177 0 0,3-14 2 0 0,1-1 396 0 0,-2-3-446 0 0,0 1 1 0 0,1 0-1 0 0,-1 0 1 0 0,1-1-1 0 0,0 1 1 0 0,0-1-1 0 0,2 2 1 0 0,0 0-65 0 0,6 3-49 0 0,2-1-16 0 0,2 0 0 0 0,24 11 0 0 0,-16-2 0 0 0,-1-1 0 0 0,-10-11 0 0 0,-7-2 0 0 0,23 1 0 0 0,-14 0 0 0 0,-1-5 0 0 0,-12 4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0,-4 7 0 0 0,-12 15 0 0 0,11-15 0 0 0,-2 1 0 0 0,-3 8-776 0 0,10-13-121 0 0,-1-1-1018 0 0,1-2-107 0 0,0 0-24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0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94 428 6447 0 0,'0'0'142'0'0,"0"0"22"0"0,0 0 13 0 0,0 0 55 0 0,0 0 181 0 0,0 0 78 0 0,0 0 18 0 0,0 0 3 0 0,0 1 0 0 0,-2 3-166 0 0,1 0 0 0 0,-1 0 0 0 0,0 0-1 0 0,0-1 1 0 0,-3 6 0 0 0,3-8 142 0 0,2-1 21 0 0,-12 11 3772 0 0,7-6 4169 0 0,-10 5-7642 0 0,15-10-788 0 0,0 0 0 0 0,0 0 0 0 0,0 0 1 0 0,0 0-1 0 0,0 0 0 0 0,0 0 1 0 0,0 0-1 0 0,0 0 0 0 0,-1 0 0 0 0,1 0 1 0 0,0 0-1 0 0,0 0 0 0 0,0 0 0 0 0,0 0 1 0 0,0 0-1 0 0,0 0 0 0 0,0-1 1 0 0,0 1-1 0 0,0 0 0 0 0,0 0 0 0 0,0 0 1 0 0,0 0-1 0 0,0 0 0 0 0,0 0 1 0 0,0 0-1 0 0,0 0 0 0 0,0 0 0 0 0,0-1 1 0 0,0 1-1 0 0,0 0 0 0 0,0 0 0 0 0,0 0 1 0 0,0 0-1 0 0,0 0 0 0 0,0 0 1 0 0,0 0-1 0 0,0 0 0 0 0,0 0 0 0 0,0-1 1 0 0,0 1-1 0 0,0 0 0 0 0,0 0 1 0 0,0 0-1 0 0,0 0 0 0 0,0 0 0 0 0,0 0 1 0 0,0 0-1 0 0,0 0 0 0 0,0 0 0 0 0,0 0 1 0 0,0 0-1 0 0,0-1 0 0 0,0 1 1 0 0,1 0-1 0 0,0-6 270 0 0,2-28-290 0 0,13-48 0 0 0,-2 10 0 0 0,-10 42 293 0 0,0-1-1 0 0,-3 1 1 0 0,0-1-1 0 0,-2 1 1 0 0,-1-1-1 0 0,-9-41 1 0 0,7 53-694 0 0,4 17-74 0 0,0 2-33 0 0,0-1 65 0 0,-1-6 358 0 0,0 6 406 0 0,1 1 154 0 0,0 0 33 0 0,0 0-65 0 0,0 0-358 0 0,0 0-406 0 0,0 0-154 0 0,0 0-33 0 0,0 0 133 0 0,0 0 577 0 0,0 0 248 0 0,0 0 50 0 0,0 0-126 0 0,0 0-576 0 0,0 0-248 0 0,0 0-50 0 0,0 0 58 0 0,-6 13 277 0 0,2 0 465 0 0,0 0 0 0 0,1 0-1 0 0,-2 21 1 0 0,2-16 97 0 0,-5 21-1 0 0,-20 93-2251 0 0,24-110 1734 0 0,2-7 120 0 0,0 0-1 0 0,2-1 1 0 0,-1 1-1 0 0,2 0 1 0 0,-1 0-1 0 0,2-1 1 0 0,0 1-1 0 0,1-1 1 0 0,1 1 0 0 0,8 23-1 0 0,-4-25 2 0 0,-6-11 0 0 0,0 1 0 0 0,1-1 0 0 0,-1 0 0 0 0,1 0 0 0 0,0 0 0 0 0,-1 0 0 0 0,5 2 0 0 0,16 5 0 0 0,-13-9 0 0 0,-3-1 0 0 0,1 1 0 0 0,0-1 0 0 0,0 0 0 0 0,1-1 0 0 0,-1 1 0 0 0,-1-1 0 0 0,1-1 0 0 0,0 0 0 0 0,12-6 0 0 0,3-4 0 0 0,28-20 0 0 0,-29 18 0 0 0,-5 4 199 0 0,-1-1 0 0 0,0-1 1 0 0,-1 0-1 0 0,0-2 0 0 0,-1 1 0 0 0,-1-2 0 0 0,0 0 1 0 0,-1 0-1 0 0,11-20 0 0 0,-22 33-199 0 0,1 0 0 0 0,-1 0 0 0 0,0 0 0 0 0,0 0 0 0 0,0 0 0 0 0,0 0 0 0 0,-1 0 0 0 0,1-1 0 0 0,-1 1 0 0 0,1 0 0 0 0,-1-1 0 0 0,-1 1 0 0 0,1 0 0 0 0,-1-6 0 0 0,-3-1 0 0 0,4 10 0 0 0,0 0 0 0 0,-1-1 0 0 0,1 1 0 0 0,0-1 0 0 0,-1 1 0 0 0,1 0 0 0 0,-1 0 0 0 0,1-1 0 0 0,0 1 0 0 0,-1 0 0 0 0,1 0 0 0 0,-1-1 0 0 0,1 1 0 0 0,-1 0 0 0 0,1 0 0 0 0,-1 0 0 0 0,0 0 0 0 0,-4-1 0 0 0,0 1 0 0 0,1 0 0 0 0,-1 1 0 0 0,0 0 0 0 0,0-1 0 0 0,1 1 0 0 0,-1 1 0 0 0,0-1 0 0 0,1 1 0 0 0,-8 3 0 0 0,5-2 0 0 0,0 1 0 0 0,0 1 0 0 0,0-1 0 0 0,0 1 0 0 0,-9 8 0 0 0,13-11 0 0 0,-1 2 0 0 0,-2 14 0 0 0,3-4 0 0 0,4-1 0 0 0,5-1 0 0 0,-3-9 0 0 0,-1-1 0 0 0,1 1 0 0 0,0-1 0 0 0,0 0 0 0 0,0 0 0 0 0,5 2 0 0 0,5 0 0 0 0,-2-3 0 0 0,-1 0 0 0 0,1-1 0 0 0,-1-1 0 0 0,1 1 0 0 0,-1-2 0 0 0,0 0 0 0 0,1 0 0 0 0,15-6 0 0 0,-19 4-90 0 0,-10 3-133 0 0,-10 1-340 0 0,-9 6-209 0 0,17-5 418 0 0,0 1 0 0 0,0-1 0 0 0,0 0 0 0 0,0 0 0 0 0,0-1 0 0 0,0 1 0 0 0,-1-1 0 0 0,1 0 0 0 0,0 0 1 0 0,0-1-1 0 0,0 0 0 0 0,-9-2 0 0 0,-11-10-1181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0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8287 0 0,'0'0'191'0'0,"0"0"26"0"0,0 0 9 0 0,-3 1-34 0 0,-30 11-154 0 0,25-7 459 0 0,-1-1-1 0 0,0 0 1 0 0,-15 4 0 0 0,11-4-332 0 0,12-4 206 0 0,1 0 117 0 0,0 0 21 0 0,-32-2 3075 0 0,30 1-3072 0 0,-15 7 2128 0 0,-4 11-2181 0 0,19-16 29 0 0,2-1 21 0 0,-1 1-66 0 0,-5 2-222 0 0,4-2 166 0 0,2-1 101 0 0,0 0 21 0 0,0 0-66 0 0,0 0-222 0 0,0 0 166 0 0,0 0 101 0 0,0 0 21 0 0,0 0-66 0 0,2 0-294 0 0,26 8-133 0 0,-26-8 32 0 0,1 1 0 0 0,-1 0-1 0 0,0-1 1 0 0,1 0 0 0 0,-1 0 0 0 0,0 1 0 0 0,1-1-1 0 0,-1 0 1 0 0,0-1 0 0 0,1 1 0 0 0,2-1-1 0 0,3 0 311 0 0,-3 0 174 0 0,0 2-21 0 0,6 1-437 0 0,11 1-74 0 0,-1 3 0 0 0,12 2 0 0 0,20 6 0 0 0,-47-13 0 0 0,0 0 0 0 0,0 0 0 0 0,0 0 0 0 0,0-1 0 0 0,0 0 0 0 0,8-1 0 0 0,2 0 0 0 0,9 0 310 0 0,1-1 1 0 0,39-9-1 0 0,-63 11 199 0 0,-2 0-66 0 0,1 0-294 0 0,6 0-133 0 0,28 2-16 0 0,-32-1 0 0 0,1-1 0 0 0,-1 1 0 0 0,0-1 0 0 0,1 0 0 0 0,-1 0 0 0 0,5-1 0 0 0,10-2 0 0 0,-12 2 0 0 0,1 0 0 0 0,-1 1 0 0 0,0-1 0 0 0,14 2 0 0 0,-17 0 0 0 0,13-1 0 0 0,-13-1 0 0 0,-1 0 0 0 0,19 2 0 0 0,9 2 0 0 0,-2-3 0 0 0,-5 0 0 0 0,8-2 0 0 0,-10-1 0 0 0,63-16 0 0 0,-57 10 0 0 0,-22 8 0 0 0,-1 0 0 0 0,1 0 0 0 0,-1 0 0 0 0,1 0 0 0 0,8 0 0 0 0,-1 0 0 0 0,-1 0 0 0 0,-5 0 0 0 0,1 0 0 0 0,-1 1 0 0 0,1-1 0 0 0,11 2 0 0 0,5 1 0 0 0,1-1 0 0 0,35-2 0 0 0,-5 0 0 0 0,-41 2 0 0 0,-11-1 0 0 0,0 1 0 0 0,1-1 0 0 0,-1 0 0 0 0,1 0 0 0 0,-1 0 0 0 0,0 0 0 0 0,1 0 0 0 0,-1 0 0 0 0,1-1 0 0 0,-1 1 0 0 0,4-2 0 0 0,14-5 0 0 0,0 3 0 0 0,6 2 0 0 0,-19 0 0 0 0,-5 1 0 0 0,0 1 0 0 0,-1 0 0 0 0,1-1 0 0 0,0 1 0 0 0,0 0 0 0 0,0 0 0 0 0,0 0 0 0 0,0 0 0 0 0,-1 0 0 0 0,1 1 0 0 0,0-1 0 0 0,0 1 0 0 0,3 0 0 0 0,27 9 0 0 0,-21-6 0 0 0,-7-2 0 0 0,1 0 0 0 0,-1-1 0 0 0,1 0 0 0 0,0 1 0 0 0,0-2 0 0 0,8 2 0 0 0,-5-1 0 0 0,28-1 0 0 0,-2-3 0 0 0,-18 4 0 0 0,-9-1 0 0 0,0 0 0 0 0,-1-1 0 0 0,1 1 0 0 0,0-1 0 0 0,7-3 0 0 0,19-2 0 0 0,-22 4 0 0 0,29-4 0 0 0,-9 3 0 0 0,-1 3 0 0 0,19 0 0 0 0,-19 3 0 0 0,-17-2 0 0 0,0-3 0 0 0,-1 1 0 0 0,1 1 0 0 0,0 0 0 0 0,-1 0 0 0 0,0 0 0 0 0,-1-3 0 0 0,0 0 0 0 0,-1 0 0 0 0,1 2 0 0 0,0 0 0 0 0,-2 3 0 0 0,-8-2 0 0 0,-1 1 0 0 0,-1-1 0 0 0,1 0 0 0 0,0 1 0 0 0,0-1 0 0 0,0 0 0 0 0,0 1 0 0 0,0-1 0 0 0,0 0 0 0 0,0 1 0 0 0,0-1 0 0 0,0 0 0 0 0,-1 1 0 0 0,1-1 0 0 0,0 0 0 0 0,0 1 0 0 0,-1-1 0 0 0,1 0 0 0 0,0 0 0 0 0,0 1 0 0 0,-1-1 0 0 0,1 0 0 0 0,-9 7 0 0 0,-2-3 0 0 0,7-4-300 0 0,0-1 0 0 0,-1 1-1 0 0,1-1 1 0 0,-1 0 0 0 0,1 0 0 0 0,0 0 0 0 0,0-1 0 0 0,-1 1-1 0 0,1-1 1 0 0,0 0 0 0 0,1-1 0 0 0,-1 1 0 0 0,-4-4-1 0 0,-10-10-1232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0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15663 0 0,'0'0'356'0'0,"0"0"50"0"0,0 0 20 0 0,0 0-42 0 0,1-3-250 0 0,4-6-155 0 0,-5 5 3536 0 0,3 4-3003 0 0,7-1 188 0 0,1 0 0 0 0,-1 0 0 0 0,0-1 0 0 0,17-5 0 0 0,-15 3-538 0 0,0 0 0 0 0,-1-1 0 0 0,1 0 0 0 0,-1-1 0 0 0,0-1 1 0 0,16-12-1 0 0,-2-1 640 0 0,34-21 1 0 0,-44 29-803 0 0,1-5 0 0 0,7-8 72 0 0,-22 23 299 0 0,-1 2 117 0 0,0 0 21 0 0,0 0-66 0 0,-2 1-294 0 0,-8 5-133 0 0,1 3-16 0 0,0 0 0 0 0,-2 7 0 0 0,10-11 0 0 0,0 0 0 0 0,-4 6 0 0 0,0 1 0 0 0,1 0 0 0 0,0 0 0 0 0,1 0 0 0 0,1 0 0 0 0,-2 18 0 0 0,-6 23 0 0 0,-23 57 0 0 0,-5 13 0 0 0,36-116 0 0 0,0-2 0 0 0,1 1 0 0 0,-1-1 0 0 0,1 1 0 0 0,0 10 0 0 0,2-5 0 0 0,-1-11 0 0 0,0 0 0 0 0,0 1 0 0 0,0-1 0 0 0,0 0 0 0 0,0 0 0 0 0,0 0 0 0 0,0 1 0 0 0,0-1 0 0 0,0 0 0 0 0,0 0 0 0 0,0 1 0 0 0,0-1 0 0 0,0 0 0 0 0,1 0 0 0 0,-1 1 0 0 0,0-1 0 0 0,0 0 0 0 0,0 0 0 0 0,0 0 0 0 0,0 0 0 0 0,1 1 0 0 0,-1-1 0 0 0,0 0 0 0 0,0 0 0 0 0,0 0 0 0 0,1 0 0 0 0,-1 0 0 0 0,0 1 0 0 0,0-1 0 0 0,1 0 0 0 0,-1 0 0 0 0,0 0 0 0 0,0 0 0 0 0,1 0 0 0 0,-1 0 0 0 0,0 0 0 0 0,0 0 0 0 0,1 0 0 0 0,-1 0 0 0 0,0 0 0 0 0,0 0 0 0 0,0 0 0 0 0,1 0 0 0 0,-1 0 0 0 0,0 0 0 0 0,0 0 0 0 0,1 0 0 0 0,-1-1 0 0 0,0 1 0 0 0,0 0 0 0 0,1 0 0 0 0,-1 0 0 0 0,0 0 0 0 0,0 0 0 0 0,0-1 0 0 0,0 1 0 0 0,1 0 0 0 0,-1 0 0 0 0,0 0 0 0 0,0-1 0 0 0,0 1 0 0 0,0 0 0 0 0,0 0 0 0 0,1 0 0 0 0,-1-1 0 0 0,0 1 0 0 0,0 0 0 0 0,0-1 0 0 0,3-2-73 0 0,0 0 0 0 0,0-1 0 0 0,0 1 0 0 0,0-1 0 0 0,-1 0 0 0 0,1 0 0 0 0,-1 0 0 0 0,0 0 0 0 0,1-5 0 0 0,2-4-1768 0 0,3-24-1 0 0,-8 37 1824 0 0,5-20-9191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1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10 714 7455 0 0,'0'0'340'0'0,"0"0"-5"0"0,0 0-184 0 0,0 0 18 0 0,0 0 30 0 0,0 0 7 0 0,0 0-58 0 0,0-2-252 0 0,-1-13-1037 0 0,-1 2 3331 0 0,2 5 7925 0 0,-3 11-10278 0 0,0-1 899 0 0,3 2 3392 0 0,0-4-4194 0 0,1 9 614 0 0,-1-8-505 0 0,0-1 0 0 0,0 1 0 0 0,0-1-1 0 0,0 0 1 0 0,0 1 0 0 0,0-1 0 0 0,1 1 0 0 0,-1-1 0 0 0,0 0 0 0 0,0 1 0 0 0,0-1 0 0 0,1 0-1 0 0,-1 1 1 0 0,0-1 0 0 0,0 0 0 0 0,1 1 0 0 0,-1-1 0 0 0,0 0 0 0 0,1 0 0 0 0,-1 1-1 0 0,0-1 1 0 0,1 0 0 0 0,-1 0 0 0 0,1 1 0 0 0,-1-1 0 0 0,0 0 0 0 0,1 0 0 0 0,-1 0 0 0 0,1 0-1 0 0,-1 0 44 0 0,2 0-28 0 0,7 0-36 0 0,-5 0 20 0 0,6-2-20 0 0,15-3 60 0 0,-23 5-63 0 0,0-1 0 0 0,0 1 0 0 0,0-1 0 0 0,0 0-1 0 0,0 1 1 0 0,0-1 0 0 0,0 0 0 0 0,2-2 0 0 0,-2 2 51 0 0,-2 1 21 0 0,0 0 5 0 0,2 0 0 0 0,5-4-5 0 0,-5 4-22 0 0,0-1-16 0 0,7-4-31 0 0,5-3 37 0 0,15-7-1 0 0,-17 10-58 0 0,-2-1 0 0 0,4-2 18 0 0,-14 7-8 0 0,29-8 26 0 0,-19 5-36 0 0,3 0 0 0 0,-1 1 0 0 0,0 1 0 0 0,-9 2 0 0 0,22-4 0 0 0,-2-3 0 0 0,-18 6 0 0 0,12-5 0 0 0,-2-1 0 0 0,21-4 0 0 0,-23 7 4 0 0,-11 3 1 0 0,0 1 1 0 0,0-1-1 0 0,-1 1 0 0 0,1-1 0 0 0,0 0 1 0 0,-1 0-1 0 0,1 1 0 0 0,2-4 0 0 0,13-7 8 0 0,-12 7-13 0 0,15-6 0 0 0,-10 6 0 0 0,26-9 0 0 0,-23 8 0 0 0,0 0 0 0 0,17-10 0 0 0,-19 11 0 0 0,26-8 0 0 0,-35 12 0 0 0,1-1 0 0 0,-1 1 0 0 0,1-1 0 0 0,-1 0 0 0 0,1 0 0 0 0,-1 0 0 0 0,4-2 0 0 0,16-8 0 0 0,-17 8 0 0 0,13-4 0 0 0,33-19 0 0 0,-43 23 0 0 0,-5 2 0 0 0,-1 0 0 0 0,1 0 0 0 0,-1 0 0 0 0,0-1 0 0 0,1 1 0 0 0,-1 0 0 0 0,0-1 0 0 0,0 0 0 0 0,0 1 0 0 0,2-3 0 0 0,6-4 0 0 0,0 1 0 0 0,0 0 0 0 0,1 1 0 0 0,0 0 0 0 0,0 1 0 0 0,17-5 0 0 0,35-17 0 0 0,-41 13 0 0 0,-7 5 0 0 0,-9 8 0 0 0,-3 1 0 0 0,22-3 0 0 0,0-2 0 0 0,-18 4 11 0 0,-1 0 0 0 0,0-1 0 0 0,0 0 0 0 0,0 0 0 0 0,11-5-1 0 0,0-1 42 0 0,1-1-17 0 0,-12 6-18 0 0,0 0-1 0 0,0 1 0 0 0,1-1 1 0 0,-1 1-1 0 0,0 1 0 0 0,8-2 1 0 0,-10 2-10 0 0,-1 1 0 0 0,1-1 0 0 0,0 0 0 0 0,-1 0 0 0 0,1-1 0 0 0,-1 1 1 0 0,1-1-1 0 0,5-3 0 0 0,1 0 35 0 0,-3 3-34 0 0,4-3-7 0 0,4-3 54 0 0,-3 3-44 0 0,4 1 20 0 0,4 0 2 0 0,-16 3-10 0 0,1 0 0 0 0,-1-1 0 0 0,1 1 0 0 0,5-4 0 0 0,4-2 7 0 0,0 1-1 0 0,22-6 0 0 0,-2-2 24 0 0,-30 13-53 0 0,14-9 0 0 0,-8 5 0 0 0,1 2 0 0 0,11-3 11 0 0,-20 6 42 0 0,0-1 0 0 0,21-6 11 0 0,11-2-13 0 0,-4 4-27 0 0,-14 2-3 0 0,33-7 22 0 0,-37 7-33 0 0,-1 0 0 0 0,0-1-1 0 0,12-5 1 0 0,22-9 15 0 0,-5 5-25 0 0,-27 8 0 0 0,-7 2 0 0 0,0 0 0 0 0,-1 1 0 0 0,1 0 0 0 0,0 1 0 0 0,6-2 0 0 0,18-2 0 0 0,10 2 11 0 0,-27-1 31 0 0,-1 2-20 0 0,1-1 31 0 0,-2 1 11 0 0,-9 2 0 0 0,-2 0 1 0 0,0 0 7 0 0,0 0 4 0 0,1 0-58 0 0,0 1 0 0 0,1-1 0 0 0,-1 0 0 0 0,0 0 0 0 0,0 0 0 0 0,0 0 0 0 0,1 0 0 0 0,-1 0 0 0 0,0-1 0 0 0,0 1 0 0 0,0 0-1 0 0,2-1 1 0 0,0-1 204 0 0,-14 2-158 0 0,-17 6-632 0 0,0 1 1 0 0,0 2-1 0 0,-31 13 0 0 0,41-15-6226 0 0,0-2-2209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1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1 919 0 0,'0'0'479'0'0,"0"0"1674"0"0,0 0 735 0 0,0 0 148 0 0,0 0-309 0 0,0 0-1428 0 0,0 0-622 0 0,0 0-124 0 0,0 0-99 0 0,-2 0-304 0 0,-39 0-494 0 0,38 0 316 0 0,3 0 4 0 0,-14 6-57 0 0,10-5 337 0 0,0 0 0 0 0,0 1-1 0 0,0-1 1 0 0,0 1 0 0 0,0 0 0 0 0,0 0 0 0 0,1 1 0 0 0,-7 4 0 0 0,9-6 350 0 0,1-1-14 0 0,0 0-65 0 0,0 0-23 0 0,0 0-7 0 0,0 0-9 0 0,0 0-34 0 0,0 0-20 0 0,0 0-2 0 0,-1 2-19 0 0,-3 18 502 0 0,4-18-642 0 0,0-2-61 0 0,0 0-26 0 0,1 2-145 0 0,1-1 0 0 0,-1 0 0 0 0,0 1 1 0 0,0-1-1 0 0,0 1 0 0 0,1-1 0 0 0,-2 1 0 0 0,1 0 0 0 0,1 1 1 0 0,2 4 50 0 0,-1-3 19 0 0,1 1-1 0 0,0-1 1 0 0,0 0 0 0 0,6 5 0 0 0,3 2 168 0 0,-11-9-203 0 0,1 0-1 0 0,-1 0 1 0 0,1-1-1 0 0,-1 1 0 0 0,1-1 1 0 0,-1 1-1 0 0,1-1 1 0 0,0 0-1 0 0,0 0 1 0 0,0 0-1 0 0,0 0 1 0 0,3 0-1 0 0,8 2 191 0 0,-10-1-184 0 0,0-2 1 0 0,0 1-1 0 0,0 0 1 0 0,0-1-1 0 0,1 1 1 0 0,-1-1-1 0 0,0 0 1 0 0,0-1-1 0 0,8-1 1 0 0,-5 1 20 0 0,-7 1-92 0 0,2 0 16 0 0,0 0 1 0 0,0 0-1 0 0,0 0 1 0 0,0 0-1 0 0,0 0 1 0 0,0 0-1 0 0,0 1 1 0 0,0-1-1 0 0,0 1 0 0 0,0-1 1 0 0,0 1-1 0 0,3 2 1 0 0,5 0 24 0 0,53 26 65 0 0,-42-20-69 0 0,-13-6 3 0 0,0 1 0 0 0,0-1 0 0 0,0-1 0 0 0,0 0 0 0 0,0 0 0 0 0,0 0 0 0 0,17 0 0 0 0,65-1 269 0 0,-76-3-295 0 0,1 1-1 0 0,0 0 1 0 0,0 1-1 0 0,0 1 1 0 0,0 1-1 0 0,-1 0 1 0 0,18 5-1 0 0,-22-4-1 0 0,-1 0 30 0 0,-5-2-55 0 0,15 9 15 0 0,-13-7-6 0 0,13 7 48 0 0,25 18 0 0 0,-26-19-24 0 0,-1 0 0 0 0,1-1 0 0 0,35 10 0 0 0,-18-6 2 0 0,-18-7 48 0 0,29 5 0 0 0,-28-7-8 0 0,27 9-1 0 0,-31-7-59 0 0,-1 0 0 0 0,1 1-1 0 0,-2 1 1 0 0,14 9 0 0 0,-9-6 8 0 0,-1 0 1 0 0,29 26-1 0 0,-17-15-21 0 0,4 5 0 0 0,-26-19 7 0 0,-4-4-2 0 0,1-1 0 0 0,-1 1 0 0 0,1-1 1 0 0,0 0-1 0 0,-1 1 0 0 0,1-2 0 0 0,0 1 0 0 0,5 3 0 0 0,-3-3 12 0 0,2 2 10 0 0,-1 0 0 0 0,1 0 0 0 0,-1-1 1 0 0,1 0-1 0 0,0-1 0 0 0,0 1 0 0 0,0-2 0 0 0,1 1 0 0 0,-1-1 0 0 0,9 1 0 0 0,-13-2-11 0 0,0 1 0 0 0,-1-1 0 0 0,1 0 0 0 0,-1 1 0 0 0,1 0-1 0 0,-1-1 1 0 0,0 1 0 0 0,1 0 0 0 0,3 2 0 0 0,28 13 73 0 0,-1-2-25 0 0,-25-11-53 0 0,-4-1 31 0 0,8 5-31 0 0,30 22-11 0 0,-37-25 0 0 0,-3-3 0 0 0,0 0 0 0 0,-1 0 0 0 0,1 1 0 0 0,-1-1 0 0 0,1 0 0 0 0,0-1 0 0 0,0 1 0 0 0,0 0 0 0 0,-1-1 0 0 0,1 1 0 0 0,0-1 0 0 0,0 1 0 0 0,4-1 0 0 0,11 4-1 0 0,-7-1 5 0 0,0-1 0 0 0,19 1 0 0 0,-25-3 38 0 0,-2 1-36 0 0,-1-1-1 0 0,1 0 1 0 0,0 1-1 0 0,0-1 1 0 0,-1 1-1 0 0,1 0 1 0 0,0-1-1 0 0,-1 1 1 0 0,1 0-1 0 0,2 2 1 0 0,-3-2-4 0 0,1 0 0 0 0,0 0 0 0 0,-1-1 0 0 0,1 1 0 0 0,0 0 0 0 0,0 0 0 0 0,0-1 0 0 0,0 1 1 0 0,-1-1-1 0 0,1 0 0 0 0,3 1 0 0 0,29 10 51 0 0,-30-10-53 0 0,-3-1 0 0 0,0 0 0 0 0,1 0 0 0 0,-1 1 0 0 0,0-1 0 0 0,0 0 0 0 0,1 1 0 0 0,-1-1 0 0 0,0 1 0 0 0,0-1 0 0 0,0 1 0 0 0,0 0 0 0 0,0 0 0 0 0,2 1 0 0 0,42 29 0 0 0,-42-29 0 0 0,0 0 0 0 0,0 0 0 0 0,-1 0 0 0 0,2-1 0 0 0,-1 1 0 0 0,0-1 0 0 0,0 1 0 0 0,7 0 0 0 0,0 1 0 0 0,-6-1 0 0 0,-1 0 0 0 0,1 0 0 0 0,0-1 0 0 0,0 0 0 0 0,0 0 0 0 0,0 0 0 0 0,0 0 0 0 0,0-1 0 0 0,5 1 0 0 0,8 1 0 0 0,27 16 0 0 0,-42-17 0 0 0,17 8 31 0 0,-16-6-9 0 0,10 7-2 0 0,-12-7 4 0 0,0 1-2 0 0,15 8-13 0 0,6 7-9 0 0,0-4 0 0 0,-9-6 0 0 0,18 14 0 0 0,-26-19 0 0 0,1 0 0 0 0,0 0 0 0 0,0 0 0 0 0,12 4 0 0 0,59 28 117 0 0,-62-29-108 0 0,-9-5-6 0 0,13 9-4 0 0,12 11 76 0 0,-6-7-11 0 0,-11-4-13 0 0,2 0 26 0 0,-14-9-24 0 0,-5-2-253 0 0,1-1 1 0 0,-1 1-1 0 0,1 0 1 0 0,-1-1-1 0 0,1 1 0 0 0,-1-1 1 0 0,1 0-1 0 0,0 0 0 0 0,-1 0 1 0 0,1 0-1 0 0,0 0 1 0 0,-1-1-1 0 0,1 1 0 0 0,0-1 1 0 0,0 1-1 0 0,0-1 0 0 0,-2-2 1 0 0,-16-18-9728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2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767 131 1839 0 0,'0'0'83'0'0,"0"0"441"0"0,0 0 1811 0 0,0 0 789 0 0,0 0 157 0 0,0 0-393 0 0,0 0-1767 0 0,0 0-774 0 0,0 0-156 0 0,0 0-78 0 0,-5-8-784 0 0,5 7 687 0 0,0 0-1 0 0,0 0 1 0 0,0 0-1 0 0,0 0 1 0 0,0 0-1 0 0,0 0 1 0 0,0 0-1 0 0,0 0 1 0 0,1 0-1 0 0,-1 0 1 0 0,0 0-1 0 0,1 0 1 0 0,-1 0-1 0 0,1 0 0 0 0,-1 0 1 0 0,1 0-1 0 0,0 1 1 0 0,-1-1-1 0 0,1 0 1 0 0,0 0-1 0 0,1-1 1 0 0,23-15 2059 0 0,-12 8-971 0 0,39-28 763 0 0,-48 35-1707 0 0,-3 1-121 0 0,8-13 167 0 0,7 1-315 0 0,-14 12 162 0 0,-2 1 11 0 0,0 0 0 0 0,-2-1-10 0 0,1 0-47 0 0,-1 1 1 0 0,1-1-1 0 0,0 0 1 0 0,-1 1-1 0 0,1-1 1 0 0,-1 1-1 0 0,0-1 1 0 0,1 1-1 0 0,-1 0 1 0 0,1 0-1 0 0,-1 0 1 0 0,1 0-1 0 0,-1 0 1 0 0,0 0-1 0 0,1 0 1 0 0,-1 0-1 0 0,1 0 1 0 0,-1 1-1 0 0,1-1 1 0 0,-4 2-1 0 0,3-1 30 0 0,-6 2 66 0 0,-8 2 498 0 0,1 1 1 0 0,-19 10 0 0 0,22-11-513 0 0,10-4-80 0 0,1-1-1 0 0,0 1 0 0 0,-1-1 1 0 0,1 1-1 0 0,0-1 1 0 0,-1 1-1 0 0,1-1 0 0 0,0 0 1 0 0,-1 0-1 0 0,1 0 0 0 0,-1 0 1 0 0,1 0-1 0 0,0 0 0 0 0,-1 0 1 0 0,1 0-1 0 0,-2-1 0 0 0,-5 0 12 0 0,3 3 21 0 0,0-1 0 0 0,0 0 0 0 0,0 1 0 0 0,0 0 0 0 0,-6 3 0 0 0,0 0 62 0 0,0-1 1 0 0,-18 6-1 0 0,19-8-29 0 0,-1 1 0 0 0,1 0 0 0 0,0 1 0 0 0,0 0 1 0 0,0 1-1 0 0,1 0 0 0 0,-15 10 0 0 0,21-12-59 0 0,-14 7 30 0 0,8-5-36 0 0,-1-1 1 0 0,0 0-1 0 0,0 0 0 0 0,0-1 1 0 0,0-1-1 0 0,-1 0 0 0 0,-12 2 1 0 0,-21 5 141 0 0,23-4-57 0 0,-9 4 29 0 0,22-6-82 0 0,0 0 1 0 0,-14 2 0 0 0,6-2-173 0 0,0 1 1 0 0,0 0-1 0 0,0 1 0 0 0,1 1 0 0 0,0 0 0 0 0,0 2 1 0 0,0-1-1 0 0,1 2 0 0 0,0-1 0 0 0,-21 20 0 0 0,-2 4-1199 0 0,-15 16-5463 0 0,20-17 27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2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73 6447 0 0,'0'0'142'0'0,"0"0"22"0"0,0 0 13 0 0,0 0 123 0 0,0 0 468 0 0,0 0 205 0 0,0 0 41 0 0,0 0-129 0 0,0 0-506 0 0,-2-6 533 0 0,1 3-709 0 0,0 2-154 0 0,1 0 1 0 0,0 0-1 0 0,-1 0 0 0 0,1 0 1 0 0,-1 0-1 0 0,1 0 0 0 0,-1 1 1 0 0,0-1-1 0 0,1 0 1 0 0,-1 0-1 0 0,0 1 0 0 0,0-1 1 0 0,1 0-1 0 0,-1 1 0 0 0,0-1 1 0 0,0 0-1 0 0,0 1 1 0 0,0 0-1 0 0,-1-1 0 0 0,1 0 322 0 0,1 1 117 0 0,0 0 21 0 0,0 0 3 0 0,0 0 0 0 0,1-14 3074 0 0,0 9-5250 0 0,0 0 1658 0 0,-6 1 5922 0 0,4 3-5529 0 0,-4-12 1218 0 0,3 8-1605 0 0,4 26 0 0 0,0-12 0 0 0,-1 0 0 0 0,0 0 0 0 0,0 0 0 0 0,-1 0 0 0 0,0 0 0 0 0,-1 0 0 0 0,-2 14 0 0 0,-19 62 0 0 0,8-36 0 0 0,11-38 0 0 0,1 0 0 0 0,-2-1 0 0 0,0 1 0 0 0,-9 16 0 0 0,1 2-64 0 0,12-28-273 0 0,1-1 232 0 0,1 0 1 0 0,-1 0-1 0 0,1 0 0 0 0,0 0 1 0 0,-1 0-1 0 0,1-1 1 0 0,-1 1-1 0 0,1-1 1 0 0,-1 1-1 0 0,1-1 0 0 0,-1 0 1 0 0,1 0-1 0 0,-1 1 1 0 0,0-1-1 0 0,3-2 0 0 0,-1 0-578 0 0,-1 0 0 0 0,1 0 0 0 0,-1-1 0 0 0,4-5-1 0 0,1-3-4483 0 0,1 1-1271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4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0,'0'0'0'0'0,"0"0"0"0"0,0 0 0 0 0,0 0 0 0 0,0 0 216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2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 11975 0 0,'0'0'267'0'0,"0"0"42"0"0,0 0 17 0 0,0 0-28 0 0,-1 1-196 0 0,-1 6 47 0 0,1-4 647 0 0,-1 1-1 0 0,0-1 1 0 0,0 0 0 0 0,0 1 0 0 0,0-1-1 0 0,-1 0 1 0 0,-3 4 0 0 0,-5 6 267 0 0,-9 9 1584 0 0,-4 10-2630 0 0,11-17 134 0 0,-4 9 1138 0 0,10-13-1053 0 0,-14 20-1 0 0,-1 1-98 0 0,-44 72-137 0 0,-1-20 0 0 0,54-66 0 0 0,9-12 0 0 0,0-1 0 0 0,0 1 0 0 0,0-1 0 0 0,-7 6 0 0 0,-8 7 0 0 0,11-10 0 0 0,-1 0 0 0 0,-11 7 0 0 0,-20 15-64 0 0,39-30-273 0 0,1 0-138 0 0,0 0-33 0 0,-1 2 65 0 0,-1-1 371 0 0,1-1 67 0 0,1 1 1 0 0,-1-1-1 0 0,1 0 0 0 0,-1 1 0 0 0,1-1 0 0 0,-1 1 0 0 0,1 0 0 0 0,-1-1 0 0 0,1 1 0 0 0,-1-1 0 0 0,1 1 0 0 0,0 0 1 0 0,-1-1-1 0 0,1 1 0 0 0,0 0 0 0 0,0-1 0 0 0,-1 1 0 0 0,1 1 0 0 0,-2 6 5 0 0,1-3-18 0 0,1-4 16 0 0,0-1 1 0 0,0 1-1 0 0,0-1 0 0 0,0 0 0 0 0,0 1 1 0 0,0-1-1 0 0,0 0 0 0 0,0 1 1 0 0,0-1-1 0 0,-1 0 0 0 0,1 1 1 0 0,0-1-1 0 0,0 1 0 0 0,0-1 1 0 0,0 0-1 0 0,-1 0 0 0 0,1 1 1 0 0,0-1-1 0 0,0 0 0 0 0,-1 1 1 0 0,1-1-1 0 0,0 0 0 0 0,0 0 1 0 0,-1 1-1 0 0,1-1 0 0 0,0 0 1 0 0,-1 0-1 0 0,1 0 0 0 0,0 0 1 0 0,-1 1-1 0 0,1-1 0 0 0,0 0 1 0 0,-1 0-1 0 0,1 0 0 0 0,-1 0 1 0 0,-3 2-129 0 0,5-4-222 0 0,1 0 1 0 0,-1 0-1 0 0,0 0 0 0 0,1 0 0 0 0,-1 0 1 0 0,0 0-1 0 0,-1 0 0 0 0,1 0 1 0 0,1-4-1 0 0,-1 2-180 0 0,4-8-1003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2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0-149 0 0,0 0 194 0 0,0 0 110 0 0,0 0 22 0 0,0 0 3 0 0,0 0 0 0 0,0 0 0 0 0,0 0 0 0 0,0 0 0 0 0,0 0 0 0 0,0 0 0 0 0,0 0 0 0 0,0 0 0 0 0,0 0 0 0 0,0 0 0 0 0,0 0 0 0 0,0 0-69 0 0,1 3-294 0 0,4 9-133 0 0,-4-11 17 0 0,-1 0-1 0 0,1-1 0 0 0,0 1 1 0 0,-1-1-1 0 0,1 1 1 0 0,0-1-1 0 0,0 1 1 0 0,0-1-1 0 0,-1 1 1 0 0,1-1-1 0 0,0 0 0 0 0,0 0 1 0 0,0 1-1 0 0,0-1 1 0 0,0 0-1 0 0,1 0 1 0 0,23 1 1194 0 0,-15-1-974 0 0,-7-1-236 0 0,-3 1-17 0 0,1 0 0 0 0,0 0 0 0 0,0 0 0 0 0,0 0 0 0 0,-1 0 0 0 0,1 0 0 0 0,0 0 0 0 0,0 0 0 0 0,0 0 0 0 0,-1 0 0 0 0,1 0-1 0 0,0 1 1 0 0,0-1 0 0 0,-1 0 0 0 0,1 1 0 0 0,0-1 0 0 0,1 1 0 0 0,7 4 0 0 0,1 6 0 0 0,-10-6 0 0 0,-1-3 0 0 0,1 1 49 0 0,0-1 0 0 0,0 1 0 0 0,0 0 0 0 0,-1 0-1 0 0,1 0 1 0 0,-1 0 0 0 0,0 0 0 0 0,0-1 0 0 0,0 1 0 0 0,0 0 0 0 0,0-1 0 0 0,-1 1-1 0 0,1-1 1 0 0,-1 1 0 0 0,-2 2 0 0 0,-3 3 327 0 0,-1 1 0 0 0,-15 10-1 0 0,10-7-236 0 0,1 3-139 0 0,12-15-1 0 0,0 1 0 0 0,-1-1-1 0 0,1 0 1 0 0,0 0 0 0 0,0 0 0 0 0,0 0 0 0 0,0 0-1 0 0,0 1 1 0 0,0-1 0 0 0,0 0 0 0 0,0 0 0 0 0,0 0-1 0 0,0 0 1 0 0,0 1 0 0 0,0-1 0 0 0,0 0 0 0 0,0 0-1 0 0,0 0 1 0 0,0 0 0 0 0,0 1 0 0 0,0-1 0 0 0,0 0-1 0 0,0 0 1 0 0,0 0 0 0 0,0 0 0 0 0,0 1 0 0 0,0-1-1 0 0,0 0 1 0 0,0 0 0 0 0,0 0 0 0 0,0 0 0 0 0,0 0-1 0 0,1 1 1 0 0,-1-1 0 0 0,0 0 0 0 0,0 0 0 0 0,0 0-1 0 0,0 0 1 0 0,0 0 0 0 0,0 0 0 0 0,1 0 0 0 0,-1 1-1 0 0,0-1 1 0 0,0 0 0 0 0,0 0 0 0 0,0 0 0 0 0,1 0-1 0 0,-1 0 1 0 0,0 0 0 0 0,0 0 0 0 0,0 0 0 0 0,0 0-1 0 0,1 0 1 0 0,-1 0 0 0 0,0 0 0 0 0,0 0 0 0 0,0 0-1 0 0,0 0 1 0 0,1 0 0 0 0,-1 0 0 0 0,0 0-1 0 0,14 0-247 0 0,-13 0 172 0 0,12 0-185 0 0,-7 0 115 0 0,0 0-1 0 0,-1 0 0 0 0,1 0 1 0 0,0 1-1 0 0,-1 0 0 0 0,1 0 0 0 0,0 1 1 0 0,8 3-1 0 0,-6-2 148 0 0,-7-3 1 0 0,0 0-1 0 0,0 1 1 0 0,-1-1-1 0 0,1 0 1 0 0,0 0-1 0 0,-1 1 1 0 0,1-1 0 0 0,0 0-1 0 0,-1 1 1 0 0,1-1-1 0 0,-1 0 1 0 0,1 1-1 0 0,0-1 1 0 0,-1 1-1 0 0,1-1 1 0 0,-1 1 0 0 0,1 0-1 0 0,-1-1 1 0 0,0 1-1 0 0,1-1 1 0 0,0 2-1 0 0,4 9-84 0 0,-5-11 61 0 0,0 1 1 0 0,0-1-1 0 0,1 1 0 0 0,-1-1 0 0 0,0 0 1 0 0,0 1-1 0 0,0-1 0 0 0,0 1 1 0 0,0-1-1 0 0,1 1 0 0 0,-1-1 0 0 0,0 1 1 0 0,0-1-1 0 0,0 1 0 0 0,0-1 0 0 0,0 1 1 0 0,-1-1-1 0 0,1 2 0 0 0,-1 2-7186 0 0,1-4 5162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2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38 13823 0 0,'0'0'315'0'0,"0"0"45"0"0,0 0 21 0 0,2-1-49 0 0,-1 1-305 0 0,1-1 0 0 0,-1 1-1 0 0,0-1 1 0 0,0 0-1 0 0,0 1 1 0 0,0-1 0 0 0,1 0-1 0 0,-1 0 1 0 0,0 0 0 0 0,0 1-1 0 0,0-1 1 0 0,-1 0-1 0 0,1 0 1 0 0,1-2 0 0 0,2-2 2539 0 0,-4 4-2445 0 0,0 1 0 0 0,0 0 0 0 0,0-1 0 0 0,0 1 1 0 0,0-1-1 0 0,0 1 0 0 0,0 0 0 0 0,0-1 1 0 0,0 1-1 0 0,0 0 0 0 0,0-1 0 0 0,0 1 1 0 0,0-1-1 0 0,0 1 0 0 0,0 0 0 0 0,-1-1 0 0 0,1 1 1 0 0,0 0-1 0 0,0-1 0 0 0,0 1 0 0 0,-1 0 1 0 0,1-1-1 0 0,0 1 0 0 0,0 0 0 0 0,-1-1 1 0 0,1 1-1 0 0,0 0 0 0 0,-1 0 0 0 0,1-1 0 0 0,0 1 1 0 0,-1 0-1 0 0,1 0 0 0 0,0 0 0 0 0,-1 0 1 0 0,1-1-1 0 0,0 1 0 0 0,-1 0 0 0 0,-14-7 591 0 0,13 7-638 0 0,0 0 0 0 0,1 0 0 0 0,-1 0 0 0 0,0 1 0 0 0,0-1 0 0 0,1 0 0 0 0,-1 1 0 0 0,0-1 0 0 0,1 1 0 0 0,-1 0 0 0 0,1 0 0 0 0,-1-1 0 0 0,-2 3 0 0 0,-19 14 962 0 0,19-11-1036 0 0,-1-1 0 0 0,0 1 0 0 0,1 0 0 0 0,0 0 0 0 0,1 0 0 0 0,-1 0 0 0 0,1 1 0 0 0,-2 7 0 0 0,-2 7 0 0 0,-5 29 0 0 0,9-32 0 0 0,-2 1 0 0 0,-9 24 0 0 0,9-33 12 0 0,0-3-27 0 0,0 1 0 0 0,1 0-1 0 0,0 0 1 0 0,-4 12 0 0 0,8-18-322 0 0,0-2-138 0 0,0-3 163 0 0,0 1 0 0 0,1-1 0 0 0,-1 1-1 0 0,1-1 1 0 0,-1 1 0 0 0,1-1 0 0 0,0 1 0 0 0,0 0-1 0 0,0-1 1 0 0,0 1 0 0 0,3-4 0 0 0,-2 3 94 0 0,20-52-5286 0 0,-16 45 3968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2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0 11975 0 0,'0'0'267'0'0,"0"0"42"0"0,-6 9 417 0 0,2-2 90 0 0,-1-1 0 0 0,0-1 0 0 0,0 1 0 0 0,0-1 1 0 0,-10 8-1 0 0,-12 12 3281 0 0,12-10-3129 0 0,11-12-737 0 0,1 0-1 0 0,0 1 1 0 0,0-1-1 0 0,0 0 0 0 0,0 1 1 0 0,1 0-1 0 0,-1-1 0 0 0,1 1 1 0 0,-2 5-1 0 0,2-5-130 0 0,0 0-1 0 0,0 0 1 0 0,-1 0-1 0 0,0-1 1 0 0,-3 5-1 0 0,3-4 46 0 0,0-1-1 0 0,0 1 1 0 0,0 0-1 0 0,1 0 1 0 0,-3 5-1 0 0,-5 12 49 0 0,-1-1 0 0 0,-23 33 0 0 0,19-32-164 0 0,-3 4-29 0 0,-2-1 0 0 0,-29 28 0 0 0,-20 24 0 0 0,60-65 4 0 0,2-1-16 0 0,-1 0 1 0 0,0-1 0 0 0,-1 0 0 0 0,0-1-1 0 0,-11 9 1 0 0,19-16-326 0 0,1-1-138 0 0,0 0-33 0 0,0 0 65 0 0,2-2 422 0 0,-1 1 1 0 0,1 0-1 0 0,-1 0 0 0 0,1 0 0 0 0,0 0 0 0 0,-1 0 0 0 0,4-1 0 0 0,-1 0 23 0 0,6-4-181 0 0,-1-1 0 0 0,1-1 0 0 0,-1 0 0 0 0,13-14 0 0 0,-3 2-641 0 0,11-10-3131 0 0,-20 20 1905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2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10135 0 0,'0'0'464'0'0,"0"0"-9"0"0,0 0-155 0 0,0 0 443 0 0,0 0 227 0 0,0 0 44 0 0,-2 7 2246 0 0,-14 10 4350 0 0,15-16-7166 0 0,3 0-289 0 0,14 7-19 0 0,36 19 1002 0 0,-47-24-1025 0 0,1 1 0 0 0,-1 0 0 0 0,0 0 0 0 0,0 0 0 0 0,0 0 0 0 0,7 9 0 0 0,-11-11-113 0 0,0 0 0 0 0,0 1 0 0 0,0-1 0 0 0,0 0 0 0 0,0 0 0 0 0,-1 1 0 0 0,1-1 0 0 0,-1 0 0 0 0,1 1 0 0 0,-1-1 0 0 0,0 1 0 0 0,0-1 0 0 0,0 0 0 0 0,0 1 0 0 0,0-1 0 0 0,0 1 0 0 0,-1-1 0 0 0,1 0 0 0 0,-1 1 0 0 0,0-1 0 0 0,0 0 0 0 0,0 0 0 0 0,0 1 0 0 0,0-1 0 0 0,-3 3 0 0 0,-3 7 0 0 0,-1-2 0 0 0,0 1 0 0 0,-15 13 0 0 0,9-9 0 0 0,-3 5 0 0 0,5-6 0 0 0,-20 19 0 0 0,22-24 0 0 0,10-9 0 0 0,0 0 0 0 0,0 0 0 0 0,0 0 0 0 0,1 0 0 0 0,-1 0 0 0 0,0 0 0 0 0,0 0 0 0 0,0 0 0 0 0,1 0 0 0 0,-1 1 0 0 0,0-1 0 0 0,0 0 0 0 0,0 0 0 0 0,0 0 0 0 0,1 0 0 0 0,-1 0 0 0 0,0 0 0 0 0,0 0 0 0 0,0 0 0 0 0,0 1 0 0 0,1-1 0 0 0,-1 0 0 0 0,0 0 0 0 0,0 0 0 0 0,0 0 0 0 0,0 0 0 0 0,0 1 0 0 0,0-1 0 0 0,1 0 0 0 0,-1 0 0 0 0,0 0 0 0 0,0 1 0 0 0,0-1 0 0 0,0 0 0 0 0,0 0 0 0 0,0 0 0 0 0,0 0 0 0 0,0 1 0 0 0,0-1 0 0 0,0 0 0 0 0,0 0 0 0 0,0 0 0 0 0,0 1 0 0 0,0-1 0 0 0,0 0 0 0 0,0 0 0 0 0,0 0 0 0 0,0 1 0 0 0,0-1 0 0 0,0 0 0 0 0,-1 0 0 0 0,1 0 0 0 0,0 1 0 0 0,0-1 0 0 0,0 0 0 0 0,43-11 0 0 0,-36 8 0 0 0,1 1 0 0 0,-1 0 0 0 0,1 0 0 0 0,0 1 0 0 0,-1 0 0 0 0,12 0 0 0 0,-1 3 0 0 0,-14 1 0 0 0,-1 0 0 0 0,11 5 0 0 0,0-1 0 0 0,1 0 0 0 0,16 5 0 0 0,-23-10-133 0 0,-6-2-563 0 0,-2 0-258 0 0,0 0-56 0 0,0 0-149 0 0,0 0-573 0 0,-3-1-253 0 0,-9-9-51 0 0,0-1-11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2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85 538 11975 0 0,'0'0'267'0'0,"0"0"42"0"0,0 0 17 0 0,0 0-28 0 0,0 0-58 0 0,0 0 491 0 0,0 0 238 0 0,0 0 45 0 0,0 0-61 0 0,0 0-288 0 0,0 0-587 0 0,1 0 1 0 0,-1 0-1 0 0,1 0 0 0 0,-1-1 0 0 0,0 1 0 0 0,1 0 0 0 0,-1 0 0 0 0,0-1 1 0 0,1 1-1 0 0,-1 0 0 0 0,0 0 0 0 0,0-1 0 0 0,1 1 0 0 0,-1 0 1 0 0,0-1-1 0 0,0 1 0 0 0,1 0 0 0 0,-1-1 0 0 0,0 1 0 0 0,0-1 1 0 0,-7-34 1408 0 0,5 28-1060 0 0,0 0-1 0 0,0 0 1 0 0,1 0-1 0 0,0 0 1 0 0,0-1-1 0 0,1 1 0 0 0,0 0 1 0 0,0-1-1 0 0,1 1 1 0 0,2-9-1 0 0,0-1-130 0 0,1 0 0 0 0,-2-1-1 0 0,0-19 1 0 0,3-19 404 0 0,-3 31-646 0 0,-1 0 1 0 0,-3-33 0 0 0,0-24-54 0 0,1 42-1 0 0,2 36 0 0 0,-9-21 0 0 0,4 20 0 0 0,1 15 0 0 0,-24 109 0 0 0,8-26 0 0 0,-13 92 0 0 0,31-171 0 0 0,2 1 0 0 0,-1 0 0 0 0,2-1 0 0 0,0 1 0 0 0,0-1 0 0 0,2 1 0 0 0,8 25 0 0 0,-10-36 4 0 0,0 0 1 0 0,1 1-1 0 0,-1-1 1 0 0,1 0-1 0 0,-1 0 0 0 0,1-1 1 0 0,0 1-1 0 0,1-1 1 0 0,-1 1-1 0 0,1-1 0 0 0,-1 0 1 0 0,1 0-1 0 0,0 0 1 0 0,0-1-1 0 0,0 0 0 0 0,0 1 1 0 0,1-2-1 0 0,-1 1 0 0 0,1 0 1 0 0,-1-1-1 0 0,1 0 1 0 0,0 0-1 0 0,8 1 0 0 0,-4-1 22 0 0,-1-1 0 0 0,0 0 0 0 0,1-1 0 0 0,-1 0 0 0 0,0 0 0 0 0,0 0 0 0 0,0-1 0 0 0,0-1 0 0 0,0 1 0 0 0,0-1 0 0 0,0-1 0 0 0,12-7 0 0 0,-15 8 24 0 0,0 0 0 0 0,0 0 0 0 0,-1-1 0 0 0,1 0 1 0 0,-1 0-1 0 0,0 0 0 0 0,0 0 0 0 0,-1-1 0 0 0,1 0 0 0 0,-1 1 1 0 0,0-1-1 0 0,0 0 0 0 0,0-1 0 0 0,-1 1 0 0 0,0 0 0 0 0,0-1 1 0 0,0 0-1 0 0,-1 1 0 0 0,0-1 0 0 0,0 0 0 0 0,0 1 0 0 0,-1-1 1 0 0,0 0-1 0 0,0 0 0 0 0,0 0 0 0 0,-1 1 0 0 0,0-1 0 0 0,0 0 1 0 0,0 0-1 0 0,-1 1 0 0 0,-3-10 0 0 0,-2 4-50 0 0,-1 4 0 0 0,-4 3 0 0 0,11 3 0 0 0,0 1 0 0 0,-1 0 0 0 0,0-1 0 0 0,1 1 0 0 0,-1 0 0 0 0,1-1 0 0 0,-1 1 0 0 0,0 0 0 0 0,1 0 0 0 0,-1 1 0 0 0,1-1 0 0 0,-4 1 0 0 0,-10 5 0 0 0,12-2 0 0 0,1-2 0 0 0,0 1 0 0 0,0 0 0 0 0,0-1 0 0 0,0 1 0 0 0,1 0 0 0 0,-1 0 0 0 0,1 0 0 0 0,-1 1 0 0 0,1-1 0 0 0,0 0 0 0 0,0 0 0 0 0,1 1 0 0 0,-1-1 0 0 0,1 0 0 0 0,-1 1 0 0 0,1-1 0 0 0,0 1 0 0 0,0-1 0 0 0,1 0 0 0 0,-1 1 0 0 0,1-1 0 0 0,-1 1 0 0 0,1-1 0 0 0,0 0 0 0 0,1 0 0 0 0,-1 0 0 0 0,3 6 0 0 0,3 2 0 0 0,-3-7 0 0 0,0 0 0 0 0,1 0 0 0 0,-1-1 0 0 0,1 1 0 0 0,-1-1 0 0 0,1 0 0 0 0,0 0 0 0 0,0-1 0 0 0,0 1 0 0 0,1-1 0 0 0,-1 0 0 0 0,0-1 0 0 0,7 2 0 0 0,0-4 0 0 0,-1-2 0 0 0,-3 3-64 0 0,-7 0-273 0 0,-1 0-138 0 0,0 0-33 0 0,0-1 224 0 0,-1 0 1 0 0,1 1-1 0 0,-1-1 1 0 0,1 0-1 0 0,-1 1 1 0 0,1-1-1 0 0,-1 0 0 0 0,0 1 1 0 0,1-1-1 0 0,-1 1 1 0 0,0-1-1 0 0,1 1 0 0 0,-1-1 1 0 0,0 1-1 0 0,0 0 1 0 0,0-1-1 0 0,0 1 0 0 0,-11-5-2293 0 0,9 4 19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3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58 11975 0 0,'0'0'267'0'0,"0"0"42"0"0,0 0 17 0 0,0 0-28 0 0,0 0-126 0 0,0 0 204 0 0,0 0 111 0 0,-2-1 22 0 0,2 1-169 0 0,-15-7 79 0 0,11 4 5946 0 0,5-8-4281 0 0,0 8-1894 0 0,-1 0-131 0 0,-9-10 1315 0 0,1 5-1357 0 0,-1 2 55 0 0,8 5 299 0 0,-27 0 1069 0 0,11 2-1299 0 0,13 3-114 0 0,1-1-30 0 0,-1-2 3 0 0,0 2 0 0 0,-10 11 0 0 0,6-4 0 0 0,0 0 0 0 0,0 1 0 0 0,1 1 0 0 0,-8 16 0 0 0,5-11 0 0 0,8-14 0 0 0,0 0 0 0 0,0 0 0 0 0,0 1 0 0 0,1-1 0 0 0,-1 1 0 0 0,-1 6 0 0 0,-7 31 0 0 0,4-18 0 0 0,-5 28 0 0 0,11-47 0 0 0,-1-1 0 0 0,1 1 0 0 0,-1-1 0 0 0,1 0 0 0 0,0 1 0 0 0,0-1 0 0 0,1 1 0 0 0,-1-1 0 0 0,1 1 0 0 0,0-1 0 0 0,0 0 0 0 0,0 1 0 0 0,0-1 0 0 0,0 0 0 0 0,1 0 0 0 0,3 5 0 0 0,1 4 0 0 0,3 3 0 0 0,0-1 0 0 0,11 15 0 0 0,-3-7 0 0 0,-13-16 0 0 0,1 0 0 0 0,0 0 0 0 0,1-1 0 0 0,-1 1 0 0 0,1-1 0 0 0,0-1 0 0 0,0 1 0 0 0,0-1 0 0 0,1 0 0 0 0,-1-1 0 0 0,1 1 0 0 0,0-1 0 0 0,0-1 0 0 0,1 1 0 0 0,-1-1 0 0 0,0-1 0 0 0,1 1 0 0 0,-1-1 0 0 0,1 0 0 0 0,-1-1 0 0 0,1 0 0 0 0,-1 0 0 0 0,12-2 0 0 0,13-1 0 0 0,-28 3 63 0 0,0-1 1 0 0,0 1-1 0 0,0-1 0 0 0,0 0 0 0 0,0 0 1 0 0,8-4-1 0 0,-10 4 425 0 0,0 0 21 0 0,9-6 83 0 0,-10 7-821 0 0,1-1 0 0 0,-1 0 0 0 0,0 0 0 0 0,0 0 0 0 0,0 0 0 0 0,0-1 0 0 0,0 1 0 0 0,0 0 0 0 0,0 0 0 0 0,0-1 0 0 0,0 1 0 0 0,0 0 0 0 0,-1-1 0 0 0,1 1 0 0 0,0-1 0 0 0,-1 1 0 0 0,0-1 0 0 0,1-2 0 0 0,0-1-1745 0 0,2-5-6557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3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243 239 13823 0 0,'0'0'315'0'0,"0"0"45"0"0,0 0 21 0 0,0 0-49 0 0,0 0-149 0 0,0 0 194 0 0,0 0 110 0 0,0 0 22 0 0,0 0 3 0 0,0 0 0 0 0,0 0 0 0 0,0 0 0 0 0,0 1-471 0 0,0-1 0 0 0,0 0 0 0 0,1 0 0 0 0,-1 0 0 0 0,0 0 0 0 0,0 0 0 0 0,0 0 0 0 0,1 1 0 0 0,-1-1 0 0 0,0 0 0 0 0,0 0 0 0 0,1 0 0 0 0,-1 0 0 0 0,0 0 0 0 0,0 0 0 0 0,1 0 0 0 0,-1 0-1 0 0,0 0 1 0 0,0 0 0 0 0,1 0 0 0 0,-1 0 0 0 0,0 0 0 0 0,1 0 0 0 0,-1-1 0 0 0,0-1 118 0 0,0-1 0 0 0,0 1 1 0 0,0-1-1 0 0,0 1 0 0 0,-1-1 0 0 0,1 1 0 0 0,-1-1 0 0 0,-1-2 0 0 0,-2-10 41 0 0,4 7-200 0 0,-2 0 0 0 0,-5-21 1613 0 0,6 27-1570 0 0,1 0 1 0 0,-1 0-1 0 0,1 0 1 0 0,-1 0-1 0 0,1 0 1 0 0,0 0 0 0 0,-1 0-1 0 0,1-1 1 0 0,1-2-1 0 0,7-34-43 0 0,-2 11 0 0 0,-1 11-8 0 0,-4 15 64 0 0,0-1 1 0 0,-1 0-1 0 0,1 0 0 0 0,0 0 1 0 0,-1 0-1 0 0,0 0 0 0 0,1-4 1 0 0,-2 5 63 0 0,1 1 0 0 0,0-1 0 0 0,0 1 0 0 0,0-1 0 0 0,0 1 0 0 0,0-1 0 0 0,0 1 0 0 0,1 0 0 0 0,-1-1 0 0 0,0 1 0 0 0,1-2 0 0 0,-2 6-24 0 0,-2 2-82 0 0,0 0-1 0 0,0 0 1 0 0,1 1 0 0 0,-2 5 0 0 0,-26 154-14 0 0,-26 77 0 0 0,33-140 0 0 0,-23 83 0 0 0,37-158 0 0 0,8-22 0 0 0,0-3 0 0 0,1 0 0 0 0,0 0 0 0 0,-1 0 0 0 0,0-1 0 0 0,0 1 0 0 0,1 0 0 0 0,-1 0 0 0 0,0-1 0 0 0,0 1 0 0 0,-2 2 0 0 0,-15 32 0 0 0,15-29 0 0 0,0 0 0 0 0,0 0 0 0 0,-1 0 0 0 0,-7 10 0 0 0,9-15 13 0 0,-9 16-79 0 0,9-15 55 0 0,1-2-326 0 0,1-1-138 0 0,-2-10-6753 0 0,0-4-292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3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49 284 6447 0 0,'0'0'298'0'0,"0"0"-10"0"0,-1-1-188 0 0,-11-9 95 0 0,10 8 984 0 0,-1 1 0 0 0,1-1 0 0 0,-1 1 1 0 0,1 0-1 0 0,-1 0 0 0 0,-3-1 0 0 0,-6-1-2 0 0,10 3-665 0 0,2 0 0 0 0,0 0 0 0 0,0 0 0 0 0,0 0 0 0 0,0 0 0 0 0,0 0 0 0 0,0 0 0 0 0,0 0 0 0 0,0 0 0 0 0,0 0 0 0 0,0 0 0 0 0,0 0 0 0 0,0 0 0 0 0,0-8 316 0 0,0-10 392 0 0,4-1-633 0 0,-3 11-415 0 0,1 0 1 0 0,0 0 0 0 0,0 1-1 0 0,1 0 1 0 0,4-10 0 0 0,15-35-170 0 0,-17 40 186 0 0,0-1 0 0 0,1 1 0 0 0,0 0 0 0 0,15-21 0 0 0,-19 31 320 0 0,-1 1-66 0 0,8-6-294 0 0,4 0-133 0 0,1 1-16 0 0,-9 5 0 0 0,1-1 0 0 0,16 6 0 0 0,-16-3 0 0 0,-1 0 0 0 0,1 1 0 0 0,0 0 0 0 0,-1 0 0 0 0,1 0 0 0 0,7 5 0 0 0,0 0 0 0 0,1-2 0 0 0,-6-2 0 0 0,-1 0 0 0 0,0 1 0 0 0,14 8 0 0 0,40 19 0 0 0,-39-21 0 0 0,23 14 0 0 0,-24-13 0 0 0,-18-9 0 0 0,1 0 0 0 0,0 0 0 0 0,0 1 0 0 0,-1-1 0 0 0,1 1 0 0 0,4 4 0 0 0,-5-3 0 0 0,0 0 0 0 0,0 1 0 0 0,0-1 0 0 0,-1 1 0 0 0,0-1 0 0 0,1 1 0 0 0,-2 0 0 0 0,3 6 0 0 0,-2-2 0 0 0,1 1 0 0 0,-2-1 0 0 0,1 0 0 0 0,-2 1 0 0 0,1-1 0 0 0,-1 0 0 0 0,0 1 0 0 0,-1-1 0 0 0,0 1 0 0 0,-1-1 0 0 0,0 0 0 0 0,0 0 0 0 0,-4 9 0 0 0,-6 11 0 0 0,-1-1 0 0 0,-27 43 0 0 0,22-39 0 0 0,13-23-154 0 0,0 0 0 0 0,-1 0 1 0 0,0-1-1 0 0,0 1 0 0 0,-1-1 0 0 0,0 0 1 0 0,-1-1-1 0 0,-9 8 0 0 0,14-12-12 0 0,3-3 137 0 0,-1 1 0 0 0,1-1 0 0 0,-1 0-1 0 0,1 1 1 0 0,-1-1 0 0 0,1 1 0 0 0,-1-1 0 0 0,0 0 0 0 0,1 1 0 0 0,-1-1 0 0 0,0 0 0 0 0,1 0 0 0 0,-1 0 0 0 0,0 1 0 0 0,1-1-1 0 0,-1 0 1 0 0,0 0 0 0 0,1 0 0 0 0,-2 0 0 0 0,1 0-696 0 0,1-14-1259 0 0,0 13 1934 0 0,0-7-1131 0 0,1 1-1 0 0,0-1 1 0 0,0 1-1 0 0,0-1 1 0 0,1 1-1 0 0,3-9 1 0 0,1 0-1378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3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34 11975 0 0,'0'0'267'0'0,"0"0"42"0"0,0 0 17 0 0,1-2-28 0 0,1-8-196 0 0,6-9 344 0 0,-7 17 41 0 0,-1 2 22 0 0,0 0 3 0 0,0 0 0 0 0,0 0 0 0 0,0 0 0 0 0,-5 1-279 0 0,0 0 0 0 0,1 1-1 0 0,-1 0 1 0 0,1 0 0 0 0,-1 0 0 0 0,1 0-1 0 0,0 1 1 0 0,0-1 0 0 0,0 1-1 0 0,-5 4 1 0 0,-4 6 458 0 0,-1 0-1 0 0,2 0 1 0 0,-15 21 0 0 0,-29 47 2329 0 0,51-73-2728 0 0,-12 20-251 0 0,2 0 0 0 0,1 1 1 0 0,-20 60-1 0 0,22-40 380 0 0,2 1 0 0 0,-5 63 0 0 0,11-79-244 0 0,1 16 24 0 0,2-1 0 0 0,7 59 0 0 0,-5-90-196 0 0,10 70-5 0 0,0-7 0 0 0,-9-67 0 0 0,2-4-64 0 0,-4-8-273 0 0,0-2-138 0 0,8-12-749 0 0,-5 9 624 0 0,-2 2 352 0 0,0 1 0 0 0,-1-1 1 0 0,1 0-1 0 0,0 0 0 0 0,-1 0 0 0 0,1 0 0 0 0,-1 0 0 0 0,1 0 0 0 0,-1 0 1 0 0,1-1-1 0 0,-1 1 0 0 0,0 0 0 0 0,1 0 0 0 0,-1 0 0 0 0,0 0 0 0 0,0 0 0 0 0,0-1 1 0 0,0 1-1 0 0,0-1 0 0 0,-3-16-1799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2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2303 0 0,'0'0'102'0'0,"2"-1"254"0"0,8-1 4319 0 0,6-2 2431 0 0,-7 0-8286 0 0,12-5 2282 0 0,0 0 1 0 0,0 2-1 0 0,33-8 0 0 0,-20 6-602 0 0,-9 1-203 0 0,78-23 694 0 0,-87 27-768 0 0,11 6-58 0 0,-25-2-158 0 0,2 2 36 0 0,4 6-33 0 0,-3 5-10 0 0,-5-5 9 0 0,0 0 0 0 0,-1-1 0 0 0,0 1 0 0 0,0-1 0 0 0,-1 1 0 0 0,-4 12 0 0 0,5-16-8 0 0,-5 13 104 0 0,-11 23-1 0 0,9-24 32 0 0,-7 24-1 0 0,9-24-33 0 0,0 0-1 0 0,-1-1 1 0 0,-18 26 0 0 0,-4 12 131 0 0,-67 154 422 0 0,72-150-528 0 0,-22 55 300 0 0,31-69-199 0 0,5-16 7 0 0,0 1 0 0 0,2 0-1 0 0,-8 52 1 0 0,15-65-171 0 0,-1-8-43 0 0,1 0 0 0 0,1-1 0 0 0,-1 1 1 0 0,1 0-1 0 0,1-1 0 0 0,-1 1 0 0 0,1 0 1 0 0,0-1-1 0 0,4 13 0 0 0,-1-10-9 0 0,3 1-12 0 0,2-5 0 0 0,-5-6-174 0 0,0 0-1 0 0,-1 0 1 0 0,1 0-1 0 0,0 0 1 0 0,-1-1-1 0 0,0 0 1 0 0,1 1 0 0 0,-1-1-1 0 0,0 0 1 0 0,0-1-1 0 0,5-3 1 0 0,2-8-3075 0 0,14-27 1 0 0,-18 30-2474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4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277 196 5527 0 0,'0'0'250'0'0,"0"0"-2"0"0,0 0-20 0 0,0 0 488 0 0,0 0 232 0 0,0 0 48 0 0,0 0-51 0 0,0 0-254 0 0,0 0-109 0 0,0 0-26 0 0,0 0-38 0 0,0 0-148 0 0,0 0-67 0 0,0 0-14 0 0,2-2 1 0 0,11-16 972 0 0,11-23 0 0 0,-23 40-1060 0 0,-1 1-2 0 0,2-1-1 0 0,13-10 378 0 0,-14 11-558 0 0,0-1-1 0 0,-1 1 0 0 0,1 0 0 0 0,-1-1 1 0 0,1 1-1 0 0,-1-1 0 0 0,0 1 1 0 0,1-1-1 0 0,-1 1 0 0 0,1-1 1 0 0,-1 1-1 0 0,0-1 0 0 0,1 0 0 0 0,-1 1 1 0 0,0-1-1 0 0,0 1 0 0 0,1-1 1 0 0,-1 0-1 0 0,1-2 52 0 0,5-6 210 0 0,1 0 0 0 0,9-10 0 0 0,9-12 348 0 0,-12 11-564 0 0,-6 10-43 0 0,-4 1 36 0 0,-2 7 29 0 0,-1 2 20 0 0,0 0 54 0 0,0 0 28 0 0,0 0 4 0 0,0 0-1 0 0,0 0-6 0 0,-2 4-60 0 0,1-1 0 0 0,-1 1 0 0 0,0-1 0 0 0,0 1 0 0 0,-3 3 0 0 0,-2 3-3 0 0,-49 120 1059 0 0,29-62-722 0 0,-37 59 224 0 0,22-48-233 0 0,2-5 1 0 0,24-44-141 0 0,-1 1 0 0 0,-1-2 0 0 0,-40 48 0 0 0,44-59-38 0 0,0 1 0 0 0,-19 33 0 0 0,32-50-168 0 0,1-2-28 0 0,3-2-7 0 0,8-4-127 0 0,-1-1 0 0 0,0 0-1 0 0,0 0 1 0 0,0-1 0 0 0,-1 0-1 0 0,-1-1 1 0 0,10-11 0 0 0,-12 11-210 0 0,1 1-1 0 0,0-1 1 0 0,0 2 0 0 0,0-1 0 0 0,17-11-1 0 0,-14 10-1108 0 0,0 1 0 0 0,16-18 0 0 0,-5 4-6233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4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57 6447 0 0,'0'0'142'0'0,"0"0"22"0"0,0 0 13 0 0,0 0 123 0 0,0 0 468 0 0,-1-2 205 0 0,-5-15 3054 0 0,-3-15-266 0 0,9 31-3317 0 0,0-4 2155 0 0,-1 5-1161 0 0,-6 11-873 0 0,4-7-547 0 0,1 0 0 0 0,0 0 0 0 0,1 1 1 0 0,-1-1-1 0 0,-1 10 0 0 0,-3 62 1522 0 0,5-33-1523 0 0,-3-1-1 0 0,-2 0 0 0 0,-13 55 0 0 0,11-69 198 0 0,6-18 195 0 0,-1 1-1 0 0,-6 16 1 0 0,7-25-358 0 0,-2 9 135 0 0,0 0 0 0 0,-5 19-1 0 0,6-17-185 0 0,2-1 0 0 0,1-1 0 0 0,16-67-3657 0 0,-13 34-1860 0 0,-1-3-1565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4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13823 0 0,'0'0'630'0'0,"0"0"-13"0"0,0 0-320 0 0,0 0 105 0 0,0 0 87 0 0,0 0 20 0 0,1 1 3 0 0,0 1-362 0 0,1-1 0 0 0,-1 0 0 0 0,1 0 0 0 0,-1 0 0 0 0,1 0 0 0 0,0 0 0 0 0,-1-1 0 0 0,1 1 0 0 0,0 0 0 0 0,-1-1 0 0 0,1 1 0 0 0,0-1 0 0 0,0 0 0 0 0,-1 1 0 0 0,1-1 0 0 0,0 0 0 0 0,0 0 0 0 0,0 0 0 0 0,0 0 0 0 0,-1-1 0 0 0,3 1 0 0 0,5-3 205 0 0,0 1 0 0 0,0-1 0 0 0,10-5 0 0 0,-13 5-138 0 0,0 0 0 0 0,1 1 0 0 0,-1 0 0 0 0,0 0 1 0 0,1 0-1 0 0,9-1 0 0 0,32 3 714 0 0,-47 0-422 0 0,1 0-66 0 0,-2 0-439 0 0,0 0 1 0 0,1 0-1 0 0,-1 0 1 0 0,1 0-1 0 0,-1 0 1 0 0,0 0-1 0 0,1 0 1 0 0,-1 0-1 0 0,0 0 1 0 0,1 0-1 0 0,-1 0 1 0 0,1 0-1 0 0,-1 1 1 0 0,0-1 0 0 0,1 0-1 0 0,-1 0 1 0 0,0 0-1 0 0,1 0 1 0 0,-1 1-1 0 0,0-1 1 0 0,1 0-1 0 0,-1 0 1 0 0,0 1-1 0 0,1-1 1 0 0,-1 0-1 0 0,0 1 1 0 0,0-1-1 0 0,0 0 1 0 0,1 1-1 0 0,-1-1 1 0 0,0 0-1 0 0,0 1 1 0 0,0-1-1 0 0,0 0 1 0 0,1 1-1 0 0,-1 0 1 0 0,0 0-7 0 0,1 0 2 0 0,0 0 0 0 0,-1 0 0 0 0,1 0 0 0 0,-1 0 0 0 0,1 0 0 0 0,-1 0 0 0 0,1 0 0 0 0,-1 1 0 0 0,1-1 0 0 0,-1 0 0 0 0,0 0 0 0 0,0 1 0 0 0,0-1 0 0 0,0 0 0 0 0,0 0 0 0 0,0 1 0 0 0,0-1 0 0 0,0 0 0 0 0,0 0 0 0 0,0 1 0 0 0,-1 1 0 0 0,-1 2 0 0 0,-8 60 0 0 0,-4 32 0 0 0,12 67 0 0 0,3-92 0 0 0,1-50 0 0 0,-2-16 0 0 0,1 0 0 0 0,-1 0 0 0 0,0-1 0 0 0,0 1 0 0 0,0 0 0 0 0,-1 0 0 0 0,0 0 0 0 0,-1 0 0 0 0,-2 8 0 0 0,2-6 0 0 0,2-8 1 0 0,0 1 0 0 0,-1-1 0 0 0,1 1 0 0 0,0-1 0 0 0,-1 0 0 0 0,1 1 0 0 0,0-1 0 0 0,-1 0-1 0 0,1 1 1 0 0,0-1 0 0 0,-1 0 0 0 0,1 1 0 0 0,-1-1 0 0 0,1 0 0 0 0,-1 0 0 0 0,1 0 0 0 0,0 1 0 0 0,-1-1 0 0 0,1 0 0 0 0,-1 0 0 0 0,1 0-1 0 0,-1 0 1 0 0,1 0 0 0 0,-1 0 0 0 0,1 0 0 0 0,-1 0 0 0 0,1 0 0 0 0,-1 0 0 0 0,1 0 0 0 0,-1 0 0 0 0,1 0 0 0 0,-1-1 0 0 0,1 1 0 0 0,-1 0 0 0 0,0-1-1 0 0,-7-2-166 0 0,5 0-629 0 0,-1 0 1 0 0,1 1-1 0 0,0-1 1 0 0,-1 0-1 0 0,1-1 0 0 0,1 1 1 0 0,-1 0-1 0 0,0-1 1 0 0,-3-7-1 0 0,-2 0-831 0 0,0-2-421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4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10135 0 0,'0'0'464'0'0,"-1"0"-9"0"0,-2 4-155 0 0,2-4 443 0 0,1 0 227 0 0,0 0 44 0 0,0-1-707 0 0,0 0 0 0 0,0-1 0 0 0,0 1 0 0 0,0 0 0 0 0,0-1 0 0 0,0 1 0 0 0,0 0 0 0 0,0-1 0 0 0,1-2 0 0 0,11-25 3397 0 0,-12 28-3260 0 0,2 1-289 0 0,2-2-127 0 0,1 1 0 0 0,-1 1 1 0 0,1-1-1 0 0,-1 1 0 0 0,1-1 0 0 0,0 1 0 0 0,-1 1 1 0 0,1-1-1 0 0,-1 1 0 0 0,1-1 0 0 0,-1 1 1 0 0,1 1-1 0 0,-1-1 0 0 0,1 1 0 0 0,-1-1 0 0 0,0 1 1 0 0,5 3-1 0 0,1 0 412 0 0,0 0-354 0 0,0-1 0 0 0,1 0 0 0 0,-1 0 0 0 0,1-1 0 0 0,-1-1 0 0 0,1 0-1 0 0,0 0 1 0 0,0-1 0 0 0,0 0 0 0 0,0-1 0 0 0,0-1 0 0 0,19-2 0 0 0,-23 1-86 0 0,-3-3-201 0 0,-14-1-2286 0 0,0 2 973 0 0,1 4-20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4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10135 0 0,'0'0'464'0'0,"0"0"-9"0"0,0 0-87 0 0,0 0 728 0 0,0 0 353 0 0,0 0 73 0 0,0 0-125 0 0,0 0-574 0 0,0 0-250 0 0,2-8 464 0 0,15-56 2407 0 0,15-31-2655 0 0,-30 90-822 0 0,4-14 33 0 0,55-164 0 0 0,-48 138 0 0 0,-3 0 0 0 0,6-54 0 0 0,-16 98 0 0 0,2-17 0 0 0,-1-1 0 0 0,-1-20 0 0 0,-2 31 0 0 0,-3 4 72 0 0,4 3 299 0 0,-1 0 271 0 0,2 1-678 0 0,-1 0 0 0 0,1 0 0 0 0,0 0-1 0 0,0 0 1 0 0,-1 0 0 0 0,1 0 0 0 0,0-1 0 0 0,0 1 0 0 0,0 0-1 0 0,-1 0 1 0 0,1 0 0 0 0,0 0 0 0 0,0 0 0 0 0,-1 0-1 0 0,1 0 1 0 0,0 0 0 0 0,0 0 0 0 0,-1 0 0 0 0,1 0 0 0 0,0 1-1 0 0,0-1 1 0 0,0 0 0 0 0,-1 0 0 0 0,1 0 0 0 0,0 0 0 0 0,0 0-1 0 0,-1 1 1 0 0,-4 4 20 0 0,2 3 16 0 0,0 3 0 0 0,1 0 0 0 0,0 1 0 0 0,0-1 0 0 0,0 15 0 0 0,2-11 0 0 0,-2 116 0 0 0,-23 218 0 0 0,25-325 0 0 0,1 0 0 0 0,4 25 0 0 0,-2-31 21 0 0,-2-16 22 0 0,0-1 294 0 0,-1-1 138 0 0,0 0 33 0 0,0 0-65 0 0,1 0-294 0 0,-1 0-145 0 0,5-1-2 0 0,-1 0 0 0 0,0 0 0 0 0,1 0 0 0 0,-1-1 0 0 0,4-1 0 0 0,0-6-2 0 0,-1 0 0 0 0,0 0 0 0 0,0 0 0 0 0,-1-1 0 0 0,0 0 0 0 0,-1 0 0 0 0,6-17 0 0 0,4-6 0 0 0,19-45 0 0 0,-17 37 0 0 0,-16 38 0 0 0,8-12 0 0 0,-9 15 0 0 0,0 0 0 0 0,0 0 0 0 0,0 0 0 0 0,0 0 0 0 0,0-1 0 0 0,0 1 0 0 0,0 0 0 0 0,0 0 0 0 0,0 0 0 0 0,0 0 0 0 0,0 0 0 0 0,0-1 0 0 0,1 1 0 0 0,-1 0 0 0 0,0 0 0 0 0,0 0 0 0 0,0 0 0 0 0,0 0 0 0 0,0 0 0 0 0,0 0 0 0 0,1 0 0 0 0,-1-1 0 0 0,0 1 0 0 0,0 0 0 0 0,0 0 0 0 0,0 0 0 0 0,0 0 0 0 0,1 0 0 0 0,-1 0 0 0 0,0 0 0 0 0,0 0 0 0 0,0 0 0 0 0,0 0 0 0 0,1 0 0 0 0,-1 0 0 0 0,0 0 0 0 0,0 0 0 0 0,0 0 0 0 0,0 0 0 0 0,1 0 0 0 0,-1 0 0 0 0,0 0 0 0 0,0 0 0 0 0,0 0 0 0 0,0 1 0 0 0,0-1 0 0 0,1 0 0 0 0,-1 0 0 0 0,0 0 0 0 0,0 0 0 0 0,0 0 0 0 0,0 0 0 0 0,0 0 0 0 0,0 1 0 0 0,1-1 0 0 0,-1 0 0 0 0,0 0 0 0 0,2 6 0 0 0,4 12 0 0 0,5 35 0 0 0,-8-33 0 0 0,9 26 0 0 0,-11-44 0 0 0,4 13 0 0 0,11 22 0 0 0,-15-34 0 0 0,-1-2 0 0 0,0 0 0 0 0,0 0 0 0 0,0 0 0 0 0,0 0 0 0 0,1-1 0 0 0,-1 1 0 0 0,0 0 0 0 0,1 0 0 0 0,-1-1 0 0 0,1 1 0 0 0,-1 0 0 0 0,1 0 0 0 0,-1-1 0 0 0,1 1 0 0 0,-1 0 0 0 0,1-1 0 0 0,1 2 0 0 0,6 5 0 0 0,1-3 0 0 0,-7-4 0 0 0,1 1 0 0 0,-1-1 0 0 0,1-1 0 0 0,0 1 0 0 0,-1 0 0 0 0,1-1 0 0 0,-1 1 0 0 0,1-1 0 0 0,-1 0 0 0 0,0 1 0 0 0,1-1 0 0 0,-1-1 0 0 0,0 1 0 0 0,0 0 0 0 0,1 0 0 0 0,1-2 0 0 0,4-4 0 0 0,1 0 0 0 0,10-12 0 0 0,-10 9 0 0 0,-2 3 97 0 0,-1-1 0 0 0,1 0 1 0 0,-1-1-1 0 0,-1 1 0 0 0,1-1 0 0 0,-1 0 0 0 0,6-17 0 0 0,-2-2 467 0 0,8-40-1 0 0,-8 30-419 0 0,-8 35-144 0 0,0 1 0 0 0,-1 0 0 0 0,0 0 0 0 0,0 0 0 0 0,0 0 0 0 0,0 0 0 0 0,0 0 0 0 0,0-1 0 0 0,-1-2 0 0 0,1 5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0,-1 0 0 0 0,1 0 0 0 0,0 0 0 0 0,0 0 0 0 0,0 0 0 0 0,0 0 0 0 0,0 0 0 0 0,0-1 0 0 0,0 1 0 0 0,0 0 0 0 0,0 0 0 0 0,0 0 0 0 0,0 0 0 0 0,0 0 0 0 0,0 0 0 0 0,-1 0 0 0 0,1 0 0 0 0,0 0 0 0 0,0 0 0 0 0,0 0 0 0 0,0 0 0 0 0,0 0 0 0 0,0 0 0 0 0,0 0 0 0 0,0 0 0 0 0,-4 5 0 0 0,-2 7 0 0 0,1 1-45 0 0,1 0 1 0 0,0 0-1 0 0,1 1 1 0 0,0-1-1 0 0,1 1 1 0 0,1 0-1 0 0,0-1 0 0 0,2 26 1 0 0,2 13-1205 0 0,-3-41 1435 0 0,0-1 0 0 0,1 0-1 0 0,0 0 1 0 0,1 0-1 0 0,0 0 1 0 0,1 0-1 0 0,4 12 1 0 0,1-9-15 0 0,-4-11-219 0 0,-2-2 26 0 0,-1 1-49 0 0,1-1 0 0 0,-1 1 1 0 0,1-1-1 0 0,-1 1 0 0 0,1-1 0 0 0,-1 0 1 0 0,1 1-1 0 0,-1-1 0 0 0,1 0 0 0 0,-1 0 0 0 0,1 0 1 0 0,-1 0-1 0 0,1-1 0 0 0,-1 1 0 0 0,0 0 0 0 0,1-1 1 0 0,-1 1-1 0 0,1-1 0 0 0,-1 1 0 0 0,3-2 0 0 0,0 0 145 0 0,0 0 0 0 0,-1 0 0 0 0,1-1 0 0 0,-1 1 0 0 0,5-6 0 0 0,10-11 203 0 0,-1-1 0 0 0,-2-1-1 0 0,25-42 1 0 0,-16 19-277 0 0,-24 43 0 0 0,0 1 0 0 0,0 0 0 0 0,0 0 0 0 0,0 0 0 0 0,0 0 0 0 0,0-1 0 0 0,0 1 0 0 0,1 0 0 0 0,-1 0 0 0 0,0 0 0 0 0,0 0 0 0 0,0-1 0 0 0,0 1 0 0 0,1 0 0 0 0,-1 0 0 0 0,0 0 0 0 0,0 0 0 0 0,0 0 0 0 0,1 0 0 0 0,-1 0 0 0 0,0 0 0 0 0,0 0 0 0 0,0 0 0 0 0,1 0 0 0 0,-1 0 0 0 0,0-1 0 0 0,0 1 0 0 0,0 1 0 0 0,1-1 0 0 0,-1 0 0 0 0,0 0 0 0 0,0 0 0 0 0,0 0 0 0 0,1 0 0 0 0,-1 0 0 0 0,0 0 0 0 0,0 0 0 0 0,0 0 0 0 0,1 0 0 0 0,-1 0 0 0 0,0 0 0 0 0,0 1 0 0 0,0-1 0 0 0,0 0 0 0 0,1 0 0 0 0,-1 0 0 0 0,0 0 0 0 0,0 0 0 0 0,0 1 0 0 0,0-1 0 0 0,0 0 0 0 0,0 0 0 0 0,1 0 0 0 0,-1 1 0 0 0,0-1 0 0 0,0 0 0 0 0,0 0 0 0 0,0 0 0 0 0,0 1 0 0 0,0-1 0 0 0,0 0 0 0 0,0 0 0 0 0,0 0 0 0 0,0 1 0 0 0,0-1 0 0 0,0 0 0 0 0,0 1 0 0 0,49 165 0 0 0,-49-163 0 0 0,4 8 0 0 0,2-3 0 0 0,2-5 0 0 0,-7-3 0 0 0,0 0 0 0 0,0-1 0 0 0,1 1 0 0 0,-1 0 0 0 0,0-1 0 0 0,0 1 0 0 0,0-1 0 0 0,0 1 0 0 0,0-1 0 0 0,0 1 0 0 0,0-1 0 0 0,0 0 0 0 0,0 1 0 0 0,0-1 0 0 0,-1 0 0 0 0,1 0 0 0 0,0 0 0 0 0,0 0 0 0 0,-1 0 0 0 0,1 0 0 0 0,0-1 0 0 0,13-27 0 0 0,-9 15 0 0 0,6-11 0 0 0,14-45 0 0 0,-20 51 0 0 0,1 1 0 0 0,1-1 0 0 0,0 1 0 0 0,2 1 0 0 0,11-19 0 0 0,-19 35 0 0 0,-1 1 0 0 0,0-1 0 0 0,0 1 0 0 0,1-1 0 0 0,-1 1 0 0 0,0 0 0 0 0,1-1 0 0 0,-1 1 0 0 0,1 0 0 0 0,-1-1 0 0 0,0 1 0 0 0,1 0 0 0 0,-1 0 0 0 0,1-1 0 0 0,-1 1 0 0 0,1 0 0 0 0,-1 0 0 0 0,1 0 0 0 0,-1 0 0 0 0,1-1 0 0 0,-1 1 0 0 0,1 0 0 0 0,-1 0 0 0 0,1 0 0 0 0,-1 0 0 0 0,1 0 0 0 0,-1 0 0 0 0,1 1 0 0 0,-1-1 0 0 0,1 0 0 0 0,-1 0 0 0 0,1 0 0 0 0,-1 0 0 0 0,1 0 0 0 0,-1 1 0 0 0,1-1 0 0 0,-1 0 0 0 0,1 1 0 0 0,-1-1 0 0 0,1 0 0 0 0,-1 1 0 0 0,0-1 0 0 0,1 0 0 0 0,-1 1 0 0 0,2 0 0 0 0,0 0 0 0 0,0 0 0 0 0,0 0 0 0 0,0 1 0 0 0,0-1 0 0 0,0 0 0 0 0,0 1 0 0 0,0 0 0 0 0,-1-1 0 0 0,1 1 0 0 0,-1 0 0 0 0,1 0 0 0 0,-1 0 0 0 0,1 0 0 0 0,-1 0 0 0 0,0 0 0 0 0,0 0 0 0 0,1 4 0 0 0,2 3 0 0 0,5 7 0 0 0,0 1 0 0 0,-1 0 0 0 0,-1 1 0 0 0,6 25 0 0 0,-13-43 0 0 0,0 0 0 0 0,0 0 0 0 0,0 0 0 0 0,0 0 0 0 0,0 0 0 0 0,0 1 0 0 0,0-1 0 0 0,0 0 0 0 0,0 0 0 0 0,0 0 0 0 0,0 0 0 0 0,0 0 0 0 0,0 0 0 0 0,0 0 0 0 0,0 0 0 0 0,0 0 0 0 0,0 0 0 0 0,0 0 0 0 0,0 0 0 0 0,0 1 0 0 0,0-1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0,5-7 0 0 0,2-10 0 0 0,-3 3-790 0 0,-1 1-1 0 0,0 0 1 0 0,-1-1-1 0 0,-1 0 1 0 0,0 0-1 0 0,-1-13 1 0 0,0 10-7397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4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199 601 13823 0 0,'2'-2'315'0'0,"14"-12"416"0"0,-11 10-583 0 0,0-1-1 0 0,-1 1 0 0 0,1-1 0 0 0,-1 0 0 0 0,1 0 0 0 0,-1 0 1 0 0,-1 0-1 0 0,4-7 0 0 0,-6 10 280 0 0,0 0 1 0 0,-1 0-1 0 0,1 0 0 0 0,0-1 1 0 0,-1 1-1 0 0,0 0 1 0 0,0 0-1 0 0,1-1 0 0 0,-1 1 1 0 0,-1 0-1 0 0,1-1 0 0 0,0 1 1 0 0,0 0-1 0 0,-2-3 0 0 0,2 3-244 0 0,-1 0-1 0 0,0 0 0 0 0,0 0 0 0 0,0 0 1 0 0,0 0-1 0 0,-1 0 0 0 0,1 1 0 0 0,0-1 1 0 0,-1 0-1 0 0,0 1 0 0 0,1-1 0 0 0,-4-1 1 0 0,2 1-70 0 0,0 0-1 0 0,0 0 1 0 0,0 1 0 0 0,0-1 0 0 0,-1 1 0 0 0,1 0 0 0 0,0 0 0 0 0,-1 0 0 0 0,1 1 0 0 0,-1-1 0 0 0,1 1 0 0 0,-1 0 0 0 0,1 0 0 0 0,-1 0 0 0 0,1 0 0 0 0,-1 1 0 0 0,-4 0 0 0 0,-26 8 112 0 0,21-6-87 0 0,-25 8 0 0 0,33-9-126 0 0,0 1 0 0 0,0-1 0 0 0,1 1 0 0 0,-1 0 0 0 0,1 0 0 0 0,-1 0-1 0 0,1 1 1 0 0,-5 5 0 0 0,4-3-12 0 0,1 0 0 0 0,-1 0 0 0 0,1 1 0 0 0,0 0 0 0 0,1 0 0 0 0,0 0 0 0 0,0 0 0 0 0,0 0 0 0 0,-2 15 0 0 0,2-7 0 0 0,1 1 0 0 0,1-1 0 0 0,0 31 0 0 0,2-41 0 0 0,-1 1 0 0 0,1-1 0 0 0,0 0 0 0 0,0 1 0 0 0,3 6 0 0 0,4 0 0 0 0,-3-10 0 0 0,-3-2 0 0 0,0 0 0 0 0,1 1 0 0 0,0-1 0 0 0,0 0 0 0 0,0 0 0 0 0,-1 0 0 0 0,1 0 0 0 0,0-1 0 0 0,0 1 0 0 0,-1-1 0 0 0,1 1 0 0 0,0-1 0 0 0,0 0 0 0 0,-1 0 0 0 0,1 0 0 0 0,-1 0 0 0 0,1-1 0 0 0,-1 1 0 0 0,0-1 0 0 0,1 0 0 0 0,1-2 0 0 0,3-2 0 0 0,0 0 0 0 0,-1 0 0 0 0,0-1 0 0 0,11-15 0 0 0,42-73 72 0 0,-58 93 299 0 0,-1 2 117 0 0,0 0 21 0 0,1 2-66 0 0,7 40-344 0 0,4 63 1 0 0,-1-8-535 0 0,10 73-1156 0 0,-19-145 1591 0 0,-1 40 0 0 0,-2-52 0 0 0,0 0 0 0 0,-1 0 0 0 0,-1-1 0 0 0,-7 25 0 0 0,10-36 0 0 0,0 0 0 0 0,-1 1 0 0 0,1-1 0 0 0,0 0 0 0 0,-1 0 0 0 0,0 0 0 0 0,1 0 0 0 0,-1 1 0 0 0,0-1 0 0 0,1 0 0 0 0,-1 0 0 0 0,0 0 0 0 0,0 0 0 0 0,0-1 0 0 0,0 1 0 0 0,0 0 0 0 0,0 0 0 0 0,0 0 0 0 0,0-1 0 0 0,0 1 0 0 0,0-1 0 0 0,-1 1 0 0 0,1-1 0 0 0,0 1 0 0 0,0-1 0 0 0,0 1 0 0 0,-1-1 0 0 0,1 0 0 0 0,0 0 0 0 0,-1 0 0 0 0,1 0 0 0 0,0 0 0 0 0,0 0 0 0 0,-1 0 0 0 0,1 0 0 0 0,0 0 0 0 0,-1-1 0 0 0,1 1 0 0 0,-2-1 0 0 0,-1-1 0 0 0,-1-1 0 0 0,1 1 0 0 0,0-1 0 0 0,0 1 0 0 0,0-1 0 0 0,0-1 0 0 0,1 1 0 0 0,-1 0 0 0 0,-3-5 0 0 0,1 0 0 0 0,0 1 0 0 0,0-1 0 0 0,1 0 0 0 0,0-1 0 0 0,0 1 0 0 0,1-1 0 0 0,0 0 0 0 0,1 0 0 0 0,-1 0 0 0 0,2-1 0 0 0,-3-13 0 0 0,5 21 0 0 0,0 1 0 0 0,0 0 0 0 0,-1 0 0 0 0,1 0 0 0 0,1 0 0 0 0,-1-1 0 0 0,0 1 0 0 0,0 0 0 0 0,0 0 0 0 0,1 0 0 0 0,-1 0 0 0 0,0 0 0 0 0,1 0 0 0 0,-1-1 0 0 0,1 1 0 0 0,-1 0 0 0 0,1 0 0 0 0,0 0 0 0 0,-1 1 0 0 0,2-2 0 0 0,1-2 0 0 0,13-22-1103 0 0,1 0 1 0 0,26-31-1 0 0,-18 27-1193 0 0,22-37 0 0 0,42-92-9 0 0,-37 58 546 0 0,31-63-985 0 0,-40 71 1821 0 0,28-60 118 0 0,-26 52 3651 0 0,-29 59-684 0 0,-16 41-1646 0 0,0 1 134 0 0,0 0 575 0 0,0 0 250 0 0,0 0 49 0 0,0 0-127 0 0,0 0-575 0 0,-1 1-248 0 0,-7 7-176 0 0,0 1 1 0 0,0 0 0 0 0,1 0-1 0 0,0 1 1 0 0,1 0 0 0 0,0 0-1 0 0,-5 14 1 0 0,7-13-151 0 0,1 0-1 0 0,0 0 1 0 0,0 0 0 0 0,1 0-1 0 0,0 0 1 0 0,1 21 0 0 0,-2 0 66 0 0,-25 215-314 0 0,24-219 0 0 0,-8 100 0 0 0,11-112 0 0 0,1 1 0 0 0,1-1 0 0 0,1 1 0 0 0,0-1 0 0 0,8 27 0 0 0,-9-39 0 0 0,1 0 0 0 0,-1 0 0 0 0,1 0 0 0 0,0 0 0 0 0,0-1 0 0 0,0 1 0 0 0,0-1 0 0 0,1 1 0 0 0,0-1 0 0 0,-1 0 0 0 0,1 0 0 0 0,1 0 0 0 0,-1 0 0 0 0,0 0 0 0 0,1-1 0 0 0,-1 1 0 0 0,1-1 0 0 0,-1 0 0 0 0,7 2 0 0 0,-8-3 0 0 0,-1 0 0 0 0,1-1 0 0 0,0 1 0 0 0,-1-1 0 0 0,1 0 0 0 0,0 1 0 0 0,-1-1 0 0 0,1 0 0 0 0,0 0 0 0 0,0 0 0 0 0,0 0 0 0 0,-1 0 0 0 0,1 0 0 0 0,0-1 0 0 0,-1 1 0 0 0,1-1 0 0 0,3 0 0 0 0,0-2 0 0 0,0 2-104 0 0,0-1-1 0 0,0-1 1 0 0,-1 1 0 0 0,0-1 0 0 0,1 1-1 0 0,-1-1 1 0 0,0-1 0 0 0,0 1-1 0 0,0 0 1 0 0,-1-1 0 0 0,1 0 0 0 0,-1 0-1 0 0,0 0 1 0 0,0 0 0 0 0,-1 0 0 0 0,1-1-1 0 0,-1 1 1 0 0,0-1 0 0 0,0 0-1 0 0,0 0 1 0 0,-1 1 0 0 0,1-1 0 0 0,-1 0-1 0 0,0 0 1 0 0,-1-1 0 0 0,1 1-1 0 0,-1-5 1 0 0,-1-13-2158 0 0,-1 1 1 0 0,-5-29-1 0 0,2 34 215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4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17503 0 0,'-1'10'1588'0'0,"-4"5"-1129"0"0,5-14 277 0 0,0-1 237 0 0,17 14 1659 0 0,-13-13-2458 0 0,-1 0-1 0 0,1 0 1 0 0,0 0-1 0 0,-1 0 1 0 0,1-1-1 0 0,0 1 1 0 0,0-1-1 0 0,-1 0 1 0 0,8-1-1 0 0,36-7 1091 0 0,-26 3-643 0 0,-17 4-499 0 0,112-18 1935 0 0,-91 16-2527 0 0,1 1-1 0 0,41 3 1 0 0,-62 0 380 0 0,9 0-1501 0 0,0 0-1 0 0,22-2 0 0 0,-25-1 57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4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128 305 13823 0 0,'0'0'315'0'0,"0"0"45"0"0,0 0-336 0 0,0 0 0 0 0,0 0-1 0 0,1-1 1 0 0,-1 1 0 0 0,0 0 0 0 0,0 0-1 0 0,0 0 1 0 0,1 0 0 0 0,-1 0 0 0 0,0-1-1 0 0,0 1 1 0 0,0 0 0 0 0,0 0 0 0 0,1 0 0 0 0,-1-1-1 0 0,0 1 1 0 0,0 0 0 0 0,0 0 0 0 0,0-1-1 0 0,0 1 1 0 0,0 0 0 0 0,0 0 0 0 0,0-1 0 0 0,0 1-1 0 0,0 0 1 0 0,0 0 0 0 0,0-1 0 0 0,0 1-1 0 0,0-1 1 0 0,0-3 2 0 0,0-1 0 0 0,-1 1-1 0 0,0-1 1 0 0,0 1 0 0 0,0-1-1 0 0,0 1 1 0 0,-1-1 0 0 0,-3-5-1 0 0,-4-15 1696 0 0,-4-43 4274 0 0,7 39-5622 0 0,4 21 94 0 0,0 0 1 0 0,0 0 0 0 0,0-16 0 0 0,7-50-303 0 0,-5 68-93 0 0,0 5 299 0 0,0 1 117 0 0,0 0 21 0 0,0 0-66 0 0,0 8-278 0 0,-3 119-165 0 0,-1 109 0 0 0,-37 262 0 0 0,34-447 0 0 0,2 0 0 0 0,3 68 0 0 0,5-78 586 0 0,2 44 876 0 0,-6-75-1462 0 0,0-2 0 0 0,-3-1 0 0 0,-2-1 0 0 0,-1-8-64 0 0,6 1-103 0 0,0 0 0 0 0,0 0 0 0 0,0-1 0 0 0,0 1 0 0 0,0 0 0 0 0,0-1 0 0 0,0 1 0 0 0,0 0 0 0 0,1-1 0 0 0,-2-2 0 0 0,0-5-7160 0 0,0-2-1461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5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61 287 8287 0 0,'0'0'191'0'0,"0"0"26"0"0,0-2 9 0 0,3-28 831 0 0,-2 0 0 0 0,-1-1 1 0 0,-1 1-1 0 0,-7-42 0 0 0,7 66-719 0 0,0 1 0 0 0,-1 0 0 0 0,-4-10 0 0 0,-6-17 1462 0 0,12 30-1635 0 0,-1-1 0 0 0,0 1 0 0 0,0 0-1 0 0,1 0 1 0 0,0-1 0 0 0,-1 1 0 0 0,1 0-1 0 0,0-1 1 0 0,0 1 0 0 0,0-3 0 0 0,3 4 1770 0 0,-2 9-1499 0 0,2 17 1254 0 0,-1-17-1420 0 0,1 4-254 0 0,0 2-16 0 0,-1 2 0 0 0,2 0 0 0 0,3 9 0 0 0,2 3 8 0 0,-6-19 79 0 0,0 1 0 0 0,0-1 0 0 0,-1 1 0 0 0,2 19 0 0 0,0 27 614 0 0,-1-31-249 0 0,-1 34 0 0 0,-5 11-452 0 0,-6 93 0 0 0,6-135 0 0 0,3 32 0 0 0,0-49-3 0 0,1 1-11 0 0,5 6 103 0 0,-6-16 282 0 0,0-2 117 0 0,0 0 21 0 0,0 0-66 0 0,-1 0-294 0 0,-5-5-133 0 0,-5-8-16 0 0,10 13 0 0 0,1-1 0 0 0,0 1 0 0 0,-1-1 0 0 0,1 1 0 0 0,-1-1 0 0 0,1 1 0 0 0,-1 0 0 0 0,1-1 0 0 0,-1 1 0 0 0,1 0 0 0 0,-1-1 0 0 0,1 1 0 0 0,-1 0 0 0 0,0 0 0 0 0,1-1 0 0 0,-1 1 0 0 0,1 0 0 0 0,-1 0 0 0 0,0 0 0 0 0,0 0 0 0 0,-6-2 0 0 0,-11-2-181 0 0,15 4-39 0 0,1 0-255 0 0,2 0-33 0 0,-2 0 65 0 0,1-1 398 0 0,-1 1-1 0 0,1-1 0 0 0,0 0 0 0 0,0 0 0 0 0,0 1 1 0 0,-1-1-1 0 0,1 0 0 0 0,0 0 0 0 0,0 0 0 0 0,0 0 1 0 0,1 0-1 0 0,-1 0 0 0 0,0 0 0 0 0,0 0 0 0 0,0-1 1 0 0,1 1-1 0 0,-1 0 0 0 0,1 0 0 0 0,-1-1 0 0 0,1 1 1 0 0,-1 0-1 0 0,1-1 0 0 0,0 1 0 0 0,0 0 0 0 0,0-1 1 0 0,0 1-1 0 0,0-1 0 0 0,0 1 0 0 0,0 0 0 0 0,0-1 1 0 0,0 1-1 0 0,0-1 0 0 0,1 0 0 0 0,0-1-2 0 0,9-96-6225 0 0,-5 60 4226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5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88 13823 0 0,'0'0'315'0'0,"0"0"45"0"0,0 0 21 0 0,0 0-49 0 0,1-2-149 0 0,-1 0 17 0 0,0 0 0 0 0,0 0 0 0 0,0 0 0 0 0,0 0 0 0 0,-1 0 0 0 0,1 0 0 0 0,-1 1 0 0 0,1-1 0 0 0,-1 0 0 0 0,0 0 0 0 0,-1-3 0 0 0,0 1-203 0 0,1 2 515 0 0,1 2 0 0 0,-2-4-200 0 0,2 0 1218 0 0,1 3 3364 0 0,15 5-4710 0 0,0-2 0 0 0,0 0-1 0 0,23 0 1 0 0,53-6 927 0 0,-46 1-893 0 0,-33 2 47 0 0,0-1 0 0 0,-1-1 0 0 0,1 1-1 0 0,0-2 1 0 0,-1 0 0 0 0,22-10 0 0 0,2 0-71 0 0,-25 11-194 0 0,-9 5 0 0 0,-5 3 0 0 0,-2 1-194 0 0,-1 1 0 0 0,1-1 1 0 0,-1 0-1 0 0,0-1 0 0 0,-1 1 0 0 0,0-1 0 0 0,1 0 1 0 0,-2-1-1 0 0,1 0 0 0 0,-12 5 0 0 0,18-8-531 0 0,-2 0-246 0 0,-1 0 1196 0 0,-1 0-2659 0 0,2-3-4690 0 0,-3-10 4565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5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10135 0 0,'0'0'231'0'0,"0"0"29"0"0,0 0 19 0 0,0 0 105 0 0,0 0 410 0 0,0 0 184 0 0,0 0 40 0 0,-6 4 272 0 0,7-4 6244 0 0,10-2-7010 0 0,-1 1-1 0 0,1 0 1 0 0,0 0-1 0 0,0 1 1 0 0,0 0-1 0 0,-1 1 1 0 0,1 0 0 0 0,17 5-1 0 0,15 12-532 0 0,-36-14 14 0 0,1 0 0 0 0,-1 0 0 0 0,1-1 0 0 0,0-1 0 0 0,0 1 0 0 0,0-1 0 0 0,0-1 0 0 0,0 1 0 0 0,1-1 1 0 0,-1-1-1 0 0,0 1 0 0 0,1-2 0 0 0,-1 1 0 0 0,0-1 0 0 0,10-2 0 0 0,-10 2 168 0 0,-5 0 9 0 0,1 1 0 0 0,-1-1 0 0 0,1 0 0 0 0,-1 0 0 0 0,0 0 0 0 0,0 0 0 0 0,1 0 0 0 0,3-3 0 0 0,-6 0-68 0 0,-7 4-171 0 0,-11 3-1219 0 0,8 3-216 0 0,0 0 0 0 0,1 0 0 0 0,0 1 0 0 0,0 0 0 0 0,1 1 0 0 0,-13 15 0 0 0,19-22-493 0 0,1-1-51 0 0,0 0-11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4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35 7135 0 0,'0'0'331'0'0,"0"0"-10"0"0,0 0-70 0 0,0 0 478 0 0,1-1 229 0 0,10-14 1687 0 0,-11 13-2074 0 0,0 2-25 0 0,0 0-23 0 0,0 0-91 0 0,0 0-44 0 0,0 0-11 0 0,0 0-1 0 0,0 0 0 0 0,0 0 0 0 0,0 0 0 0 0,0 0-9 0 0,0 0-38 0 0,0 0-10 0 0,0 0-6 0 0,0 0-11 0 0,0 0-46 0 0,0 0-22 0 0,-1 2-2 0 0,-3 9-49 0 0,0 0-1 0 0,0 0 0 0 0,1 0 1 0 0,-3 21-1 0 0,-3 52 569 0 0,5-45-164 0 0,4-35-476 0 0,-1 1 1 0 0,1 0 0 0 0,0-1 0 0 0,0 1 0 0 0,1-1 0 0 0,-1 1 0 0 0,1-1 0 0 0,0 0 0 0 0,0 1 0 0 0,1-1 0 0 0,-1 0 0 0 0,1 1-1 0 0,0-1 1 0 0,0 0 0 0 0,0 0 0 0 0,5 6 0 0 0,-5-9 24 0 0,0-2 0 0 0,8-3-83 0 0,-1-1 1 0 0,0 0-1 0 0,-1-1 0 0 0,1 0 1 0 0,11-11-1 0 0,39-41 258 0 0,-50 49-302 0 0,1-2-17 0 0,119-115-472 0 0,-75 84 645 0 0,-51 40-111 0 0,6-1-41 0 0,-7 2-17 0 0,-1 0 0 0 0,0 1-1 0 0,1 0 1 0 0,-1-1 0 0 0,0 1 0 0 0,0 0-1 0 0,1-1 1 0 0,-1 1 0 0 0,1 0 0 0 0,-1 0-1 0 0,0 0 1 0 0,1 0 0 0 0,-1 1 0 0 0,0-1-1 0 0,1 0 1 0 0,-1 0 0 0 0,2 1 0 0 0,-3 0 0 0 0,1-1 1 0 0,-1 0-1 0 0,1 0 1 0 0,-1 0-1 0 0,1 0 1 0 0,-1 1-1 0 0,1-1 1 0 0,0 0-1 0 0,-1 0 1 0 0,1 0-1 0 0,-1 0 0 0 0,1 0 1 0 0,0 0-1 0 0,-1 0 1 0 0,1-1-1 0 0,-1 1 1 0 0,1 0-1 0 0,-1 0 1 0 0,2-1-1 0 0,-2 1 5 0 0,0 0 0 0 0,1 0 0 0 0,-1 0-1 0 0,0-1 1 0 0,1 1 0 0 0,-1 0 0 0 0,0 0-1 0 0,1 0 1 0 0,-1 0 0 0 0,0 0 0 0 0,1 0-1 0 0,-1 0 1 0 0,0 0 0 0 0,1 0 0 0 0,-1 0-1 0 0,1 0 1 0 0,-1 0 0 0 0,0 0 0 0 0,1 0-1 0 0,-1 0 1 0 0,0 0 0 0 0,1 0 0 0 0,-1 0-1 0 0,0 1 1 0 0,1-1 0 0 0,-1 0 0 0 0,0 0-1 0 0,0 0 1 0 0,1 0 0 0 0,-1 1 0 0 0,0-1-1 0 0,0 0 1 0 0,1 0 0 0 0,-1 1 0 0 0,0-1-1 0 0,0 0 1 0 0,1 1 0 0 0,-1 0 6 0 0,0 1 0 0 0,0-1 1 0 0,0 0-1 0 0,0 1 0 0 0,0-1 0 0 0,0 0 1 0 0,-1 1-1 0 0,1-1 0 0 0,0 0 0 0 0,-1 1 1 0 0,1-1-1 0 0,-2 2 0 0 0,-32 65 393 0 0,20-44-256 0 0,-21 33 184 0 0,-5 9-24 0 0,7 2-124 0 0,-41 127 0 0 0,71-187-179 0 0,-4 16 48 0 0,0 0 0 0 0,-3 28 0 0 0,10-49 24 0 0,-1-1 18 0 0,1-1-113 0 0,0 7 219 0 0,1-8-194 0 0,-1 0-1 0 0,0 0 0 0 0,0 0 0 0 0,0 0 1 0 0,1 0-1 0 0,-1 0 0 0 0,0 0 0 0 0,0 0 1 0 0,0 0-1 0 0,1 0 0 0 0,-1 0 0 0 0,0 0 1 0 0,0 0-1 0 0,1 0 0 0 0,-1 0 0 0 0,0 0 1 0 0,0 0-1 0 0,0 0 0 0 0,1 0 0 0 0,-1 0 1 0 0,0 0-1 0 0,0 0 0 0 0,0 0 0 0 0,1-1 0 0 0,-1 1 1 0 0,0 0-1 0 0,0 0 0 0 0,0 0 0 0 0,0 0 1 0 0,1 0-1 0 0,-1-1 0 0 0,0 1 0 0 0,2-1-194 0 0,-2 1 7 0 0,0 0-16 0 0,0 0-75 0 0,0 0-39 0 0,0 0-5 0 0,1 14-808 0 0,7-1-790 0 0,-8-12 1509 0 0,0-1 262 0 0,0 1 1 0 0,0-1-1 0 0,1 1 1 0 0,-1-1-1 0 0,0 1 1 0 0,0-1-1 0 0,0 0 1 0 0,1 1-1 0 0,-1-1 1 0 0,0 1-1 0 0,1-1 1 0 0,-1 0-1 0 0,0 1 1 0 0,1-1-1 0 0,-1 0 1 0 0,0 0-1 0 0,1 1 1 0 0,-1-1-1 0 0,1 0 1 0 0,0 1-1 0 0,8 3-6497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5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263 102 8287 0 0,'0'0'382'0'0,"0"0"-8"0"0,0 0-102 0 0,0 0 463 0 0,0 0 234 0 0,0 0 45 0 0,0 0-61 0 0,0 0-288 0 0,0 0-121 0 0,0 0-28 0 0,0 0 66 0 0,0 0 288 0 0,0 0 122 0 0,0 0 28 0 0,0 0-65 0 0,0 0-290 0 0,8-8 839 0 0,-5-15-1263 0 0,-3 22-165 0 0,0 1 0 0 0,1-1 1 0 0,-1 0-1 0 0,0 0 0 0 0,0 0 0 0 0,0 0 0 0 0,0 1 0 0 0,0-1 1 0 0,0 0-1 0 0,0 0 0 0 0,0 0 0 0 0,0 0 0 0 0,0 0 0 0 0,-1 1 1 0 0,1-1-1 0 0,0 0 0 0 0,-1-1 0 0 0,0 0 367 0 0,1-5-294 0 0,-1-1-133 0 0,1 8-16 0 0,0-1 0 0 0,0 0 0 0 0,0 1 0 0 0,0-1 0 0 0,-1 0 0 0 0,1 1 0 0 0,0-1 0 0 0,-1 1 0 0 0,1-1 0 0 0,0 1 0 0 0,-1-1 0 0 0,1 0 0 0 0,0 1 0 0 0,-1-1 0 0 0,1 1 0 0 0,-1 0 0 0 0,1-1 0 0 0,-1 1 0 0 0,0-1 0 0 0,0 0 0 0 0,-1 0 0 0 0,2 1 32 0 0,-2-2-7 0 0,1 1 1 0 0,-1-1 0 0 0,0 1 0 0 0,1 0-1 0 0,-1-1 1 0 0,0 1 0 0 0,1 0-1 0 0,-1 0 1 0 0,0 0 0 0 0,0 0-1 0 0,0 0 1 0 0,0 1 0 0 0,0-1-1 0 0,0 0 1 0 0,-4 1 0 0 0,0-1 448 0 0,-18-4 641 0 0,15 4-1099 0 0,3 1 37 0 0,0 1 1 0 0,0 0-1 0 0,-10 4 0 0 0,10-3 177 0 0,3-3 241 0 0,-9 9 663 0 0,4-1-1134 0 0,3-1 0 0 0,-1-1 0 0 0,3-3 0 0 0,2-1 0 0 0,0-1 0 0 0,0 1 0 0 0,0-1 0 0 0,0 1 0 0 0,0 0 0 0 0,0-1 0 0 0,1 1 0 0 0,-1 0 0 0 0,0 0 0 0 0,0 0 0 0 0,1-1 0 0 0,-1 1 0 0 0,1 0 0 0 0,-1 0 0 0 0,1 0 0 0 0,-1 0 0 0 0,1 0 0 0 0,-1 2 0 0 0,-3 8 0 0 0,-7 17 0 0 0,6-19 0 0 0,1 1 0 0 0,-5 20 0 0 0,-21 82 0 0 0,20-81 0 0 0,4-11 0 0 0,1 1 0 0 0,0 0 0 0 0,1 1 0 0 0,-1 40 0 0 0,5-55 0 0 0,0-2 0 0 0,0-1 0 0 0,0 1 0 0 0,1 0 0 0 0,0 0 0 0 0,-1 0 0 0 0,2-1 0 0 0,-1 1 0 0 0,0-1 0 0 0,1 1 0 0 0,0-1 0 0 0,0 1 0 0 0,6 7 0 0 0,-4-5 108 0 0,1 1-1 0 0,0-1 1 0 0,1 0-1 0 0,-1-1 1 0 0,14 13-1 0 0,39 25 972 0 0,-21-16-755 0 0,-3-4-324 0 0,-26-20 0 0 0,-7-3 0 0 0,0 0 0 0 0,-1-1 0 0 0,1 1 0 0 0,0-1 0 0 0,0 1 0 0 0,0-1 0 0 0,0 0 0 0 0,0 1 0 0 0,0-1 0 0 0,0 0 0 0 0,0 0 0 0 0,0 0 0 0 0,0 1 0 0 0,0-1 0 0 0,1 0 0 0 0,1-1 0 0 0,-2 1 0 0 0,-1 1 0 0 0,1-1 0 0 0,-1 0 0 0 0,1 0 0 0 0,0 0 0 0 0,-1 0 0 0 0,1 0 0 0 0,0 0 0 0 0,-1 0 0 0 0,1 0 0 0 0,0 0 0 0 0,-1 0 0 0 0,1 0 0 0 0,-1 0 0 0 0,1 0 0 0 0,0 0 0 0 0,-1-1 0 0 0,1 1 0 0 0,0 0 0 0 0,-1 0 0 0 0,1-1 0 0 0,-1 1 0 0 0,1 0 0 0 0,-1-1 0 0 0,1 1 0 0 0,-1-1 0 0 0,1 1 0 0 0,0-1 0 0 0,0-1 0 0 0,5-1 0 0 0,-4 2 0 0 0,0-1 0 0 0,1 1 0 0 0,-1-1 0 0 0,0 0 0 0 0,0 0 0 0 0,0 0 0 0 0,2-2 0 0 0,2-1 0 0 0,-3 1 0 0 0,0 1 0 0 0,0-1 0 0 0,0 1 0 0 0,0-1 0 0 0,-1 0 0 0 0,4-8 0 0 0,-2 5 0 0 0,-3 0-64 0 0,-1 6-273 0 0,0 1-138 0 0,-6 1-2315 0 0,2-1-58 0 0,3 0-3180 0 0,1 0-150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1:5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4607 0 0,'0'0'208'0'0,"0"0"204"0"0,0 0 730 0 0,0 0 312 0 0,0 0 68 0 0,0 0-57 0 0,0 0-288 0 0,0 0-121 0 0,0 0-28 0 0,0 0-72 0 0,0 0-285 0 0,0 0-126 0 0,0 0-29 0 0,0 0-4 0 0,0 0 0 0 0,0 0 0 0 0,0 0 0 0 0,0 0 0 0 0,-19 0 2048 0 0,18 0-2522 0 0,1 0 1 0 0,-1 0-1 0 0,1 0 0 0 0,-1 1 0 0 0,1-1 0 0 0,-1 0 0 0 0,1 0 1 0 0,0 0-1 0 0,-1 0 0 0 0,1 0 0 0 0,-1 1 0 0 0,1-1 0 0 0,-1 0 1 0 0,1 0-1 0 0,0 1 0 0 0,-1-1 0 0 0,1 0 0 0 0,0 1 0 0 0,-1-1 1 0 0,1 0-1 0 0,0 1 0 0 0,0-1 0 0 0,-1 0 0 0 0,1 1 0 0 0,0-1 1 0 0,0 1-1 0 0,0-1 0 0 0,-1 1 0 0 0,-1 18 2206 0 0,10 27 1905 0 0,-6-37-3865 0 0,8 30 206 0 0,2-1 0 0 0,2 0-1 0 0,32 62 1 0 0,-31-71-401 0 0,-3-2-89 0 0,59 131 0 0 0,-61-129 0 0 0,-1 0 0 0 0,-1 0 0 0 0,7 52 0 0 0,-9-31 0 0 0,-2 0 0 0 0,-3 1 0 0 0,-1-1 0 0 0,-9 60 0 0 0,4-86 0 0 0,-16 45 0 0 0,1-7 0 0 0,15-45 0 0 0,-14 29 0 0 0,8-20 0 0 0,6-13 0 0 0,1-3 0 0 0,0-1 0 0 0,0 0 0 0 0,-1 0 0 0 0,0 0 0 0 0,-12 14 0 0 0,4-9 0 0 0,1-2 0 0 0,-9 23-133 0 0,20-34-563 0 0,1-1-258 0 0,0 0-56 0 0,-9-52-4493 0 0,10 27 3967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1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4607 0 0,'0'3'354'0'0,"-1"6"148"0"0,0-6 1492 0 0,1-3 675 0 0,0 0 136 0 0,0 0-271 0 0,0 0-1266 0 0,0 0-551 0 0,0 0-114 0 0,0 0-69 0 0,0 0-187 0 0,0 0-84 0 0,0 0-21 0 0,0 0-12 0 0,0 0-46 0 0,0 0-22 0 0,0 0-2 0 0,0 0 16 0 0,0 0 66 0 0,0 0 22 0 0,0 0 6 0 0,0 0 21 0 0,0 0 80 0 0,0 0 39 0 0,0 0 6 0 0,0 0-23 0 0,0 0-94 0 0,0 0-40 0 0,0 0-10 0 0,3 0-16 0 0,36 9 442 0 0,-27-5-517 0 0,0-1 0 0 0,14 1-1 0 0,-5-2-113 0 0,-1 0 87 0 0,-1-1-1 0 0,1-1 1 0 0,-1 0 0 0 0,22-4 0 0 0,-39 3-66 0 0,-2 1-26 0 0,1 0-53 0 0,-1 1 0 0 0,0-1 0 0 0,1 0 0 0 0,-1 0 0 0 0,0 0 0 0 0,1 0 0 0 0,-1 1 0 0 0,0-1 0 0 0,0 0 0 0 0,1 0 0 0 0,-1 0 0 0 0,0 1 0 0 0,0-1 0 0 0,0 0 0 0 0,1 1 0 0 0,-1-1 0 0 0,0 0-1 0 0,0 0 1 0 0,0 1 0 0 0,0-1 0 0 0,1 0 0 0 0,-1 1 0 0 0,0-1 0 0 0,0 0 0 0 0,0 1 0 0 0,0-1 0 0 0,0 0 0 0 0,0 1 0 0 0,0-1 0 0 0,0 0 0 0 0,0 1 0 0 0,0-1 0 0 0,0 0 0 0 0,0 1 0 0 0,0-1 0 0 0,-1 0 0 0 0,1 1 0 0 0,0-1 0 0 0,0 0 0 0 0,0 1 0 0 0,0-1 0 0 0,0 0 0 0 0,-1 1 0 0 0,1-1 0 0 0,-11 17-596 0 0,9-14 492 0 0,-6 7-1089 0 0,0-1 0 0 0,-12 11 0 0 0,-6 4-5150 0 0,8-8-1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1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1375 0 0,'0'0'464'0'0,"1"-2"1414"0"0,1-8 1210 0 0,1 0 1 0 0,0-14-1 0 0,-3 22-2793 0 0,0 2-79 0 0,0 0-31 0 0,0 0-8 0 0,0 0 63 0 0,0 0 270 0 0,0 0 118 0 0,0 0 20 0 0,0 0 20 0 0,0 0 56 0 0,0 0 20 0 0,0 0 6 0 0,0 0-27 0 0,0 0-124 0 0,0 0-58 0 0,13 18 1188 0 0,-11-17-1410 0 0,8 5 214 0 0,-7-5-464 0 0,0 0 1 0 0,0 1-1 0 0,0-1 0 0 0,0 0 1 0 0,0-1-1 0 0,1 1 0 0 0,-1 0 1 0 0,0-1-1 0 0,0 0 0 0 0,1 0 1 0 0,-1 0-1 0 0,5 0 0 0 0,0-2 114 0 0,0 0 1 0 0,0-1-1 0 0,13-5 0 0 0,-7 2 104 0 0,29-7 0 0 0,-21 8-281 0 0,-15 6-41 0 0,2 1-716 0 0,-7 12-768 0 0,-2-11 1029 0 0,0 1 0 0 0,-1-1 0 0 0,1 0 0 0 0,-1 0 0 0 0,1 0 0 0 0,-1 0-1 0 0,-2 4 1 0 0,-3 9-6654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1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61 2759 0 0,'1'-2'207'0'0,"13"-37"8686"0"0,-14 38-8853 0 0,0 1 0 0 0,-1-1 0 0 0,1 0-1 0 0,0 1 1 0 0,0-1 0 0 0,0 1 0 0 0,0-1-1 0 0,0 1 1 0 0,-1-1 0 0 0,1 1 0 0 0,0-1-1 0 0,0 1 1 0 0,-1-1 0 0 0,1 1 0 0 0,-1-1 0 0 0,1 1-1 0 0,0-1 1 0 0,-1 1 0 0 0,1 0 0 0 0,-1-1-1 0 0,1 1 1 0 0,-1 0 0 0 0,1-1 0 0 0,-1 1-1 0 0,0-1 67 0 0,1 1 0 0 0,-1 0-1 0 0,1 0 1 0 0,0-1-1 0 0,-1 1 1 0 0,1 0-1 0 0,-1 0 1 0 0,1-1 0 0 0,0 1-1 0 0,0-1 1 0 0,-1 1-1 0 0,1 0 1 0 0,0-1-1 0 0,-1 1 1 0 0,1-1 0 0 0,0 1-1 0 0,0 0 1 0 0,-1-2-1 0 0,-2 2 369 0 0,-4 0-148 0 0,4 2 4422 0 0,0 27-2257 0 0,2-9-1815 0 0,1-12-492 0 0,-1 1 1 0 0,1-1 0 0 0,1 1-1 0 0,1 9 1 0 0,0-9-98 0 0,-2-1 0 0 0,1 0 1 0 0,-2 16-1 0 0,-9 68 178 0 0,7-69-197 0 0,-6 24-1 0 0,-2 4 70 0 0,-26 101 306 0 0,23-100-222 0 0,-22 52 155 0 0,35-100-363 0 0,-1 3 38 0 0,0 1 0 0 0,0-1-1 0 0,0 0 1 0 0,-1 0 0 0 0,0-1-1 0 0,-6 11 1 0 0,8-16-16 0 0,1-1-1 0 0,0 1 1 0 0,-1-1-1 0 0,1 1 1 0 0,0-1-1 0 0,0 1 1 0 0,0 0-1 0 0,-1-1 1 0 0,1 1-1 0 0,0 0 1 0 0,0-1 0 0 0,0 1-1 0 0,0 0 1 0 0,0-1-1 0 0,0 1 1 0 0,0 0-1 0 0,1-1 1 0 0,-1 1-1 0 0,0-1 1 0 0,1 2-1 0 0,0-2-72 0 0,1-1-1 0 0,-1 1 0 0 0,1-1 0 0 0,0 0 1 0 0,-1 0-1 0 0,1 1 0 0 0,-1-1 0 0 0,1 0 1 0 0,-1 0-1 0 0,0 0 0 0 0,1-1 0 0 0,-1 1 1 0 0,0 0-1 0 0,0 0 0 0 0,0-1 0 0 0,0 1 1 0 0,0-1-1 0 0,0 1 0 0 0,0-1 1 0 0,-1 1-1 0 0,1-1 0 0 0,0 1 0 0 0,-1-1 1 0 0,1 0-1 0 0,-1 1 0 0 0,0-1 0 0 0,1 0 1 0 0,-1 1-1 0 0,0-1 0 0 0,0 0 0 0 0,0 0 1 0 0,0 1-1 0 0,-1-3 0 0 0,1 4-29 0 0,-4-18-1907 0 0,3 17 1199 0 0,1 0-1 0 0,-1 0 1 0 0,0 0-1 0 0,1 0 0 0 0,-1 0 1 0 0,0 0-1 0 0,0 0 1 0 0,1 0-1 0 0,-1 0 1 0 0,-2-1-1 0 0,-5-3-5982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1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11719 0 0,'0'0'532'0'0,"0"0"-4"0"0,1-1-192 0 0,17-7 2703 0 0,-15 7-2692 0 0,0 0-1 0 0,-1 0 1 0 0,1 0 0 0 0,-1 0-1 0 0,0 0 1 0 0,1-1 0 0 0,-1 1-1 0 0,0-1 1 0 0,4-3 0 0 0,-2 1-7 0 0,1 0 1 0 0,-1 0-1 0 0,1 0 1 0 0,-1 1-1 0 0,11-6 1 0 0,31-13 1366 0 0,-34 17-1511 0 0,3-2 295 0 0,21-4 0 0 0,-6 1-148 0 0,-9 3-155 0 0,28-6 0 0 0,-46 12-187 0 0,0 1 0 0 0,1-1 0 0 0,-1 1 0 0 0,1 0 0 0 0,-1 0 0 0 0,0 0 0 0 0,1 0 0 0 0,-1 1 0 0 0,1 0 0 0 0,-1-1 0 0 0,0 1 0 0 0,0 0 0 0 0,6 3 0 0 0,1 2-2 0 0,0 0 0 0 0,-1 1 1 0 0,16 14-1 0 0,-12-10 13 0 0,-1-1 35 0 0,1 1-1 0 0,-1 1 1 0 0,12 15 0 0 0,-22-22-14 0 0,0 0 1 0 0,0 1 0 0 0,-1-1-1 0 0,1 0 1 0 0,-1 1 0 0 0,0-1-1 0 0,-1 1 1 0 0,1 7-1 0 0,-1-7-7 0 0,-1 0-1 0 0,0 0 0 0 0,0-1 0 0 0,0 1 0 0 0,0 0 0 0 0,-1 0 0 0 0,0-1 0 0 0,0 1 1 0 0,-1-1-1 0 0,1 1 0 0 0,-1-1 0 0 0,-1 0 0 0 0,1 0 0 0 0,0-1 0 0 0,-1 1 0 0 0,-5 5 0 0 0,-7 4 2 0 0,-1 0 0 0 0,0-1 0 0 0,-22 13 0 0 0,-13 9 17 0 0,27-15-266 0 0,-32 18 0 0 0,30-18-117 0 0,24-16 113 0 0,0-1 0 0 0,-1 0 0 0 0,1-1-1 0 0,-1 1 1 0 0,0-1 0 0 0,0 0 0 0 0,0 1 0 0 0,0-2 0 0 0,-5 3 0 0 0,7-4-1643 0 0,2 0-3539 0 0,0 0-1519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1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5063 0 0,'0'0'390'0'0,"0"0"55"0"0,0 0 1163 0 0,0 0 537 0 0,0 0 109 0 0,0 0-128 0 0,0 0-602 0 0,0 0-262 0 0,0 0-57 0 0,0 0-72 0 0,0 0-254 0 0,0 0-116 0 0,0 0-25 0 0,0 0-41 0 0,0 0-163 0 0,0 0-77 0 0,0 0-10 0 0,0 0-37 0 0,-1 2-128 0 0,-56 78 462 0 0,49-70-669 0 0,1 1 1 0 0,-7 15-1 0 0,-4 5 104 0 0,6-8-62 0 0,0 1 0 0 0,1 1 0 0 0,2 0 1 0 0,1 0-1 0 0,-8 38 0 0 0,9-25-39 0 0,-3 53-1 0 0,4-29-39 0 0,6-60-38 0 0,-14 174 64 0 0,12-143-52 0 0,1-14 17 0 0,1-1 0 0 0,0 1 0 0 0,6 32 0 0 0,-5-45-22 0 0,3 12 99 0 0,11 33 1 0 0,-14-46-76 0 0,1-1 0 0 0,0 1 0 0 0,0-1 0 0 0,1 0 0 0 0,-1 0 0 0 0,1 0 0 0 0,0 0 0 0 0,0 0 1 0 0,0-1-1 0 0,0 1 0 0 0,1-1 0 0 0,5 4 0 0 0,4-1 45 0 0,-11-6-78 0 0,1 0 1 0 0,-1 1-1 0 0,0-1 0 0 0,1 0 0 0 0,-1 0 0 0 0,0 0 1 0 0,1 0-1 0 0,-1 0 0 0 0,0-1 0 0 0,0 1 0 0 0,1-1 1 0 0,-1 0-1 0 0,0 1 0 0 0,0-1 0 0 0,0 0 1 0 0,0 0-1 0 0,0 0 0 0 0,3-2 0 0 0,-3 1-144 0 0,-1 0-1 0 0,1 0 0 0 0,0 0 1 0 0,0 0-1 0 0,-1 0 0 0 0,1-1 1 0 0,-1 1-1 0 0,0-1 1 0 0,0 1-1 0 0,0 0 0 0 0,0-1 1 0 0,0 0-1 0 0,0 1 0 0 0,-1-1 1 0 0,1-2-1 0 0,1-11-1733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1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31 14623 0 0,'0'0'671'0'0,"0"0"-14"0"0,0 2-419 0 0,1 7-37 0 0,-1-6 702 0 0,0-3 298 0 0,-1 2 58 0 0,-1 3-402 0 0,0-1-645 0 0,1 0 0 0 0,-1 0 0 0 0,1 0 1 0 0,0 0-1 0 0,0 0 0 0 0,0 5 0 0 0,-9 27-62 0 0,9-33-136 0 0,0-1 0 0 0,1 1 0 0 0,-1-1 0 0 0,0 1 0 0 0,1 0 0 0 0,-1 4 0 0 0,-9 160 1182 0 0,7-120-599 0 0,2-34-381 0 0,-1 1-1 0 0,2 0 1 0 0,0 0-1 0 0,1 0 1 0 0,0 0-1 0 0,5 20 0 0 0,-4-28-68 0 0,-2-10 86 0 0,-3-11 78 0 0,0 9-318 0 0,1 0 0 0 0,0-1 0 0 0,1 0 0 0 0,0 1 0 0 0,0-1 0 0 0,0 0 0 0 0,1 1 0 0 0,-1-1 0 0 0,2 0 0 0 0,-1 0 0 0 0,1 1 0 0 0,2-11 0 0 0,5-24-52 0 0,15-55-127 0 0,-2 6-175 0 0,-1 3-166 0 0,-17 76 421 0 0,-1 8 58 0 0,-1-1 0 0 0,0 0-1 0 0,0 0 1 0 0,0 0-1 0 0,-1 0 1 0 0,0 0 0 0 0,1 0-1 0 0,-2-4 1 0 0,1 8 47 0 0,0 0 0 0 0,0 0 0 0 0,0 0 0 0 0,0 0 0 0 0,0 0 0 0 0,0-1 0 0 0,0 1 0 0 0,0 0 0 0 0,0 0 0 0 0,0 0 0 0 0,0 0 0 0 0,1 0 0 0 0,-1 0 0 0 0,0 0 0 0 0,0 0 0 0 0,0 0 0 0 0,0 0 0 0 0,0 0 0 0 0,0 0 0 0 0,0 0 0 0 0,0 0 0 0 0,0 0 0 0 0,0 0 0 0 0,0 0 0 0 0,0-1 0 0 0,0 1 0 0 0,0 0 0 0 0,0 0 0 0 0,0 0 0 0 0,0 0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1 0 0 0,0-1 0 0 0,0 0 0 0 0,0 0 0 0 0,0 0 0 0 0,0 0 0 0 0,0 0 0 0 0,0 0 0 0 0,0 0 0 0 0,0 0 0 0 0,0 0-1 0 0,28 9-11 0 0,-19-5 77 0 0,0-1-1 0 0,0-1 0 0 0,1 1 1 0 0,0-1-1 0 0,-1-1 1 0 0,1 0-1 0 0,0 0 1 0 0,-1-1-1 0 0,1 0 1 0 0,0-1-1 0 0,13-2 0 0 0,39-10 455 0 0,-60 13-437 0 0,1 0-2 0 0,3-1-124 0 0,9 0 466 0 0,-15 1-411 0 0,0 0 0 0 0,1 0 1 0 0,-1 1-1 0 0,1-1 0 0 0,-1 0 0 0 0,0 0 0 0 0,1 1 0 0 0,-1-1 1 0 0,0 0-1 0 0,1 1 0 0 0,-1-1 0 0 0,0 1 0 0 0,0-1 0 0 0,1 0 0 0 0,-1 1 1 0 0,0-1-1 0 0,0 1 0 0 0,0-1 0 0 0,0 1 0 0 0,0-1 0 0 0,1 1 1 0 0,-1-1-1 0 0,0 1 0 0 0,0-1 0 0 0,0 0 0 0 0,0 1 0 0 0,0-1 1 0 0,0 1-1 0 0,0-1 0 0 0,-1 1 0 0 0,1-1 0 0 0,0 1 0 0 0,0-1 1 0 0,0 1-1 0 0,-17 68 175 0 0,-2 20 150 0 0,17-68-180 0 0,1 0 0 0 0,1 0 1 0 0,3 29-1 0 0,-1-32-95 0 0,-1 0 0 0 0,0 0 0 0 0,-1 0 0 0 0,-1-1 0 0 0,-4 22 0 0 0,2-28-56 0 0,0 1 1 0 0,-6 12-1 0 0,-17 51 127 0 0,23-68-55 0 0,1-6-10 0 0,1-13-23 0 0,-2-8-268 0 0,-1 3-404 0 0,-12-32-1276 0 0,0 18-2967 0 0,6 17-2898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1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9671 0 0,'0'0'748'0'0,"0"0"-240"0"0,1-1 826 0 0,17-17 2096 0 0,-1 2-1451 0 0,31-38 0 0 0,-47 50-1968 0 0,0 3-11 0 0,-1-1 0 0 0,0 1 0 0 0,1 0 1 0 0,-1 0-1 0 0,0 0 0 0 0,1 0 0 0 0,-1 0 0 0 0,1 0 1 0 0,0 0-1 0 0,-1 0 0 0 0,1 0 0 0 0,0 0 1 0 0,0 0-1 0 0,1-2 0 0 0,6-4-10 0 0,-6 6 61 0 0,0 0 0 0 0,0 0 1 0 0,0 0-1 0 0,0 0 1 0 0,1 0-1 0 0,-1 0 0 0 0,0 1 1 0 0,0-1-1 0 0,1 1 1 0 0,-1-1-1 0 0,1 1 1 0 0,-1 0-1 0 0,0 0 0 0 0,1 0 1 0 0,-1 0-1 0 0,0 1 1 0 0,5 0-1 0 0,-1 1 368 0 0,0 0-1 0 0,0 0 1 0 0,0 0 0 0 0,10 7-1 0 0,-5-3 14 0 0,1-1 1 0 0,0-1-1 0 0,0 1 0 0 0,0-2 0 0 0,0 0 1 0 0,1 0-1 0 0,-1-1 0 0 0,1-1 1 0 0,18 1-1 0 0,21 2-59 0 0,-50-4-446 0 0,-2 0-5 0 0,-2 0-112 0 0,-1-1-73 0 0,1 0 1 0 0,-1 0-1 0 0,0 1 1 0 0,1 0 0 0 0,-1-1-1 0 0,0 1 1 0 0,-3 0-1 0 0,-17-1-7108 0 0,8-3-209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2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0 798 10247 0 0,'0'0'466'0'0,"0"0"-5"0"0,0 0-93 0 0,0 0 693 0 0,0 0 335 0 0,0 0 68 0 0,0 0-73 0 0,0 0-343 0 0,0 0-153 0 0,0 0-30 0 0,0 0-64 0 0,0 0-235 0 0,0 0-101 0 0,0 0-17 0 0,0 0-32 0 0,0 0-107 0 0,2 0-42 0 0,0-1-200 0 0,0 0 0 0 0,0-1-1 0 0,0 1 1 0 0,0 0 0 0 0,0-1 0 0 0,0 1 0 0 0,0-1 0 0 0,0 1 0 0 0,-1-1-1 0 0,1 0 1 0 0,-1 0 0 0 0,2-2 0 0 0,18-30 239 0 0,-16 26-167 0 0,30-58 42 0 0,-2-1-1 0 0,-3-2 0 0 0,-4-1 0 0 0,-2-1 1 0 0,23-122-1 0 0,-25 37-599 0 0,-21 153 400 0 0,-1 0-1 0 0,0-1 0 0 0,0 1 1 0 0,-1-1-1 0 0,0-4 1 0 0,-3-2 8 0 0,4 10 7 0 0,-1 0 1 0 0,1-1 1 0 0,0 1-1 0 0,0-1 1 0 0,-1 1-1 0 0,1 0 0 0 0,0-1 1 0 0,-1 1-1 0 0,1 0 0 0 0,0-1 1 0 0,-1 1-1 0 0,1 0 1 0 0,0 0-1 0 0,-1-1 0 0 0,1 1 1 0 0,-1 0-1 0 0,1 0 1 0 0,-1 0-1 0 0,1-1 0 0 0,-1 1 1 0 0,1 0-1 0 0,0 0 1 0 0,-1 0-1 0 0,0 0 0 0 0,-1 0-4 0 0,1 1 0 0 0,0-1 0 0 0,-1 1 0 0 0,1-1-1 0 0,0 1 1 0 0,0-1 0 0 0,-1 1 0 0 0,1 0 0 0 0,0 0-1 0 0,0 0 1 0 0,0 0 0 0 0,0 0 0 0 0,0 0 0 0 0,0 0-1 0 0,0 0 1 0 0,0 0 0 0 0,1 0 0 0 0,-1 0 0 0 0,-1 3-1 0 0,0 0-5 0 0,-7 10 9 0 0,1 0-1 0 0,0 0 0 0 0,1 0 1 0 0,1 1-1 0 0,0 0 1 0 0,1 0-1 0 0,1 1 1 0 0,0-1-1 0 0,1 1 0 0 0,1 0 1 0 0,0 0-1 0 0,1 0 1 0 0,2 20-1 0 0,-1 113 248 0 0,-1-36-39 0 0,2-94-132 0 0,5 83 400 0 0,-4-80-387 0 0,-1-8-24 0 0,1 0 0 0 0,0 0 0 0 0,9 27 0 0 0,2-2 83 0 0,4-9 300 0 0,-16-29-368 0 0,-1-1-4 0 0,0 0 0 0 0,2 1-12 0 0,6 3-37 0 0,-6-3 30 0 0,0 0 0 0 0,-1-1-41 0 0,1 0 1 0 0,0 1-1 0 0,0-1 0 0 0,0 0 0 0 0,0 0 0 0 0,0 0 0 0 0,-1-1 0 0 0,1 1 0 0 0,0 0 0 0 0,0-1 0 0 0,0 1 0 0 0,-1-1 0 0 0,1 0 0 0 0,0 1 0 0 0,-1-1 0 0 0,1 0 0 0 0,0 0 0 0 0,-1 0 0 0 0,1 0 0 0 0,-1 0 1 0 0,0-1-1 0 0,1 1 0 0 0,-1 0 0 0 0,2-3 0 0 0,1 0 1 0 0,5-8 78 0 0,0 0-1 0 0,8-14 1 0 0,-8 12-38 0 0,59-96 106 0 0,-67 109-220 0 0,0 1 48 0 0,0 0 0 0 0,0 1 0 0 0,0-1 1 0 0,0 0-1 0 0,-1 1 0 0 0,1-1 0 0 0,0 1 0 0 0,0 0 0 0 0,0-1 1 0 0,0 1-1 0 0,-1 0 0 0 0,1-1 0 0 0,0 1 0 0 0,-1 0 1 0 0,1 0-1 0 0,-1 0 0 0 0,1-1 0 0 0,0 2 0 0 0,8 16-78 0 0,-4-5 91 0 0,0-1 0 0 0,2 1 0 0 0,-2 0 0 0 0,-2 1 0 0 0,-1-7 0 0 0,-2 14 0 0 0,1-7 11 0 0,6 0 31 0 0,0-3-42 0 0,-4-8-42 0 0,-1-3 41 0 0,18 9-9 0 0,-16-9 10 0 0,11 1 0 0 0,-10-2 0 0 0,-1 0 0 0 0,1 0 0 0 0,-1 0 0 0 0,1-1 1 0 0,-1 0-1 0 0,0 0 0 0 0,0 0 0 0 0,0-1 0 0 0,0 1 0 0 0,0-1 0 0 0,0 0 0 0 0,4-5 0 0 0,6-6-6 0 0,19-24 0 0 0,-28 31 0 0 0,4-3-38 0 0,-1-2 1 0 0,-1 1 0 0 0,1-1 0 0 0,-2 0-1 0 0,10-23 1 0 0,-13 27 39 0 0,-1-1 0 0 0,0 1 0 0 0,0 0 0 0 0,-1-1 0 0 0,0 0 1 0 0,0 1-1 0 0,-1-1 0 0 0,0 0 0 0 0,-1 1 0 0 0,-1-11 0 0 0,0 7 4 0 0,2 1 11 0 0,0 11-11 0 0,0 0 1 0 0,0 0 0 0 0,0 0-1 0 0,0 0 1 0 0,0 1 0 0 0,0-1 0 0 0,-1 0-1 0 0,1 0 1 0 0,0 0 0 0 0,0 0-1 0 0,0 0 1 0 0,0 0 0 0 0,0 0-1 0 0,0 0 1 0 0,0-1 0 0 0,0 1-1 0 0,0 0 1 0 0,0 0 0 0 0,0 0-1 0 0,0 0 1 0 0,0 0 0 0 0,0 0-1 0 0,0 0 1 0 0,0 0 0 0 0,0 0-1 0 0,0 0 1 0 0,0 0 0 0 0,0 0 0 0 0,0 0-1 0 0,0 0 1 0 0,0 0 0 0 0,0 0-1 0 0,0 0 1 0 0,0 0 0 0 0,0 0-1 0 0,0 0 1 0 0,0 0 0 0 0,0 0-1 0 0,0 0 1 0 0,-1 0 0 0 0,1 0-1 0 0,0 0 1 0 0,0 0 0 0 0,0 0-1 0 0,-2 2-14 0 0,-1 1 0 0 0,1 0-1 0 0,-1-1 1 0 0,1 1-1 0 0,0 0 1 0 0,0 1-1 0 0,1-1 1 0 0,-1 0-1 0 0,0 0 1 0 0,1 1 0 0 0,0-1-1 0 0,0 1 1 0 0,0-1-1 0 0,0 1 1 0 0,1 0-1 0 0,-1 5 1 0 0,1-1-2 0 0,1 0 0 0 0,0 0-1 0 0,1 0 1 0 0,0 0 0 0 0,4 11 0 0 0,-3-11 11 0 0,-1 1 0 0 0,1-1 1 0 0,1 17-1 0 0,-2 3-9 0 0,-1 39-36 0 0,-1-52 50 0 0,3 3 7 0 0,0-15 13 0 0,-3-3-18 0 0,0 1-1 0 0,1-1 0 0 0,-1 0 0 0 0,0 0 0 0 0,0 0 0 0 0,0 0 1 0 0,0 0-1 0 0,0 0 0 0 0,1 0 0 0 0,-1 0 0 0 0,0 0 1 0 0,0 1-1 0 0,0-1 0 0 0,0 0 0 0 0,0 0 0 0 0,0 0 0 0 0,0 0 1 0 0,0 0-1 0 0,0 1 0 0 0,0-1 0 0 0,0 0 0 0 0,1 0 1 0 0,-1 0-1 0 0,0 0 0 0 0,0 0 0 0 0,0 1 0 0 0,0-1 0 0 0,0 0 1 0 0,0 0-1 0 0,0 0 0 0 0,0 0 0 0 0,0 1 0 0 0,0-1 1 0 0,-1 0-1 0 0,1 0 0 0 0,0 0 0 0 0,0 0 0 0 0,0 1 0 0 0,13 3 94 0 0,-10-4-84 0 0,0 0-1 0 0,0 0 1 0 0,0 0-1 0 0,0 0 1 0 0,0-1 0 0 0,0 1-1 0 0,0-1 1 0 0,0 1-1 0 0,0-1 1 0 0,0 0-1 0 0,0 0 1 0 0,0-1 0 0 0,-1 1-1 0 0,1-1 1 0 0,3-2-1 0 0,5-4 26 0 0,-1 0 0 0 0,13-13 0 0 0,-6 4 10 0 0,22-21-10 0 0,-29 27-26 0 0,0 1 0 0 0,0 1-1 0 0,1-1 1 0 0,23-14 0 0 0,-10 10-10 0 0,-9 6-2 0 0,-11 9 5 0 0,-2-1 7 0 0,-1 1-8 0 0,1-1 0 0 0,-1 0 0 0 0,0 0 0 0 0,0 1 0 0 0,0-1 0 0 0,1 1 0 0 0,-1-1 0 0 0,0 1 0 0 0,0 0 0 0 0,0-1 0 0 0,0 1 0 0 0,0 0 0 0 0,0 0 0 0 0,0 0 0 0 0,0-1 0 0 0,1 3 0 0 0,10 16 17 0 0,-7-7-19 0 0,-1 1 0 0 0,-1 0 0 0 0,0-1 0 0 0,2 19 0 0 0,1 8 0 0 0,-3-34 0 0 0,-3-3 0 0 0,1 0 0 0 0,0 0 0 0 0,0-1 0 0 0,0 1 0 0 0,-1 0 0 0 0,1 0 0 0 0,-1 0 0 0 0,0 0 0 0 0,1 0 0 0 0,-1 3 0 0 0,0 7 11 0 0,0-9 46 0 0,13-8 91 0 0,-9 2-132 0 0,0 1 0 0 0,0-1 0 0 0,0 1 0 0 0,0-1 0 0 0,-1 0 0 0 0,1-1 0 0 0,-1 1-1 0 0,0-1 1 0 0,0 1 0 0 0,0-1 0 0 0,2-4 0 0 0,5-9-19 0 0,11-24 1 0 0,-11 20 8 0 0,2-3-110 0 0,0-2 0 0 0,16-49 0 0 0,-28 72 40 0 0,0 3 0 0 0,-1 15-16 0 0,-4 25-27 0 0,-3 68-34 0 0,10-79 104 0 0,2-20-28 0 0,-2-5 68 0 0,-1-3-37 0 0,-1 0 0 0 0,1 0-1 0 0,-1 0 1 0 0,1 0-1 0 0,0 0 1 0 0,0 0-1 0 0,-1 0 1 0 0,1-1 0 0 0,0 1-1 0 0,0 0 1 0 0,0 0-1 0 0,0-1 1 0 0,0 1-1 0 0,-1-1 1 0 0,1 1-1 0 0,1-1 1 0 0,-1 1 0 0 0,0-1-1 0 0,0 1 1 0 0,0-1-1 0 0,0 0 1 0 0,0 0-1 0 0,0 1 1 0 0,0-1 0 0 0,0 0-1 0 0,1 0 1 0 0,-1 0-1 0 0,0 0 1 0 0,0 0-1 0 0,0-1 1 0 0,0 1-1 0 0,0 0 1 0 0,0 0 0 0 0,2-2-1 0 0,0 1-192 0 0,0 0 1 0 0,0 0-1 0 0,0 0 0 0 0,0-1 1 0 0,-1 0-1 0 0,1 1 0 0 0,0-1 1 0 0,-1 0-1 0 0,1 0 0 0 0,2-3 1 0 0,3-8-2323 0 0,-1-3-5009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4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1 652 3679 0 0,'0'0'167'0'0,"0"0"318"0"0,0 0 1234 0 0,0 0 538 0 0,0 0 110 0 0,0 0-239 0 0,0 0-1095 0 0,0 0-479 0 0,0 0-98 0 0,0 0-56 0 0,0 0-147 0 0,2-2-58 0 0,13-8 45 0 0,1-1 0 0 0,-2-1 0 0 0,0-1 1 0 0,0 0-1 0 0,22-28 0 0 0,49-85 1417 0 0,-23 29-737 0 0,-61 95-808 0 0,5-10 264 0 0,-4 9-182 0 0,-7 8 204 0 0,-5 6-111 0 0,10-11-382 0 0,-3 3 83 0 0,1 0-1 0 0,0 0 1 0 0,0 0-1 0 0,0 1 1 0 0,-3 5-1 0 0,1 1-18 0 0,-1-1 0 0 0,-8 12 0 0 0,2-4 12 0 0,0-2 261 0 0,-14 29-1 0 0,7-7 602 0 0,-20 66-1 0 0,36-97-782 0 0,0-2-12 0 0,1 1 1 0 0,0-1 0 0 0,0 0-1 0 0,0 1 1 0 0,0-1 0 0 0,1 0-1 0 0,-1 1 1 0 0,1-1 0 0 0,0 1-1 0 0,2 7 1 0 0,-2-10 15 0 0,0-2-61 0 0,0 0 0 0 0,1 0 0 0 0,-1 0 0 0 0,0 0 0 0 0,0 0 0 0 0,0 0 0 0 0,0 0-1 0 0,0 0 1 0 0,1 0 0 0 0,-1 1 0 0 0,0-1 0 0 0,0 0 0 0 0,0 0 0 0 0,0 0 0 0 0,0 0 0 0 0,0 0 0 0 0,0 0 0 0 0,0 0-1 0 0,1 0 1 0 0,-1 1 0 0 0,0-1 0 0 0,0 0 0 0 0,0 0 0 0 0,0 0 0 0 0,0 0 0 0 0,0 0 0 0 0,0 1 0 0 0,0-1 0 0 0,0 0 0 0 0,0 0-1 0 0,0 0 1 0 0,0 0 0 0 0,0 0 0 0 0,0 1 0 0 0,0-1 0 0 0,0 0 6 0 0,0 1 0 0 0,0-1 0 0 0,0 0 0 0 0,0 1 0 0 0,0-1 0 0 0,0 0 0 0 0,0 0 0 0 0,0 1 0 0 0,0-1 0 0 0,1 0 0 0 0,-1 1 0 0 0,0-1 0 0 0,0 0 0 0 0,0 1 0 0 0,0-1 0 0 0,1 0 0 0 0,-1 0-1 0 0,0 1 1 0 0,0-1 0 0 0,1 0 0 0 0,-1 0 0 0 0,0 0 0 0 0,0 1 0 0 0,1-1 0 0 0,-1 0 0 0 0,0 0 0 0 0,1 0 0 0 0,-1 0 0 0 0,0 0 0 0 0,0 0 0 0 0,1 1 0 0 0,4-1 15 0 0,-1 1-1 0 0,1 0 1 0 0,-1-1 0 0 0,1 0-1 0 0,-1 0 1 0 0,1 0-1 0 0,-1-1 1 0 0,1 1 0 0 0,-1-1-1 0 0,1 0 1 0 0,-1-1 0 0 0,0 1-1 0 0,1-1 1 0 0,-1 0-1 0 0,0 0 1 0 0,0 0 0 0 0,0 0-1 0 0,-1-1 1 0 0,1 1-1 0 0,5-6 1 0 0,21-20-24 0 0,-1 0 0 0 0,-1-2 0 0 0,-1-2 0 0 0,-2 0 0 0 0,38-66 0 0 0,-50 80 16 0 0,-10 14-7 0 0,-1 1-1 0 0,1-1 0 0 0,-1 0 1 0 0,0 0-1 0 0,0 0 0 0 0,2-7 1 0 0,0 5 44 0 0,-2 4-50 0 0,0-9 65 0 0,-1 9-3 0 0,-10 12-53 0 0,1 1 1 0 0,1 0-1 0 0,0 0 1 0 0,-9 20-1 0 0,15-29-10 0 0,-13 31-52 0 0,1-1 0 0 0,-10 46 0 0 0,19-66 48 0 0,2-6 2 0 0,1 1 0 0 0,0 0 0 0 0,0 0 0 0 0,0-1 0 0 0,0 1 0 0 0,1 0 0 0 0,1 0 0 0 0,-1 0 0 0 0,3 10 0 0 0,2-6 0 0 0,-4-10 1 0 0,0 0 0 0 0,0 0 0 0 0,0 0 0 0 0,1 0 0 0 0,-1 0 0 0 0,1-1 0 0 0,-1 1 0 0 0,0-1 1 0 0,1 1-1 0 0,-1-1 0 0 0,1 1 0 0 0,-1-1 0 0 0,1 0 0 0 0,-1 1 0 0 0,1-1 0 0 0,-1 0 0 0 0,1 0 0 0 0,-1 0 0 0 0,1-1 0 0 0,-1 1 0 0 0,1 0 0 0 0,-1 0 0 0 0,1-1 0 0 0,1 0 0 0 0,4-2 8 0 0,0 0 0 0 0,0 0 0 0 0,10-7 0 0 0,-8 5-7 0 0,11-8 31 0 0,32-27 0 0 0,-12 9-35 0 0,-18 13 6 0 0,0-1 0 0 0,0-1 0 0 0,33-42 0 0 0,-28 27 20 0 0,41-72 0 0 0,-55 80 19 0 0,-1-1 1 0 0,-1 0-1 0 0,-2-1 0 0 0,12-59 0 0 0,-13 18 176 0 0,-7 66-197 0 0,0-14 10 0 0,-1 18-34 0 0,0 0-1 0 0,0 0 1 0 0,0 0-1 0 0,0 0 1 0 0,0 0-1 0 0,0 0 1 0 0,0 0-1 0 0,0 0 0 0 0,0 0 1 0 0,0 0-1 0 0,0 0 1 0 0,0 0-1 0 0,0 0 1 0 0,0 0-1 0 0,0 0 1 0 0,0 0-1 0 0,0 0 1 0 0,0 0-1 0 0,0 0 0 0 0,0 0 1 0 0,0 0-1 0 0,-1 0 1 0 0,-2 7-2 0 0,-5 16 22 0 0,0 0 0 0 0,-6 37 0 0 0,8-34 94 0 0,-13 39-1 0 0,-15 32 361 0 0,22-47-326 0 0,3-9-89 0 0,4-22-13 0 0,1 1 1 0 0,1-1-1 0 0,1 1 1 0 0,1 0-1 0 0,2 37 0 0 0,2-36 61 0 0,0-16-84 0 0,0 0 0 0 0,3 12 6 0 0,2 4 28 0 0,-3-18-53 0 0,-2-2 10 0 0,-1 1-1 0 0,0-1 1 0 0,0 1-1 0 0,0-1 0 0 0,1 0 0 0 0,-1 0 1 0 0,0 0-1 0 0,1 0 0 0 0,-1 0 0 0 0,0-1 1 0 0,1 1-1 0 0,-1-1 0 0 0,1 1 1 0 0,-1-1-1 0 0,1 0 0 0 0,-1 0 0 0 0,1 0 1 0 0,-1 0-1 0 0,1 0 0 0 0,3-2 0 0 0,2 0 18 0 0,1-1-1 0 0,-1 0 1 0 0,0-1-1 0 0,9-5 1 0 0,-6 3-2 0 0,17-10-182 0 0,0-2 0 0 0,-1-1 1 0 0,0-1-1 0 0,37-39 0 0 0,-46 41-1286 0 0,-1-2-1 0 0,13-21 0 0 0,-16 20-718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2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62 18655 0 0,'0'0'859'0'0,"0"0"-26"0"0,0 0-422 0 0,0 0 198 0 0,0-2 147 0 0,0-1-608 0 0,0 0 0 0 0,0 0 0 0 0,0 0 0 0 0,-1 1 0 0 0,0-1 0 0 0,1 0 0 0 0,-1 0 0 0 0,0 0 0 0 0,0 1 0 0 0,0-1 0 0 0,-1 0 0 0 0,-2-3 0 0 0,3 4-136 0 0,-1 0-1 0 0,1 1 1 0 0,-1-1-1 0 0,1 1 1 0 0,-1-1-1 0 0,0 1 1 0 0,0 0-1 0 0,1 0 1 0 0,-1 0-1 0 0,0 0 1 0 0,0 0-1 0 0,0 0 1 0 0,0 1-1 0 0,-1-1 1 0 0,1 0-1 0 0,0 1 1 0 0,0 0-1 0 0,-4-1 1 0 0,1 1-31 0 0,0 0 0 0 0,0 0 0 0 0,1 1 0 0 0,-1-1 1 0 0,0 1-1 0 0,0 0 0 0 0,0 0 0 0 0,1 1 0 0 0,-1-1 1 0 0,1 1-1 0 0,-1 0 0 0 0,1 1 0 0 0,-7 3 0 0 0,4 0 75 0 0,-1 0 0 0 0,1 0 1 0 0,1 1-1 0 0,-1 0 0 0 0,1 0 0 0 0,-5 9 0 0 0,-69 107 966 0 0,67-100-905 0 0,2 0 0 0 0,0 1 0 0 0,-11 40-1 0 0,18-52-93 0 0,5-9 25 0 0,7 5-25 0 0,-6-7-17 0 0,1 0 0 0 0,-1 0 0 0 0,0-1 0 0 0,1 1 0 0 0,-1-1 0 0 0,1 1 0 0 0,-1-1 0 0 0,1 0 0 0 0,-1 0-1 0 0,1 0 1 0 0,-1-1 0 0 0,1 1 0 0 0,3-1 0 0 0,35-12 129 0 0,-26 7-71 0 0,24-9 267 0 0,57-30-1 0 0,-63 28-145 0 0,-9 7 52 0 0,-22 10-117 0 0,-2 0-8 0 0,0 0-33 0 0,0 0-14 0 0,0 0-1 0 0,5 17 87 0 0,-5-15-141 0 0,1 0 1 0 0,0 1-1 0 0,0-1 1 0 0,-1 1-1 0 0,0-1 1 0 0,1 0 0 0 0,-1 1-1 0 0,0-1 1 0 0,0 5-1 0 0,-2 2-2 0 0,-1 1-1 0 0,0-1 1 0 0,0 0 0 0 0,-1 1-1 0 0,0-1 1 0 0,-7 10 0 0 0,5-6-3 0 0,-11 24 0 0 0,-10 55 36 0 0,-9 26 62 0 0,26-99 57 0 0,9-17-77 0 0,1-2 10 0 0,-2 1-29 0 0,1-1-126 0 0,1 1-1 0 0,-1-1 1 0 0,0 0 0 0 0,0 0-1 0 0,0 1 1 0 0,0-1 0 0 0,0 0-1 0 0,0 0 1 0 0,0 0-1 0 0,0 0 1 0 0,0 0 0 0 0,0 0-1 0 0,0 0 1 0 0,0-1 0 0 0,0 1-1 0 0,0 0 1 0 0,0 0-1 0 0,1-1 1 0 0,-1 1 0 0 0,0 0-1 0 0,0-1 1 0 0,0 1 0 0 0,0-1-1 0 0,1 0 1 0 0,-1 1 0 0 0,0-1-1 0 0,0 1 1 0 0,1-1-1 0 0,-1 0 1 0 0,-1-1 0 0 0,-2-9-1482 0 0,0 0 1 0 0,-2-14-1 0 0,2 10-60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11975 0 0,'-1'15'425'0'0,"-1"1"0"0"0,-5 24 0 0 0,5-26-404 0 0,7 18 5885 0 0,-1-7 1347 0 0,-4-7-5212 0 0,-12 73-3316 0 0,1-26 358 0 0,5-17 643 0 0,-3 26 480 0 0,2 0-1 0 0,4 91 1 0 0,5-93 647 0 0,-2-70-740 0 0,0-2-31 0 0,0 0-9 0 0,0 0-25 0 0,0 0-101 0 0,1-1 10 0 0,0 0 0 0 0,0 0 0 0 0,0 0 0 0 0,0 0 0 0 0,0 0 0 0 0,0-1 0 0 0,0 1 0 0 0,0 0 0 0 0,0-1 0 0 0,0 1 0 0 0,-1 0 1 0 0,1-1-1 0 0,-1 1 0 0 0,1-3 0 0 0,1-4-140 0 0,-1-1 1 0 0,0 0-1 0 0,-1 0 1 0 0,0 0-1 0 0,-1 0 1 0 0,0 1-1 0 0,-2-11 1 0 0,2 8 3 0 0,-17-71-2267 0 0,9 47 1331 0 0,-9-27-797 0 0,15 54 1602 0 0,0 0-1 0 0,0 0 0 0 0,-1 1 0 0 0,0-1 1 0 0,-6-8-1 0 0,9 15-6 0 0,1 1 11 0 0,0 0 149 0 0,0 0 617 0 0,0 0 275 0 0,0 0 53 0 0,0 0 13 0 0,0 6-277 0 0,0 1 1 0 0,1-1 0 0 0,0 1-1 0 0,1-1 1 0 0,-1 0-1 0 0,1 1 1 0 0,1-1-1 0 0,-1 0 1 0 0,5 8-1 0 0,4 5 391 0 0,21 25-1 0 0,-12-17 85 0 0,3 1-588 0 0,-22-26-322 0 0,1-2-1 0 0,1 1-97 0 0,0-1 1 0 0,0 1-1 0 0,-1-1 0 0 0,1 0 1 0 0,0 0-1 0 0,0-1 1 0 0,0 1-1 0 0,-1 0 0 0 0,1-1 1 0 0,0 0-1 0 0,-1 1 0 0 0,5-3 1 0 0,-5 2-638 0 0,-1 0 0 0 0,1-1 0 0 0,0 1 0 0 0,0-1 0 0 0,-1 0 0 0 0,1 0 1 0 0,-1 1-1 0 0,1-1 0 0 0,1-3 0 0 0,1-1-2732 0 0,2-5-4737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2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0 606 7367 0 0,'0'0'568'0'0,"0"0"-166"0"0,0 0 688 0 0,0 0 338 0 0,0 0 68 0 0,0 0-226 0 0,0 0-986 0 0,1-1-431 0 0,17-26-2973 0 0,-16 25 2380 0 0,-2 2 781 0 0,0 0-8 0 0,0 0-1 0 0,0 0 0 0 0,0-1 0 0 0,0 1 1 0 0,0 0-1 0 0,0 0 0 0 0,0-1 0 0 0,0 1 1 0 0,1 0-1 0 0,-1 0 0 0 0,0 0 0 0 0,0-1 1 0 0,0 1-1 0 0,0 0 0 0 0,0 0 0 0 0,1 0 1 0 0,-1 0-1 0 0,0-1 0 0 0,0 1 0 0 0,0 0 1 0 0,1 0-1 0 0,-1 0 0 0 0,0 0 0 0 0,0 0 1 0 0,0 0-1 0 0,1 0 0 0 0,15-3 8267 0 0,-5 1-3043 0 0,-6 0-4566 0 0,-3 1-578 0 0,0-1-1 0 0,-1 1 1 0 0,0-1 0 0 0,1 1-1 0 0,-1-1 1 0 0,0 0-1 0 0,0 0 1 0 0,0 0 0 0 0,0 0-1 0 0,0 0 1 0 0,-1 0 0 0 0,1 0-1 0 0,-1 0 1 0 0,1-4-1 0 0,1-33 456 0 0,-3 31-473 0 0,1 1 1 0 0,0-1-1 0 0,1 0 0 0 0,1-8 0 0 0,2-1 60 0 0,-1 8-57 0 0,-1 1 0 0 0,0-1 1 0 0,0 0-1 0 0,-1-15 0 0 0,1 5 32 0 0,1-1 1 0 0,0 1-1 0 0,12-37 1 0 0,-11 40-104 0 0,5-13 18 0 0,0 0 0 0 0,2 1 0 0 0,17-31 0 0 0,-20 42-28 0 0,-5 11 1 0 0,-1 1 0 0 0,1-1 0 0 0,0 1 0 0 0,0 0-1 0 0,1 0 1 0 0,-1 0 0 0 0,1 0 0 0 0,0 1 0 0 0,1-1-1 0 0,-1 1 1 0 0,1 0 0 0 0,-1 1 0 0 0,1-1 0 0 0,1 1 0 0 0,9-6-1 0 0,-10 8 59 0 0,8 1-59 0 0,2 3-16 0 0,3 3 0 0 0,-2 2 0 0 0,-11-4 0 0 0,6 6 0 0 0,2 3 0 0 0,5 6 0 0 0,-16-14 0 0 0,0 1 0 0 0,0-3 0 0 0,1 1 0 0 0,-1-1 0 0 0,0 1 0 0 0,-1-1 0 0 0,1 1 0 0 0,0 0 0 0 0,-1 0 0 0 0,0 0 0 0 0,1 6 0 0 0,-1 1 0 0 0,1 4 0 0 0,0 0-1 0 0,-2 0 0 0 0,0 0 1 0 0,0 1-1 0 0,-2-1 1 0 0,-4 22-1 0 0,-2 34 58 0 0,1 53 18 0 0,7-111-75 0 0,4-1 0 0 0,2-2-17 0 0,-4-8-65 0 0,-2-2-4 0 0,12-7-321 0 0,-11 4 233 0 0,1 0 0 0 0,-1 0 0 0 0,0 0 0 0 0,0 0 1 0 0,0 0-1 0 0,0-1 0 0 0,-1 1 0 0 0,1 0 0 0 0,-1-5 0 0 0,-1-18-7885 0 0,-2 10-239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2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 14655 0 0,'0'0'671'0'0,"0"0"-14"0"0,0 0-357 0 0,0 0 47 0 0,0 0 65 0 0,0 0 17 0 0,0 0-49 0 0,0-2-213 0 0,1-5-22 0 0,-1 5 209 0 0,0 2 74 0 0,0 0 10 0 0,0 0 54 0 0,0 0 219 0 0,0 0 97 0 0,0 0 21 0 0,3 13 687 0 0,-1 5-734 0 0,0 1 0 0 0,-1-1 0 0 0,-3 20 0 0 0,1 16-477 0 0,2 4 44 0 0,-3 0 1 0 0,-3 0-1 0 0,-2 0 0 0 0,-29 112 0 0 0,36-168-260 0 0,-1 4 45 0 0,1-2 23 0 0,4-8-133 0 0,-1 1-72 0 0,0-1-83 0 0,0 0 0 0 0,0 0 0 0 0,0 0 0 0 0,-1 0 0 0 0,1-1 0 0 0,-1 1 0 0 0,0-1 0 0 0,-1 0 0 0 0,1 1 1 0 0,-1-1-1 0 0,2-8 0 0 0,-2-3-1079 0 0,0 0 0 0 0,-1-20 0 0 0,0 12-539 0 0,-1 3 208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2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5063 0 0,'-1'2'390'0'0,"-3"4"244"0"0,3-4 1958 0 0,1-2 883 0 0,0 0 174 0 0,0 0-411 0 0,0 0-1873 0 0,6-3-1258 0 0,1 0 1 0 0,-1-1-1 0 0,0 1 1 0 0,6-6-1 0 0,-8 6-177 0 0,-2 2-84 0 0,-2 1 2 0 0,0 0 63 0 0,13 2 557 0 0,22 6 594 0 0,-26-5-439 0 0,1-1 0 0 0,0 0 0 0 0,0 0 0 0 0,12 0 0 0 0,-3-3-25 0 0,0-1 0 0 0,1 0 0 0 0,-1-1 0 0 0,34-11-1 0 0,59-15-273 0 0,-110 29-378 0 0,0 0 0 0 0,-1 0 0 0 0,1 0-1 0 0,-1 0 1 0 0,1 0 0 0 0,0 1-1 0 0,-1-1 1 0 0,1 0 0 0 0,-1 1-1 0 0,1-1 1 0 0,-1 1 0 0 0,1 0 0 0 0,-1-1-1 0 0,0 1 1 0 0,1 0 0 0 0,-1 0-1 0 0,0 0 1 0 0,1 0 0 0 0,-1 0 0 0 0,0 0-1 0 0,0 0 1 0 0,0 1 0 0 0,0-1-1 0 0,1 2 1 0 0,0-1-594 0 0,-2-2-148 0 0,0 12-1024 0 0,-1-7 156 0 0,-5 9-288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2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5527 0 0,'3'6'223'0'0,"0"0"0"0"0,1 0 0 0 0,0 0 0 0 0,0 0 0 0 0,10 9-1 0 0,-12-13 270 0 0,0 0-1 0 0,1 0 0 0 0,-1-1 0 0 0,1 1 0 0 0,0-1 0 0 0,3 2 0 0 0,-2-2 633 0 0,0 0-1 0 0,0 0 1 0 0,0 0-1 0 0,0 0 1 0 0,5 0-1 0 0,4-1 389 0 0,-1 0 0 0 0,0-1-1 0 0,14-3 1 0 0,-12 1-822 0 0,1 0 0 0 0,14-7 0 0 0,4-4-376 0 0,44-26 0 0 0,-72 37-297 0 0,-4 2-12 0 0,1-1 0 0 0,-1 1 0 0 0,1 0 0 0 0,0 1 0 0 0,-1-1 0 0 0,1 0 0 0 0,0 1 0 0 0,0-1 1 0 0,0 0-1 0 0,0 1 0 0 0,2 0 0 0 0,10-3 37 0 0,11 9-72 0 0,-23-5-513 0 0,-2-1-172 0 0,0 0-979 0 0,0 0-4009 0 0,0 0-1721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2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8 8287 0 0,'0'0'639'0'0,"0"0"-48"0"0,0 0 1335 0 0,0 0 628 0 0,0 0 124 0 0,0 0-226 0 0,0 0-1072 0 0,0 0-473 0 0,0 0-91 0 0,0 0-95 0 0,0 0-337 0 0,0 0-148 0 0,0 0-32 0 0,-1-1-37 0 0,-7-4-134 0 0,-2 4-33 0 0,6 2 18 0 0,-1 0 0 0 0,1 1 0 0 0,-1-1 0 0 0,1 1 1 0 0,0 0-1 0 0,0 0 0 0 0,0 1 0 0 0,-6 4 0 0 0,-30 28 292 0 0,12-10-140 0 0,14-12 43 0 0,0 1 0 0 0,1 1 0 0 0,1 0-1 0 0,-11 17 1 0 0,17-24-112 0 0,-8 14 144 0 0,0 1 0 0 0,2 1 0 0 0,0 0 1 0 0,2 1-1 0 0,-12 41 0 0 0,20-58-179 0 0,0 0 0 0 0,0 1-1 0 0,1-1 1 0 0,0 0 0 0 0,1 1 0 0 0,0-1 0 0 0,0 1 0 0 0,1-1 0 0 0,0 1 0 0 0,3 11-1 0 0,-3-16-37 0 0,1 1-1 0 0,-1-2 0 0 0,1 1 1 0 0,0 0-1 0 0,0 0 0 0 0,0 0 1 0 0,0-1-1 0 0,1 1 0 0 0,-1-1 1 0 0,1 0-1 0 0,0 0 0 0 0,0 0 1 0 0,0 0-1 0 0,1 0 0 0 0,-1 0 1 0 0,1-1-1 0 0,-1 0 0 0 0,1 0 1 0 0,0 0-1 0 0,0 0 0 0 0,0 0 1 0 0,6 1-1 0 0,5 0 25 0 0,0-1 1 0 0,0 0-1 0 0,1-1 0 0 0,-1 0 0 0 0,1-1 1 0 0,-1-1-1 0 0,0-1 0 0 0,1 0 0 0 0,-1-1 1 0 0,0-1-1 0 0,0 0 0 0 0,-1-1 1 0 0,1 0-1 0 0,14-8 0 0 0,-23 9-124 0 0,0 0 0 0 0,0-1 0 0 0,10-8 0 0 0,-15 12-153 0 0,-1 1-443 0 0,0 0-195 0 0,0-3-1082 0 0,-2-10-4395 0 0,-2-5-1883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2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11975 0 0,'-1'11'923'0'0,"1"-9"-222"0"0,1-1 1305 0 0,14 16 5678 0 0,14-2-5638 0 0,-25-13-2073 0 0,25 14 100 0 0,-20-10-71 0 0,1 1 40 0 0,-1 0 1 0 0,0 0-1 0 0,-1 0 0 0 0,1 1 0 0 0,-1 0 1 0 0,-1 1-1 0 0,0 0 0 0 0,0 0 0 0 0,6 12 1 0 0,6 13 553 0 0,18 49 1 0 0,-32-70-461 0 0,28 89 542 0 0,-25-73-548 0 0,4 19 19 0 0,-3 0 1 0 0,6 92-1 0 0,-10-95-74 0 0,-3-25 28 0 0,1 38 0 0 0,-4-51-94 0 0,-5 69 141 0 0,6-69-140 0 0,-2 8 33 0 0,-3-10-64 0 0,-6-1-135 0 0,8-4-16 0 0,3 0 4 0 0,-2-1-85 0 0,-5-3-359 0 0,5 3-158 0 0,1-1-1064 0 0,-6-11-4359 0 0,1-2-1865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2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1375 0 0,'0'0'579'0'0,"0"0"1893"0"0,0 0 832 0 0,0 0 168 0 0,0 0-352 0 0,0 0-1600 0 0,2-1-705 0 0,15-11 1303 0 0,-15 10-1882 0 0,-2 2 18 0 0,0 0 8 0 0,0 0 2 0 0,0 0 30 0 0,1 0 122 0 0,8-3 114 0 0,-1 2 1 0 0,0-1 0 0 0,1 1 0 0 0,-1 0-1 0 0,1 1 1 0 0,9 0 0 0 0,-12 0-193 0 0,79-8 1623 0 0,-58 4-1884 0 0,-21 3-64 0 0,0 0-1 0 0,0 1 1 0 0,0-1 0 0 0,-1 1 0 0 0,12 1-1 0 0,12-1-2 0 0,-23 0 3 0 0,-1 0 1 0 0,1 0 0 0 0,-1 0-1 0 0,8 2 1 0 0,-1-1 24 0 0,0 0-1 0 0,0 0 1 0 0,1-2 0 0 0,-1 1 0 0 0,15-3-1 0 0,15-1 138 0 0,75-7 285 0 0,33-1-220 0 0,-112 5-240 0 0,-29 4 0 0 0,0 1 0 0 0,18-2 0 0 0,14 0 0 0 0,-32 3 0 0 0,0-1 0 0 0,0 1 0 0 0,0 1 0 0 0,1 0 0 0 0,-1 0 0 0 0,10 3 0 0 0,6 0 0 0 0,1 0 0 0 0,43-2 0 0 0,-53-1 0 0 0,13 0 0 0 0,-8-1 0 0 0,27 3 0 0 0,18 1 0 0 0,-16-2 0 0 0,68 3 0 0 0,-92-4 0 0 0,0-1 0 0 0,-1-1 0 0 0,30-7 0 0 0,-29 4 0 0 0,139-17 0 0 0,-146 19 0 0 0,0 0 0 0 0,0-2 0 0 0,23-8 0 0 0,-19 5 0 0 0,32-6 0 0 0,33-3 0 0 0,31-5 0 0 0,-107 20 0 0 0,-1 2 0 0 0,1-1 0 0 0,0 2 0 0 0,0-1 0 0 0,0 2 0 0 0,20 4 0 0 0,69 27 0 0 0,-49-14 0 0 0,-38-16 0 0 0,1-1 0 0 0,-1 0 0 0 0,1-1 0 0 0,0 0 0 0 0,27-3 0 0 0,-20 1 0 0 0,0-1 0 0 0,-1-1 0 0 0,29-7-1 0 0,-2 0 13 0 0,40-12 66 0 0,10 0-39 0 0,-91 21-39 0 0,0 0 0 0 0,0 1 0 0 0,0 0 0 0 0,0 1 0 0 0,0-1 0 0 0,0 1 0 0 0,12 4 0 0 0,47 20 0 0 0,-46-17 0 0 0,30 9 0 0 0,-20-10 0 0 0,0-1 0 0 0,54 4 0 0 0,-73-10 0 0 0,-5 1 0 0 0,0-1 0 0 0,-1 0 0 0 0,1 0 0 0 0,0 0 0 0 0,0-1 0 0 0,0 0 0 0 0,-1 0 0 0 0,1 0 0 0 0,10-5 0 0 0,14-6 0 0 0,36-9 0 0 0,-49 16 0 0 0,56-10 0 0 0,-26 7 0 0 0,-42 6 0 0 0,22 2 0 0 0,30 4 0 0 0,-10 1 0 0 0,-19-6 0 0 0,-1 0 0 0 0,41-9 0 0 0,-5 1 0 0 0,-26 4 0 0 0,0-3 0 0 0,49-15 0 0 0,-61 15 0 0 0,48-9 0 0 0,-66 16-1 0 0,0 0 0 0 0,0 1 0 0 0,0-1 0 0 0,14 2 0 0 0,-13 0 16 0 0,1-1-1 0 0,-1 0 1 0 0,9-1-1 0 0,-6 0-5 0 0,-1 1-1 0 0,1 0 1 0 0,-1 0 0 0 0,19 4-1 0 0,-16-2 40 0 0,1-1 0 0 0,16 1 0 0 0,7-6 88 0 0,62-13 0 0 0,-62 9 6 0 0,63-5 0 0 0,-87 12-122 0 0,-1-1 0 0 0,16-4-1 0 0,-20 4-8 0 0,0 0-1 0 0,0 1 0 0 0,0 0 0 0 0,0 0 0 0 0,1 0 0 0 0,-1 1 0 0 0,14 2 0 0 0,-15-1 2 0 0,-1 0-1 0 0,0 0 1 0 0,0-1-1 0 0,1 1 1 0 0,-1-1 0 0 0,10-2-1 0 0,0 1 25 0 0,11 1 28 0 0,-11 1-55 0 0,64 1-7 0 0,41-4 62 0 0,-105 2-38 0 0,-1-1 1 0 0,1 0-1 0 0,31-8 1 0 0,-31 5 8 0 0,1 1 0 0 0,33-2 0 0 0,-30 3 56 0 0,-15 1-86 0 0,-1 1 1 0 0,0 0-1 0 0,1 0 1 0 0,-1 0-1 0 0,0 0 1 0 0,6 1-1 0 0,23 1 115 0 0,-9-1 131 0 0,-19 0-789 0 0,-6-1 218 0 0,-13 0-137 0 0,-23-3-2970 0 0,17 1-5710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2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4607 0 0,'0'0'208'0'0,"-2"2"-9"0"0,1 3-12 0 0,-4 7-373 0 0,-8 2 2930 0 0,7-7-312 0 0,-4 3 5332 0 0,5-5-6273 0 0,4-4-1274 0 0,-1 2-81 0 0,0-1-1 0 0,0 1 1 0 0,0 0-1 0 0,-1-1 1 0 0,-3 4-1 0 0,-7 9 636 0 0,-11 25 1788 0 0,23-38-2126 0 0,0 0-255 0 0,-1 0 0 0 0,1 0 1 0 0,0 0-1 0 0,0 0 0 0 0,-1 0 0 0 0,1 0 0 0 0,1 1 0 0 0,-2 3 1 0 0,1-6-111 0 0,-1 4 45 0 0,1 0-14 0 0,-1 0 1 0 0,1 0-1 0 0,0 0 1 0 0,0-1-1 0 0,0 1 1 0 0,0 7-1 0 0,-6 62-12 0 0,5-39-87 0 0,-18 91 62 0 0,2-8 500 0 0,15-100-392 0 0,0 1 0 0 0,-10 30-1 0 0,-3 11-35 0 0,15-54-92 0 0,1 3-51 0 0,0-6-88 0 0,0-2-10 0 0,3 0 45 0 0,-1 0 0 0 0,0-1 0 0 0,0 1-1 0 0,1-1 1 0 0,-1 0 0 0 0,0 1 0 0 0,0-1 0 0 0,0 0 0 0 0,0 0-1 0 0,0 0 1 0 0,0-1 0 0 0,0 1 0 0 0,0 0 0 0 0,0-1-1 0 0,0 1 1 0 0,-1-1 0 0 0,1 0 0 0 0,-1 0 0 0 0,1 1 0 0 0,-1-1-1 0 0,0 0 1 0 0,1 0 0 0 0,-1 0 0 0 0,0 0 0 0 0,1-4 0 0 0,8-27-2608 0 0,-5 3-3901 0 0,-2 6-788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4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 4143 0 0,'0'0'191'0'0,"0"0"341"0"0,0 0 1329 0 0,0 0 585 0 0,0 0 119 0 0,0 0-237 0 0,0 0-1093 0 0,0 0-475 0 0,-1 1-96 0 0,-13 25 882 0 0,11-20-1435 0 0,-1 1 0 0 0,0 0 0 0 0,0-1 0 0 0,-7 9 0 0 0,8-12-48 0 0,1 0 0 0 0,0 0 0 0 0,0 0 0 0 0,0 0 0 0 0,0 0 0 0 0,-1 4 0 0 0,-5 8 136 0 0,-2 0 221 0 0,2 1 0 0 0,-1 0-1 0 0,-10 34 1 0 0,-4 6 562 0 0,-12 31 147 0 0,9-20-590 0 0,12-34-262 0 0,3 2 0 0 0,0-1 0 0 0,-5 38 0 0 0,1 9 242 0 0,14-79-405 0 0,1-2 13 0 0,0 0 1 0 0,0 2-8 0 0,-1 19 163 0 0,1-19-387 0 0,0-2-11 0 0,0 0 3 0 0,0 0-12 0 0,0 0-49 0 0,-6 2 31 0 0,1 0 1 0 0,-1 0-1 0 0,1 0 0 0 0,0 1 1 0 0,0 0-1 0 0,0 0 0 0 0,0 0 1 0 0,-5 5-1 0 0,-7 12-209 0 0,12-15-1153 0 0,9-20 94 0 0,1-8-958 0 0,-1 0-4539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2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40 313 12439 0 0,'0'0'958'0'0,"-2"0"-625"0"0,-7 3-74 0 0,7-3 885 0 0,0-1 378 0 0,-9-4 1494 0 0,11 5-2333 0 0,0-2-331 0 0,-1 1-345 0 0,-1-2 30 0 0,0-1 0 0 0,1 0 0 0 0,-1 0 1 0 0,1 0-1 0 0,0 0 0 0 0,0 0 0 0 0,0 0 1 0 0,0 0-1 0 0,1 0 0 0 0,0 0 0 0 0,0-1 0 0 0,0 1 1 0 0,0 0-1 0 0,2-8 0 0 0,-1 8-36 0 0,20-67 157 0 0,-17 61-118 0 0,0 0 0 0 0,1 0 0 0 0,0 1 0 0 0,0 0 0 0 0,8-9 0 0 0,-5 7 357 0 0,1 1 0 0 0,0 1 0 0 0,0-1 1 0 0,14-10-1 0 0,-18 17-144 0 0,1-1 0 0 0,-1 1 0 0 0,1-1 0 0 0,0 2-1 0 0,0-1 1 0 0,0 1 0 0 0,1 0 0 0 0,-1 0 0 0 0,0 0 0 0 0,10 0 0 0 0,8-3-17 0 0,-21 4-213 0 0,0 0 0 0 0,0 1 0 0 0,0-1 1 0 0,0 1-1 0 0,0 0 0 0 0,0-1 0 0 0,0 1 0 0 0,0 0 0 0 0,0 1 1 0 0,0-1-1 0 0,0 1 0 0 0,3 0 0 0 0,6 3-23 0 0,0 1 0 0 0,0 0 0 0 0,-1 1 0 0 0,1 1 0 0 0,-1-1 0 0 0,10 10 0 0 0,58 53 0 0 0,-71-61 15 0 0,-1 1-1 0 0,0 0 1 0 0,0 1 0 0 0,-1 0-1 0 0,0 0 1 0 0,-1 0 0 0 0,8 19-1 0 0,-10-18 8 0 0,-2 10 34 0 0,-2-19-46 0 0,1 0-2 0 0,-1 0-1 0 0,1-1 0 0 0,-1 1 0 0 0,1-1 0 0 0,-1 1 1 0 0,0-1-1 0 0,1 1 0 0 0,-1-1 0 0 0,0 0 0 0 0,0 1 1 0 0,0-1-1 0 0,0 0 0 0 0,-2 1 0 0 0,-1 3 26 0 0,0 1-32 0 0,-1 0 0 0 0,-1-1 0 0 0,1 0 0 0 0,-1 0 1 0 0,1 0-1 0 0,-2 0 0 0 0,1-1 0 0 0,0 0 0 0 0,-1-1 0 0 0,-7 4 0 0 0,-12 3-381 0 0,-39 10 0 0 0,9-3-548 0 0,16 2-957 0 0,32-14 889 0 0,0-1 0 0 0,-1 0 0 0 0,1 0 1 0 0,-14 3-1 0 0,10-5-339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2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6447 0 0,'-3'3'125'0'0,"1"0"-1"0"0,-1 0 1 0 0,-1 0-1 0 0,1 0 1 0 0,0-1-1 0 0,-1 1 1 0 0,1-1-1 0 0,-1 0 1 0 0,0 0 0 0 0,0 0-1 0 0,-5 1 1 0 0,-22 12 3919 0 0,13-4-1797 0 0,13-9-1888 0 0,0 1 1 0 0,0 0-1 0 0,1 0 1 0 0,-1 0-1 0 0,-6 6 1 0 0,3-1 222 0 0,0-1 0 0 0,0-1 0 0 0,-1 0 0 0 0,-15 9 0 0 0,13-9 6 0 0,0 1-1 0 0,-15 12 0 0 0,8-3-36 0 0,0 1 0 0 0,2 0-1 0 0,0 1 1 0 0,1 0 0 0 0,0 2 0 0 0,2-1 0 0 0,-17 33-1 0 0,28-47-491 0 0,-27 65 719 0 0,26-60-674 0 0,0 1-1 0 0,0 0 1 0 0,1 1-1 0 0,0 19 1 0 0,1-5 36 0 0,-1-10-77 0 0,2 0 0 0 0,0-1 1 0 0,1 1-1 0 0,4 21 0 0 0,0-17-40 0 0,0 0 0 0 0,1 1 0 0 0,1-2 0 0 0,17 35 0 0 0,-21-48-37 0 0,0 0 0 0 0,0-1 1 0 0,1 0-1 0 0,0 0 0 0 0,0 0 0 0 0,0-1 0 0 0,0 1 0 0 0,1-1 0 0 0,0 0 0 0 0,0 0 0 0 0,0 0 0 0 0,0-1 0 0 0,1 0 0 0 0,0 0 0 0 0,-1 0 0 0 0,1-1 0 0 0,0 0 1 0 0,0 0-1 0 0,0 0 0 0 0,9 1 0 0 0,-11-3-90 0 0,0 0 0 0 0,0 0-1 0 0,0 0 1 0 0,-1-1 0 0 0,1 1 0 0 0,0-1 0 0 0,0 0 0 0 0,-1 0 0 0 0,1 0 0 0 0,-1 0-1 0 0,1-1 1 0 0,-1 1 0 0 0,1-1 0 0 0,-1 0 0 0 0,0 0 0 0 0,0 0 0 0 0,0-1-1 0 0,0 1 1 0 0,0-1 0 0 0,4-5 0 0 0,12-16-1636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2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0 455 0 0,'0'0'3334'0'0,"0"0"426"0"0,1 3 189 0 0,2 19 4381 0 0,-5 3-5432 0 0,-10 29-4129 0 0,4-25 2087 0 0,4-1-304 0 0,1 0 0 0 0,1 0 0 0 0,1 1-1 0 0,4 41 1 0 0,-1-32-136 0 0,-1 27 142 0 0,-1-51-471 0 0,0-3-12 0 0,-1-9-10 0 0,1-2-1 0 0,0 0-27 0 0,0 0-103 0 0,12-21-360 0 0,-9 12-203 0 0,-1-1-1 0 0,1 1 1 0 0,-1-1-1 0 0,-1 0 0 0 0,0 1 1 0 0,0-1-1 0 0,-1 0 0 0 0,-2-17 1 0 0,0 7-1066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2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10591 0 0,'-6'42'1448'0'0,"6"-40"-1082"0"0,0 0-1 0 0,1-1 1 0 0,-1 1-1 0 0,0-1 1 0 0,1 1 0 0 0,-1-1-1 0 0,1 1 1 0 0,-1-1-1 0 0,1 1 1 0 0,0-1-1 0 0,-1 0 1 0 0,1 1-1 0 0,0-1 1 0 0,0 0-1 0 0,1 2 1 0 0,-1-2 499 0 0,1 1 1377 0 0,-2-2-1191 0 0,2 1-526 0 0,6-1-367 0 0,-1 0 0 0 0,1-1 0 0 0,-1 0 0 0 0,1 0-1 0 0,9-3 1 0 0,20-2-80 0 0,-27 4-21 0 0,1 0-1 0 0,19-8 0 0 0,13-2 547 0 0,159-34 2496 0 0,-135 29-2552 0 0,-58 14-478 0 0,28-4 71 0 0,-11 4-161 0 0,-23 3-85 0 0,-3 0-15 0 0,0 0 1 0 0,0 0-33 0 0,0 0-142 0 0,0 0-66 0 0,0 0-14 0 0,0 0-34 0 0,0 0-139 0 0,0 0-58 0 0,0 2-15 0 0,1-1 480 0 0,-1 0-1 0 0,0 0 0 0 0,0 0 1 0 0,1 0-1 0 0,-1 0 0 0 0,0 0 1 0 0,0 0-1 0 0,0 0 1 0 0,0 0-1 0 0,0 0 0 0 0,-1 1 1 0 0,1 0-1 0 0,-1 1-1256 0 0,-1 1-1 0 0,1-1 1 0 0,-1 0-1 0 0,1 0 1 0 0,-5 5-1 0 0,-5 10-4769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3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5527 0 0,'1'2'250'0'0,"6"16"-244"0"0,-7-17 166 0 0,1 0 0 0 0,-1 0 1 0 0,1 0-1 0 0,0 0 0 0 0,-1-1 1 0 0,1 1-1 0 0,0 0 0 0 0,0 0 1 0 0,0-1-1 0 0,-1 1 0 0 0,1-1 1 0 0,0 1-1 0 0,0 0 0 0 0,0-1 1 0 0,0 0-1 0 0,0 1 0 0 0,0-1 0 0 0,0 0 1 0 0,0 1-1 0 0,0-1 0 0 0,0 0 1 0 0,2 0-1 0 0,7 0 2819 0 0,0-1 1 0 0,0 0-1 0 0,16-5 1 0 0,59-23 344 0 0,-65 20-3456 0 0,0 2-1 0 0,1 0 0 0 0,41-8 1 0 0,-54 15 480 0 0,1-1 0 0 0,15 2 0 0 0,-22-1-239 0 0,1 2-32 0 0,8 3-129 0 0,-9-4-189 0 0,-2-1-560 0 0,0 0-239 0 0,0 0-1397 0 0,0 0-5409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3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73 13559 0 0,'0'0'622'0'0,"0"0"-13"0"0,-2-1-242 0 0,-1-1-83 0 0,1 0 1 0 0,-1 0 0 0 0,0 0 0 0 0,0 0 0 0 0,1-1-1 0 0,0 1 1 0 0,-1-1 0 0 0,1 1 0 0 0,0-1 0 0 0,0 0-1 0 0,0 0 1 0 0,1 0 0 0 0,-1 0 0 0 0,-1-4 0 0 0,3 5-297 0 0,-1 0 1 0 0,0 1 0 0 0,1-1 0 0 0,-1 0-1 0 0,0 0 1 0 0,0 1 0 0 0,-1-1 0 0 0,1 1 0 0 0,0-1-1 0 0,0 1 1 0 0,-1-1 0 0 0,1 1 0 0 0,-2-1-1 0 0,0-1-18 0 0,2 2-33 0 0,-14-2 806 0 0,10 4-555 0 0,0 1 0 0 0,0 0 1 0 0,0 0-1 0 0,0 0 1 0 0,0 1-1 0 0,1 0 1 0 0,-1-1-1 0 0,1 2 1 0 0,-1-1-1 0 0,1 0 0 0 0,0 1 1 0 0,1 0-1 0 0,-1 0 1 0 0,1 0-1 0 0,0 0 1 0 0,0 1-1 0 0,-5 7 0 0 0,-6 12 389 0 0,-1 0 0 0 0,-31 37-1 0 0,29-40-389 0 0,1 0 1 0 0,1 2-1 0 0,-17 32 0 0 0,31-54-184 0 0,-5 11 109 0 0,1 0 0 0 0,0 1 0 0 0,0-1 0 0 0,-4 23-1 0 0,9-32-52 0 0,-1 1-1 0 0,1 0 0 0 0,0 0 0 0 0,0 0 0 0 0,0-1 0 0 0,1 1 0 0 0,-1 0 0 0 0,1 0 1 0 0,0-1-1 0 0,0 1 0 0 0,0 0 0 0 0,0-1 0 0 0,1 1 0 0 0,0-1 0 0 0,-1 1 1 0 0,1-1-1 0 0,0 0 0 0 0,1 0 0 0 0,-1 0 0 0 0,1 0 0 0 0,3 3 0 0 0,2 2-36 0 0,1-1-1 0 0,0-1 1 0 0,0 1-1 0 0,0-2 0 0 0,1 1 1 0 0,0-1-1 0 0,0 0 1 0 0,0-1-1 0 0,1-1 0 0 0,0 1 1 0 0,-1-2-1 0 0,1 1 1 0 0,0-2-1 0 0,0 1 0 0 0,0-1 1 0 0,1-1-1 0 0,-1 0 1 0 0,0-1-1 0 0,15-2 0 0 0,-18 0-32 0 0,0 0 1 0 0,1 0-1 0 0,-1-1 0 0 0,-1 0 0 0 0,1-1 0 0 0,-1 1 0 0 0,1-1 0 0 0,-1-1 0 0 0,10-10 0 0 0,3-1-124 0 0,-12 11-384 0 0,0-2-1 0 0,0 1 0 0 0,-1-1 1 0 0,11-15-1 0 0,-8 5-851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3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0,'13'1'333'0'0,"1"1"0"0"0,-1 0 0 0 0,17 6 0 0 0,1 3 4991 0 0,15 8 2246 0 0,-34-13-5446 0 0,20 13 1 0 0,-25-14-1839 0 0,-1 0 1 0 0,1 0-1 0 0,-1 1 1 0 0,0-1 0 0 0,0 1-1 0 0,-1 1 1 0 0,0-1-1 0 0,0 1 1 0 0,-1 0-1 0 0,5 10 1 0 0,4 11-191 0 0,-2 2-1 0 0,-1 0 1 0 0,-1 0 0 0 0,-2 1 0 0 0,-1 0 0 0 0,-1 0-1 0 0,-2 0 1 0 0,-1 0 0 0 0,-1 1 0 0 0,-2-1 0 0 0,-1 1-1 0 0,-2-1 1 0 0,-8 35 0 0 0,8-50-24 0 0,0-1-1 0 0,-1 1 1 0 0,0-1-1 0 0,-1 0 0 0 0,-10 16 1 0 0,14-27-157 0 0,0 0 0 0 0,-1 0 0 0 0,0 0 0 0 0,0-1 0 0 0,0 1 0 0 0,-1-1 0 0 0,1 1 0 0 0,-1-1 0 0 0,1 0 0 0 0,-1-1 0 0 0,0 1 0 0 0,0-1 0 0 0,-1 1 0 0 0,1-1 0 0 0,0 0 0 0 0,-1-1 0 0 0,1 1 0 0 0,-1-1 0 0 0,0 0 0 0 0,1 0 0 0 0,-8 0 0 0 0,-4-3-1441 0 0,0-4-67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3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59 7367 0 0,'-15'11'334'0'0,"14"-11"-306"0"0,0 1 1 0 0,0-1 0 0 0,0 1 0 0 0,0-1-1 0 0,1 0 1 0 0,-1 1 0 0 0,0-1 0 0 0,0 0-1 0 0,0 0 1 0 0,0 0 0 0 0,0 0 0 0 0,-1 1-1 0 0,1-1 1 0 0,0 0 0 0 0,-1-1 0 0 0,-5 2-23 0 0,-5-1 692 0 0,10-4-148 0 0,2 2-255 0 0,-4-2 510 0 0,1 0 1 0 0,-1 1-1 0 0,0-1 1 0 0,-1 0-1 0 0,1 1 1 0 0,-5-3-1 0 0,5 4-644 0 0,1 0 0 0 0,-1 0 0 0 0,1-1 0 0 0,0 1 0 0 0,0-1 0 0 0,0 0 0 0 0,0 0 0 0 0,1 0 0 0 0,-1 0 0 0 0,1 0 1 0 0,-3-5-1 0 0,4 7 360 0 0,1 1 280 0 0,0 0 119 0 0,0 0 28 0 0,0 0 14 0 0,0 0 39 0 0,0 0 20 0 0,4-1-582 0 0,-1 1-1 0 0,1-1 1 0 0,-1 1 0 0 0,1 0-1 0 0,-1 0 1 0 0,6 2 0 0 0,-4-2-335 0 0,152 23 1404 0 0,-119-16-1487 0 0,-18-2-21 0 0,34 12-1 0 0,-18-5 14 0 0,11 1-265 0 0,-45-12 75 0 0,-2-1-141 0 0,0 0-59 0 0,0 0-8 0 0,0 0-94 0 0,0 0-370 0 0,0 0-161 0 0,-1-2-28 0 0,-7-15-2198 0 0,7 15 897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3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20271 0 0,'1'1'928'0'0,"1"2"-841"0"0,0 0 0 0 0,0-1 0 0 0,0 1 1 0 0,1-1-1 0 0,-1 0 0 0 0,0 0 0 0 0,1 0 0 0 0,0 0 0 0 0,0 0 0 0 0,0 0 0 0 0,-1-1 0 0 0,7 3 0 0 0,-3-2 163 0 0,0-1-1 0 0,0 0 1 0 0,-1 0 0 0 0,1 0-1 0 0,0 0 1 0 0,10-1-1 0 0,5-2 286 0 0,0-1-1 0 0,-1-1 1 0 0,24-7 0 0 0,-35 9-609 0 0,10-4 99 0 0,-5 2-259 0 0,1 0 0 0 0,0 1 0 0 0,0 1 0 0 0,23-2 0 0 0,-34 5-291 0 0,1-1-1 0 0,-1 1 1 0 0,0 0 0 0 0,0 0 0 0 0,0 0 0 0 0,0 0 0 0 0,0 1-1 0 0,4 2 1 0 0,-6-3-1211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4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47 322 1839 0 0,'0'0'83'0'0,"3"0"334"0"0,4 0 544 0 0,-4 0 2661 0 0,0 0 3597 0 0,-3-24-5965 0 0,0 22-1185 0 0,0-1 0 0 0,1 1-1 0 0,-1 0 1 0 0,1 0 0 0 0,-1 0-1 0 0,1-1 1 0 0,1-1 0 0 0,-1 2 36 0 0,-1 0 166 0 0,0 2 17 0 0,0 0 6 0 0,1-2 12 0 0,0-1-41 0 0,-1 0 0 0 0,0 0 1 0 0,0 0-1 0 0,0 0 1 0 0,0 1-1 0 0,0-1 1 0 0,0 0-1 0 0,-1 0 1 0 0,-1-5-1 0 0,2 6 129 0 0,-13-55 1092 0 0,13 56-1471 0 0,0 0 1 0 0,-1 0-1 0 0,1 0 0 0 0,0 0 1 0 0,-1 1-1 0 0,1-1 0 0 0,-1 0 0 0 0,1 0 1 0 0,-1 0-1 0 0,1 1 0 0 0,-1-1 1 0 0,0-1-1 0 0,-5-6 2 0 0,-3-49 655 0 0,7 34-424 0 0,3 3-176 0 0,-2-10 45 0 0,1 27-97 0 0,0 1-1 0 0,-1 0 0 0 0,0-1 0 0 0,1 1 0 0 0,-1 0 0 0 0,0-1 0 0 0,0 1 0 0 0,0 0 0 0 0,-2-3 0 0 0,1 4 81 0 0,2 1-4 0 0,0 0 9 0 0,0 0 39 0 0,-2-1 102 0 0,2 1-175 0 0,-1 0 0 0 0,1 0 0 0 0,-1 0 0 0 0,1-1 0 0 0,-1 1 0 0 0,1 0 0 0 0,-1 0 0 0 0,1 0 0 0 0,-1 0 0 0 0,0 0 0 0 0,1 0 0 0 0,-1 0 0 0 0,1 0 0 0 0,-1 1 0 0 0,1-1 0 0 0,-1 0 0 0 0,0 0 0 0 0,0 1-51 0 0,1-1-13 0 0,0 0-1 0 0,-1 0 0 0 0,1 0 1 0 0,-1 1-1 0 0,1-1 1 0 0,0 0-1 0 0,-1 1 0 0 0,1-1 1 0 0,0 0-1 0 0,-1 1 1 0 0,1-1-1 0 0,0 0 0 0 0,0 1 1 0 0,-1-1-1 0 0,1 0 1 0 0,0 1-1 0 0,0-1 0 0 0,0 1 1 0 0,0-1-1 0 0,-1 0 1 0 0,1 1-1 0 0,0-1 0 0 0,0 1 1 0 0,0 2-6 0 0,-1-1 0 0 0,1 1 0 0 0,-1-1 0 0 0,1 0 0 0 0,0 1 1 0 0,0-1-1 0 0,1 1 0 0 0,-1-1 0 0 0,0 1 0 0 0,1-1 0 0 0,0 3 0 0 0,2 5 52 0 0,3 13-33 0 0,-2-7 13 0 0,4 25 0 0 0,2 28 260 0 0,-8-53-170 0 0,6 28 0 0 0,-2-10-13 0 0,-2-1-51 0 0,-3-21-30 0 0,0-1 0 0 0,1 1 0 0 0,1-1 0 0 0,3 13 0 0 0,-3-14 3 0 0,0 0-1 0 0,-1 1 0 0 0,1 15 1 0 0,1 1 34 0 0,-4-2 142 0 0,0-22-128 0 0,1-1 0 0 0,1 6-3 0 0,-2-6-10 0 0,0-2-2 0 0,0 0-19 0 0,0 0-105 0 0,0 0-54 0 0,-9-6-842 0 0,1-13-1797 0 0,6 8 1128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4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0,'7'21'568'0'0,"-7"-21"-563"0"0,0 1-1 0 0,0-1 1 0 0,0 0-1 0 0,0 0 1 0 0,0 0 0 0 0,0 0-1 0 0,0 0 1 0 0,0 1-1 0 0,0-1 1 0 0,0 0-1 0 0,0 0 1 0 0,0 0-1 0 0,0 0 1 0 0,0 0-1 0 0,0 1 1 0 0,0-1-1 0 0,0 0 1 0 0,0 0-1 0 0,1 0 1 0 0,-1 0-1 0 0,0 0 1 0 0,0 0 0 0 0,0 1-1 0 0,0-1 1 0 0,0 0-1 0 0,0 0 1 0 0,0 0-1 0 0,1 0 1 0 0,-1 0-1 0 0,0 0 1 0 0,0 0-1 0 0,0 0 1 0 0,0 0-1 0 0,0 0 1 0 0,0 0-1 0 0,1 0 1 0 0,-1 0-1 0 0,0 1 1 0 0,0-1-1 0 0,0 0 1 0 0,0 0 0 0 0,1 0-1 0 0,31 3 851 0 0,-26-2 36 0 0,-1 1 0 0 0,1-2 0 0 0,-1 1 1 0 0,1-1-1 0 0,-1 0 0 0 0,1 0 0 0 0,-1 0 1 0 0,1-1-1 0 0,-1 0 0 0 0,10-2 1 0 0,-8-2-37 0 0,-6 5-720 0 0,0-1-1 0 0,0 0 1 0 0,0 0 0 0 0,0 0-1 0 0,1 0 1 0 0,-1 1-1 0 0,0-1 1 0 0,0 1 0 0 0,1-1-1 0 0,-1 1 1 0 0,1-1-1 0 0,-1 1 1 0 0,0 0 0 0 0,1 0-1 0 0,1 0 1 0 0,-2 0-34 0 0,1 0-1 0 0,0 0 1 0 0,-1 0 0 0 0,1 0 0 0 0,0-1-1 0 0,-1 1 1 0 0,1 0 0 0 0,2-1-1 0 0,35-7 539 0 0,-34 7-657 0 0,1 1-1 0 0,-1-1 1 0 0,0 1-1 0 0,1 0 0 0 0,6 1 1 0 0,-6 0-31 0 0,32 7-223 0 0,-31-6 230 0 0,0 0 0 0 0,0 0 0 0 0,6 4 0 0 0,-7-4 40 0 0,-1 1-1 0 0,0-1 0 0 0,1-1 1 0 0,-1 1-1 0 0,1-1 0 0 0,6 1 0 0 0,11 1 50 0 0,-20-2 13 0 0,0-1 0 0 0,0 1 0 0 0,1-1 1 0 0,-1 0-1 0 0,0 0 0 0 0,0 0 1 0 0,1 0-1 0 0,-1 0 0 0 0,0-1 1 0 0,0 1-1 0 0,0-1 0 0 0,0 0 1 0 0,6-2-1 0 0,42-25 1839 0 0,-49 27-1719 0 0,-2 1-11 0 0,0 0-14 0 0,0 0-58 0 0,0 0-29 0 0,0 0-4 0 0,0 0 1 0 0,0 0 5 0 0,-10 11-5 0 0,4-3-31 0 0,0 0-1 0 0,0 0 1 0 0,0 1 0 0 0,1-1-1 0 0,0 1 1 0 0,-3 10 0 0 0,-19 60 383 0 0,9-20-246 0 0,17-57-161 0 0,-1 2 8 0 0,1 0-1 0 0,0-1 1 0 0,0 1 0 0 0,0 1-1 0 0,0-1 1 0 0,0 5 0 0 0,-2 16 93 0 0,3-15-100 0 0,3 2-11 0 0,-3-12-2 0 0,0 1 1 0 0,1-1-1 0 0,-1 1 0 0 0,1-1 1 0 0,-1 0-1 0 0,1 1 0 0 0,-1-1 1 0 0,1 0-1 0 0,-1 1 0 0 0,1-1 1 0 0,-1 0-1 0 0,1 0 0 0 0,-1 1 1 0 0,1-1-1 0 0,0 0 0 0 0,-1 0 0 0 0,1 0 1 0 0,0 0-1 0 0,1 0-19 0 0,-1 0 0 0 0,1-1 0 0 0,-1 1 1 0 0,1-1-1 0 0,-1 1 0 0 0,0-1 0 0 0,1 0 0 0 0,-1 1 0 0 0,1-1 0 0 0,-1 0 0 0 0,0 0 0 0 0,0 0 0 0 0,2-2 1 0 0,17-18-288 0 0,-14 14 76 0 0,-1 1-457 0 0,0 1 0 0 0,-1-1 1 0 0,0 0-1 0 0,0 0 0 0 0,0 0 0 0 0,0-1 0 0 0,4-11 1 0 0,0-10-7178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4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6911 0 0,'0'0'528'0'0,"0"2"-341"0"0,0 4 2125 0 0,1 5 6244 0 0,-1-3-4986 0 0,2-6-3316 0 0,0 0 0 0 0,0-1 0 0 0,0 1 0 0 0,1-1 0 0 0,-1 0-1 0 0,0 1 1 0 0,5 0 0 0 0,-5-1 242 0 0,1 0-31 0 0,74 7 1118 0 0,-66-7-1454 0 0,1-1 0 0 0,11-1 0 0 0,13 0 108 0 0,17 1 45 0 0,1-2 0 0 0,0-3 0 0 0,61-13 0 0 0,-81 10-218 0 0,0-1 0 0 0,35-14 0 0 0,-56 19-64 0 0,0 2 0 0 0,-3 3-15 0 0,3 3-73 0 0,-11-3 12 0 0,-2-1-18 0 0,0 0 12 0 0,0 0-38 0 0,0 0-21 0 0,0 0-3 0 0,0 0-11 0 0,3 7-82 0 0,-3-3-2639 0 0,-8-2 226 0 0,-5-2-2869 0 0,-2 0-1556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4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26 15575 0 0,'0'0'712'0'0,"0"0"-14"0"0,0 0-353 0 0,0 0 168 0 0,0 0 119 0 0,0 0 28 0 0,0 0-81 0 0,0 0-356 0 0,-1-1-155 0 0,-2-5-1068 0 0,-5-10 4351 0 0,9 13-1353 0 0,7 7-1354 0 0,-1 0-517 0 0,0 0 0 0 0,1-1 0 0 0,0 1 0 0 0,-1-2-1 0 0,1 1 1 0 0,1-1 0 0 0,-1 0 0 0 0,10 0 0 0 0,-8 0 12 0 0,108 24 981 0 0,-116-26-1056 0 0,-2 0 0 0 0,0 0 0 0 0,-1 2 0 0 0,1 2-61 0 0,-1-1 1 0 0,1 1-1 0 0,-1-1 0 0 0,0 0 1 0 0,0 1-1 0 0,0-1 1 0 0,-1 0-1 0 0,1 0 0 0 0,-1 0 1 0 0,0 0-1 0 0,0 0 0 0 0,0 0 1 0 0,0 0-1 0 0,0-1 0 0 0,-1 1 1 0 0,1-1-1 0 0,-1 1 0 0 0,-5 3 1 0 0,-8 8 49 0 0,11-8-34 0 0,-1 0-1 0 0,0 0 0 0 0,0-1 0 0 0,0 0 0 0 0,-1 0 0 0 0,0 0 1 0 0,0-1-1 0 0,0 0 0 0 0,0 0 0 0 0,-16 5 0 0 0,16-8-7 0 0,-4 1 6 0 0,8-1 6 0 0,-8-2-63 0 0,12 3-13 0 0,11 13 41 0 0,-7-12 14 0 0,-1-1-3 0 0,2 2 5 0 0,0-1-1 0 0,0 1 1 0 0,0-1-1 0 0,0 0 1 0 0,1 0-1 0 0,13 3 1 0 0,-10-3 31 0 0,0-2-23 0 0,-7-1-6 0 0,0 1 1 0 0,-1-1-1 0 0,1 1 1 0 0,0 0-1 0 0,0 0 0 0 0,0 0 1 0 0,0 0-1 0 0,-1 0 1 0 0,4 2-1 0 0,-3-2-4 0 0,-2 0 2 0 0,-1-1-1 0 0,1 0 1 0 0,0 0-1 0 0,-1 1 0 0 0,1-1 1 0 0,0 0-1 0 0,-1 1 1 0 0,1-1-1 0 0,-1 1 0 0 0,1-1 1 0 0,0 1-1 0 0,-1-1 1 0 0,1 1-1 0 0,0 0 0 0 0,0 1 2 0 0,0-1-1 0 0,1 1 0 0 0,-1 0 0 0 0,0-1 1 0 0,0 1-1 0 0,0 0 0 0 0,0 0 1 0 0,0 0-1 0 0,0 0 0 0 0,0 0 0 0 0,-1 0 1 0 0,1 0-1 0 0,-1 1 0 0 0,0-1 0 0 0,1 0 1 0 0,-1 0-1 0 0,0 0 0 0 0,0 0 0 0 0,-1 4 1 0 0,0 0-16 0 0,-1 14 11 0 0,-1-16 0 0 0,1-1 0 0 0,-2 2 10 0 0,1 1-1 0 0,-1-1 1 0 0,-1 0-1 0 0,1 0 1 0 0,0 0-1 0 0,-1 0 1 0 0,0-1-1 0 0,0 0 0 0 0,-1 0 1 0 0,1 0-1 0 0,-9 4 1 0 0,-2-1 42 0 0,-1 0 0 0 0,-32 8-1 0 0,45-14-52 0 0,1-1-1 0 0,-1 0 1 0 0,1 1-1 0 0,0-1 0 0 0,-1-1 1 0 0,1 1-1 0 0,-1 0 1 0 0,1-1-1 0 0,0 0 0 0 0,-1 0 1 0 0,1 0-1 0 0,0 0 0 0 0,0 0 1 0 0,-1-1-1 0 0,1 0 1 0 0,0 1-1 0 0,1-1 0 0 0,-1 0 1 0 0,0 0-1 0 0,0-1 1 0 0,1 1-1 0 0,0 0 0 0 0,-5-6 1 0 0,-23-35-1815 0 0,22 36 424 0 0,6 5-1558 0 0,1 1-3669 0 0,1 1 973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7 164 10767 0 0,'0'0'496'0'0,"0"0"-13"0"0,-1 1-312 0 0,-3 5 25 0 0,3-5 722 0 0,1-1 313 0 0,0 0 60 0 0,0 0-89 0 0,0 0-419 0 0,0 0-188 0 0,0 0-34 0 0,0 0-29 0 0,0 0-91 0 0,0 0-38 0 0,0 0-10 0 0,0 0-17 0 0,12-6 215 0 0,-2 0-261 0 0,-2 1 127 0 0,0 0 0 0 0,0 1 0 0 0,1 0 0 0 0,0 0 0 0 0,-1 1 0 0 0,18-4 0 0 0,-24 6-217 0 0,0 1 0 0 0,15-3-8 0 0,0 2 0 0 0,1-1 0 0 0,-1 2 0 0 0,27 3 0 0 0,8-1-107 0 0,36-6 207 0 0,-48 2-16 0 0,62 3-1 0 0,-8 2 129 0 0,-5-5-131 0 0,-51 3-248 0 0,1-3 0 0 0,60-9 0 0 0,76-25 240 0 0,-55 10-210 0 0,152-8-95 0 0,-161 24 0 0 0,-84 8 125 0 0,0 1-1 0 0,0 1 1 0 0,34 5 0 0 0,-54-6-62 0 0,-11 1-392 0 0,-19 0-1750 0 0,15 0 290 0 0,-6 0-7456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5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34 196 8575 0 0,'0'0'198'0'0,"0"0"23"0"0,0 0 16 0 0,0 0 107 0 0,0 0 438 0 0,0 0 194 0 0,0 0 42 0 0,0 0-68 0 0,-8-8 651 0 0,3 5-1404 0 0,4 2-81 0 0,-1 0 1 0 0,0 0-1 0 0,1 0 0 0 0,-1 0 1 0 0,0 0-1 0 0,1 0 0 0 0,-1-1 1 0 0,1 1-1 0 0,0 0 0 0 0,-2-3 1 0 0,2 2-97 0 0,1 0 1 0 0,-1 0-1 0 0,1 1 0 0 0,0-1 1 0 0,0 0-1 0 0,-1 0 1 0 0,1 0-1 0 0,1 1 0 0 0,-1-1 1 0 0,0 0-1 0 0,0 0 0 0 0,1 0 1 0 0,-1 1-1 0 0,2-4 1 0 0,0-2 9 0 0,-1 6-21 0 0,0-1-1 0 0,0 0 1 0 0,-1 0 0 0 0,1 1-1 0 0,-1-1 1 0 0,1 0-1 0 0,-1 0 1 0 0,0 0 0 0 0,0 0-1 0 0,0 0 1 0 0,0 1 0 0 0,0-1-1 0 0,0 0 1 0 0,-1-3 0 0 0,1 3 136 0 0,0 2 7 0 0,0-3 21 0 0,1-1 1 0 0,-1 1-1 0 0,0 0 1 0 0,0 0-1 0 0,0 0 0 0 0,-1-1 1 0 0,1 1-1 0 0,-1 0 1 0 0,1 0-1 0 0,-3-5 0 0 0,2 5-119 0 0,1 1 20 0 0,-3-17 772 0 0,3 14-636 0 0,0 0-1 0 0,1 0 0 0 0,0 1 1 0 0,0-1-1 0 0,2-6 0 0 0,-3 10-107 0 0,0 1 20 0 0,0 0 6 0 0,0 0 0 0 0,0 0 3 0 0,0 0 11 0 0,0 0 9 0 0,0 0 1 0 0,0 0-7 0 0,0 0-27 0 0,0 0-13 0 0,0 0-1 0 0,0 0-3 0 0,0 0-11 0 0,0 0-9 0 0,0 0-1 0 0,0 0 4 0 0,0 0 17 0 0,7 138 1482 0 0,-6-105-1186 0 0,-2-25-194 0 0,1-1 0 0 0,0 0-1 0 0,3 15 1 0 0,-1-7-29 0 0,-1 0 0 0 0,0 19 0 0 0,1 7 119 0 0,-2-37-235 0 0,0-1 0 0 0,0 0 1 0 0,-1 0-1 0 0,1 0 0 0 0,-1 0 1 0 0,0 0-1 0 0,1 0 0 0 0,-4 6 0 0 0,3-7-29 0 0,0 0-1 0 0,1 1 0 0 0,-1-1 1 0 0,0 0-1 0 0,1 1 0 0 0,-1-1 0 0 0,1 0 1 0 0,0 1-1 0 0,-1-1 0 0 0,1 1 1 0 0,0-1-1 0 0,1 0 0 0 0,-1 1 1 0 0,0-1-1 0 0,2 4 0 0 0,2 5 51 0 0,3 0-18 0 0,3-6-65 0 0,-8-4-71 0 0,-2-1 6 0 0,0 0-16 0 0,0 0-89 0 0,0 0-32 0 0,0 0-9 0 0,0 0 98 0 0,0-1 0 0 0,0 1 0 0 0,0-1 0 0 0,1 1-1 0 0,-1-1 1 0 0,0 1 0 0 0,0 0 0 0 0,0-1 0 0 0,0 1 0 0 0,0-1 0 0 0,0 1 0 0 0,0-1 0 0 0,0 1-1 0 0,0-1 1 0 0,0 1 0 0 0,0-1 0 0 0,-1 1 0 0 0,1-1 0 0 0,-4-4-370 0 0,2 3 95 0 0,0 0 1 0 0,0 0-1 0 0,0 0 1 0 0,-1 0-1 0 0,1 0 1 0 0,0 1 0 0 0,-3-2-1 0 0,-6-2-1148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5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12 919 0 0,'-2'2'67'0'0,"-8"20"489"0"0,9-20 2263 0 0,1-2 985 0 0,0 0 194 0 0,0 0-435 0 0,0 0-1984 0 0,0 0-873 0 0,0 0-176 0 0,0 0-78 0 0,2 0-199 0 0,3 2-129 0 0,1-2 0 0 0,-1 1 0 0 0,1 0 0 0 0,-1-1 1 0 0,1 0-1 0 0,-1 0 0 0 0,9-2 0 0 0,42-8 1998 0 0,-55 10-2080 0 0,11-3 409 0 0,-9 2-10 0 0,-3 1-1 0 0,3 0-20 0 0,23-3 208 0 0,-24 3-340 0 0,1 0-21 0 0,8 2-90 0 0,-9-2-38 0 0,1 0-10 0 0,5 1-56 0 0,-3-1-51 0 0,1 0 0 0 0,-1 0 0 0 0,0 0 0 0 0,0-1 0 0 0,10-1 0 0 0,26-4 67 0 0,0 1 0 0 0,0 2-1 0 0,74 4 1 0 0,-90 0-78 0 0,-7-1 44 0 0,-14 3-55 0 0,-2-1 9 0 0,4 1-571 0 0,-1-1-997 0 0,-6-4-1157 0 0,-4-7-4178 0 0,1 0 542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5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 6911 0 0,'0'0'528'0'0,"0"0"-150"0"0,0 0 630 0 0,0 0 310 0 0,0 0 68 0 0,0 0-98 0 0,0 0-463 0 0,0 0-200 0 0,0 0-38 0 0,0 0-54 0 0,0 0-186 0 0,-2-5-581 0 0,2 1 2135 0 0,2 3 4257 0 0,21 2-4917 0 0,53-3 678 0 0,-72 3-1779 0 0,8 2-51 0 0,0 2-33 0 0,-2 4-45 0 0,2 8-11 0 0,-10-12 0 0 0,-2-1 0 0 0,3 11 0 0 0,-4-11-7 0 0,0 0 0 0 0,0 0 0 0 0,0 0 0 0 0,0 0 1 0 0,-1 0-1 0 0,1 0 0 0 0,-1 0 0 0 0,0 0 0 0 0,-5 6 0 0 0,3-3-10 0 0,-1-1-1 0 0,0 0 1 0 0,-1 0-1 0 0,-7 6 1 0 0,10-10-31 0 0,-8 4 35 0 0,11-5 11 0 0,-1-1 1 0 0,1 0 0 0 0,-1 0-1 0 0,1 1 1 0 0,-1-1 0 0 0,1 0 0 0 0,-1 0-1 0 0,1 0 1 0 0,-1 0 0 0 0,1 1-1 0 0,-1-1 1 0 0,1 0 0 0 0,-1 0 0 0 0,1 0-1 0 0,-1 0 1 0 0,1 0 0 0 0,-1-1-1 0 0,0 1 1 0 0,-6 0-37 0 0,0-1-26 0 0,4 1 11 0 0,-8-7 48 0 0,10 3-66 0 0,1 3 5 0 0,9 1 53 0 0,-6 0 20 0 0,0 1 0 0 0,-1 0 0 0 0,1 0 1 0 0,0 1-1 0 0,-1-1 0 0 0,1 0 0 0 0,-1 1 0 0 0,0 0 0 0 0,1-1 0 0 0,-1 1 0 0 0,0 0 0 0 0,0 0 1 0 0,0 0-1 0 0,0 1 0 0 0,-1-1 0 0 0,1 0 0 0 0,1 4 0 0 0,3 5 36 0 0,-1-1-1 0 0,7 21 1 0 0,-4-12-44 0 0,-7-15 2 0 0,5 25 12 0 0,-4-15 67 0 0,-1-11-6 0 0,-2-1 35 0 0,1-1-81 0 0,0-1-21 0 0,0 1 1 0 0,-1-1 0 0 0,1 1-1 0 0,0-1 1 0 0,0 1 0 0 0,0-1-1 0 0,0 1 1 0 0,0-1-1 0 0,-1 1 1 0 0,1-1 0 0 0,0 0-1 0 0,0 1 1 0 0,-1-1 0 0 0,1 1-1 0 0,0-1 1 0 0,-1 0 0 0 0,1 1-1 0 0,-1-1 1 0 0,1 0-1 0 0,-1 1 1 0 0,-1 1 6 0 0,-1 0 0 0 0,0-1 1 0 0,0 1-1 0 0,1-1 0 0 0,-1 1 0 0 0,0-1 0 0 0,0 0 1 0 0,-1 0-1 0 0,1-1 0 0 0,0 1 0 0 0,0-1 0 0 0,-4 1 1 0 0,-5 0 35 0 0,-1 1-62 0 0,-1 0 0 0 0,-15-1 1 0 0,-17 1-205 0 0,-9 1 136 0 0,53-3 16 0 0,2 0 0 0 0,-14 2-556 0 0,13-1-131 0 0,-3 2 1631 0 0,2-3-4309 0 0,1 0-3875 0 0,1 0 504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5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10 130 9271 0 0,'0'0'423'0'0,"0"0"-8"0"0,-1-1-191 0 0,-2-40 1833 0 0,3 30-1504 0 0,-1-1-1 0 0,-3-19 0 0 0,3 29-78 0 0,1 2 272 0 0,0 0 118 0 0,0 0 28 0 0,0 0-4 0 0,0 0-33 0 0,0 0-14 0 0,0 0-1 0 0,0 0-32 0 0,0 0-135 0 0,0 0-58 0 0,0 0-8 0 0,1 2-43 0 0,1 0-476 0 0,-1 1 0 0 0,1-1 0 0 0,0 0-1 0 0,-1 0 1 0 0,1 1 0 0 0,0-1 0 0 0,1-1 0 0 0,-1 1 0 0 0,0 0 0 0 0,1 0 0 0 0,-1-1 0 0 0,0 0 0 0 0,1 1-1 0 0,0-1 1 0 0,-1 0 0 0 0,1 0 0 0 0,0 0 0 0 0,-1-1 0 0 0,1 1 0 0 0,0 0 0 0 0,0-1 0 0 0,3 0-1 0 0,9 1-25 0 0,-1-2-1 0 0,0 0 0 0 0,19-3 0 0 0,-20 2 62 0 0,-1 0-56 0 0,1-1-1 0 0,0-1 1 0 0,14-6 0 0 0,-15 5-8 0 0,0 1 0 0 0,1 0 1 0 0,16-2-1 0 0,13-2 99 0 0,-28 4-73 0 0,26-2 0 0 0,-17 2-5 0 0,-11 5-156 0 0,-8 4-98 0 0,-4-4 146 0 0,0 0 0 0 0,-1 1-1 0 0,1-1 1 0 0,0 0 0 0 0,-1 1-1 0 0,1-1 1 0 0,-1 0 0 0 0,1 0-1 0 0,-1 1 1 0 0,-1 1 0 0 0,1-1-99 0 0,0 0-1 0 0,-3 2 32 0 0,1 0 0 0 0,-1-1 0 0 0,0 1-1 0 0,0-1 1 0 0,0 0 0 0 0,-5 3 0 0 0,7-5-199 0 0,-1 0-32 0 0,-7 1-127 0 0,7-2-53 0 0,3 0-6 0 0,-12-9-1294 0 0,11 8 1686 0 0,-1 0-295 0 0,1 0 0 0 0,-1-1 1 0 0,1 1-1 0 0,-1 0 0 0 0,1-1 1 0 0,-1 0-1 0 0,1 1 0 0 0,-2-4 1 0 0,-1-5-6219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2:5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1839 0 0,'0'0'454'0'0,"0"0"1231"0"0,0 0 540 0 0,0 0 110 0 0,0 2-175 0 0,-2 2-1642 0 0,1 1 1 0 0,0-1-1 0 0,0 0 1 0 0,0 1-1 0 0,0-1 0 0 0,1 1 1 0 0,0-1-1 0 0,0 1 1 0 0,0-1-1 0 0,1 1 1 0 0,-1-1-1 0 0,1 1 0 0 0,0-1 1 0 0,0 0-1 0 0,4 8 1 0 0,27 78 5633 0 0,-25-65-5594 0 0,-1 0 0 0 0,-2 1 1 0 0,3 38-1 0 0,-4-32-422 0 0,-1-21-89 0 0,-1 0 0 0 0,-1 12 0 0 0,1-5-18 0 0,3 31-1 0 0,-1-23-13 0 0,-3-20-15 0 0,5 19 0 0 0,1-3-19 0 0,-6-20-83 0 0,0-2-60 0 0,0 0-19 0 0,0 0-106 0 0,0 0-430 0 0,1-3-187 0 0,5-11-1523 0 0,2-6-5950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0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3391 0 0,'0'0'158'0'0,"0"0"66"0"0,1-2 196 0 0,12-14 610 0 0,-11 15-510 0 0,-2 1-34 0 0,1-2-20 0 0,6-4-2 0 0,-6 4-18 0 0,-1 2-81 0 0,0 0-40 0 0,0 0-5 0 0,2-2 50 0 0,15-27 1783 0 0,-16 27-1934 0 0,0 0 0 0 0,0 1 0 0 0,0-1 0 0 0,0 0 0 0 0,-1 0 0 0 0,1 1-1 0 0,-1-1 1 0 0,0 0 0 0 0,1 0 0 0 0,-1 0 0 0 0,0 0 0 0 0,0 0 0 0 0,0 0 0 0 0,0 0 0 0 0,0 1 0 0 0,-1-1 0 0 0,0-3 0 0 0,6-17 851 0 0,-1 1-165 0 0,-3 20-532 0 0,12-30 1703 0 0,-10 24-1916 0 0,-2 5 0 0 0,-1 2 12 0 0,0 0 51 0 0,0 0 22 0 0,0 0 3 0 0,0 0 2 0 0,0 0 4 0 0,0 0 2 0 0,0 0 0 0 0,0 0-11 0 0,0 0-42 0 0,0 0-12 0 0,0 0-6 0 0,0 0 2 0 0,0 0 11 0 0,0 0 9 0 0,0 0 1 0 0,0 0-1 0 0,0 0-6 0 0,0 0-1 0 0,0 0 0 0 0,1 2-1 0 0,13 16 362 0 0,-13-16-378 0 0,0 0-6 0 0,0 7 68 0 0,0 0 1 0 0,1 14-1 0 0,-1 4-74 0 0,-1-25-69 0 0,2 1-56 0 0,0 0-1 0 0,-1 1 0 0 0,0 0 0 0 0,0-1 0 0 0,0 1 1 0 0,0-1-1 0 0,0 1 0 0 0,-1 0 0 0 0,0 5 0 0 0,0 6-10 0 0,0-1 0 0 0,-5 27-1 0 0,2-24 0 0 0,0 25-1 0 0,3-29-33 0 0,1 4 9 0 0,0-12 19 0 0,4 11 12 0 0,-3-13 27 0 0,6 4 0 0 0,3-6-83 0 0,-9-1-128 0 0,0-3 131 0 0,-1 2-187 0 0,-1 0 0 0 0,1-1 0 0 0,-1 1 0 0 0,1 0-1 0 0,-1 0 1 0 0,1 0 0 0 0,-1-1 0 0 0,0 1 0 0 0,1 0 0 0 0,-1 0 0 0 0,0-1-1 0 0,0 1 1 0 0,0 0 0 0 0,0-1 0 0 0,0 1 0 0 0,0 0 0 0 0,-1 0-1 0 0,1-1 1 0 0,0 1 0 0 0,-1 0 0 0 0,0-2 0 0 0,1 2-132 0 0,0 0 1 0 0,-1 0-1 0 0,1-1 0 0 0,-1 1 1 0 0,0 0-1 0 0,1 0 1 0 0,-1 0-1 0 0,0 0 0 0 0,0 0 1 0 0,1 1-1 0 0,-1-1 0 0 0,0 0 1 0 0,-1-1-1 0 0,0 1-1630 0 0,2 1-28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0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2303 0 0,'0'0'395'0'0,"0"0"817"0"0,0 0 356 0 0,0 0 68 0 0,0 0-127 0 0,0 0-602 0 0,0 0-267 0 0,0 0-52 0 0,0 0-72 0 0,0 0-260 0 0,0 0-116 0 0,0 0-20 0 0,0 0 40 0 0,-1 1 195 0 0,-1 5-1357 0 0,-5 14 10849 0 0,6-13-8905 0 0,1-5-707 0 0,0-2-14 0 0,0 0-43 0 0,0 0-18 0 0,0 0-7 0 0,0 0 2 0 0,0 0 11 0 0,0 0 9 0 0,0 0 1 0 0,0 0 13 0 0,0 0 58 0 0,0 0 29 0 0,0 0 4 0 0,0 0-20 0 0,0 0-85 0 0,0 0-42 0 0,0 0-5 0 0,0 0 3 0 0,0 0 10 0 0,2 2 3 0 0,18 9 140 0 0,-18-9-161 0 0,1-2-10 0 0,11 2 41 0 0,0 0 0 0 0,0-1-1 0 0,0 0 1 0 0,0-1 0 0 0,0-1 0 0 0,24-4 0 0 0,86-28 643 0 0,-36 7-594 0 0,-67 18-207 0 0,-19 8-65 0 0,4-2-2000 0 0,-6 2 1655 0 0,-6 6-704 0 0,-13 15-1374 0 0,12-13 578 0 0,0 0-1 0 0,-12 17 1 0 0,18-23-4230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4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11975 0 0,'0'7'445'0'0,"0"-5"-380"0"0,-1-1-1 0 0,1 1 1 0 0,0 0-1 0 0,-1 0 1 0 0,1-1 0 0 0,-1 1-1 0 0,1 0 1 0 0,-1-1-1 0 0,0 1 1 0 0,1-1 0 0 0,-1 1-1 0 0,0-1 1 0 0,0 1-1 0 0,0-1 1 0 0,-1 1 0 0 0,1-1-1 0 0,0 0 1 0 0,-2 2-1 0 0,2-2 578 0 0,1 0 0 0 0,-1 1-1 0 0,1-1 1 0 0,-1 1-1 0 0,1-1 1 0 0,0 0 0 0 0,0 1-1 0 0,-1-1 1 0 0,1 1 0 0 0,0-1-1 0 0,0 1 1 0 0,0-1-1 0 0,1 3 1 0 0,-1-1 506 0 0,0-1-128 0 0,0-2-664 0 0,0 0-131 0 0,0 0-50 0 0,-1-2-101 0 0,-1-5-300 0 0,3-3-2210 0 0,-1 9 1922 0 0,0-1-1291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0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31 4143 0 0,'0'0'191'0'0,"0"0"317"0"0,0 0 1228 0 0,0 0 537 0 0,0 0 109 0 0,0 0-256 0 0,0 0-1139 0 0,0-2-498 0 0,0 1-392 0 0,0 1 0 0 0,0 0 0 0 0,0-1 0 0 0,0 1 0 0 0,0-1 0 0 0,0 1 0 0 0,0-1 0 0 0,0 1-1 0 0,0-1 1 0 0,0 1 0 0 0,0 0 0 0 0,0-1 0 0 0,0 1 0 0 0,-1-1 0 0 0,1 1 0 0 0,0 0 0 0 0,0-1 0 0 0,0 1 0 0 0,-1-1-1 0 0,1 1 1 0 0,0 0 0 0 0,0-1 0 0 0,-1 1 0 0 0,1 0 0 0 0,0 0 0 0 0,-1-1 0 0 0,1 1 0 0 0,0 0 0 0 0,-1 0 0 0 0,1-1 0 0 0,0 1-1 0 0,-1 0 1 0 0,1 0 0 0 0,-1 0 0 0 0,1 0 0 0 0,-1-1 0 0 0,1 1 0 0 0,0 0 0 0 0,-1 0 0 0 0,1 0 0 0 0,-1 0 0 0 0,-21 2 2436 0 0,17-1-2186 0 0,3-1 25 0 0,2 0-11 0 0,0 0-9 0 0,0 0-35 0 0,0 0-18 0 0,0 0-3 0 0,0 0-11 0 0,0 0-43 0 0,0 0-18 0 0,0 0-7 0 0,0 0-6 0 0,11-5 154 0 0,-3 2-142 0 0,0 0 0 0 0,1 1 0 0 0,-1 0 0 0 0,0 1 0 0 0,1-1 0 0 0,0 2 0 0 0,16-1 0 0 0,-21 2-157 0 0,-1-1 0 0 0,0 1-1 0 0,1 0 1 0 0,-1 0 0 0 0,0 0 0 0 0,0 0-1 0 0,1 1 1 0 0,4 3 0 0 0,1-1 38 0 0,-9-3-99 0 0,1-1 0 0 0,-1 1 0 0 0,1-1-1 0 0,0 1 1 0 0,-1-1 0 0 0,1 1 0 0 0,-1 0 0 0 0,0-1 0 0 0,1 1 0 0 0,-1 0-1 0 0,1 0 1 0 0,-1-1 0 0 0,0 1 0 0 0,0 0 0 0 0,1 0 0 0 0,-1-1-1 0 0,0 1 1 0 0,0 1 0 0 0,1 0-1 0 0,1 2-7 0 0,-1 0-1 0 0,1 1 1 0 0,-1-1-1 0 0,0 0 1 0 0,0 1-1 0 0,0-1 1 0 0,0 0-1 0 0,-1 1 1 0 0,1 6-1 0 0,-1 4-14 0 0,1-11-12 0 0,-3 19-15 0 0,3-19 45 0 0,-2 1 0 0 0,-6 12 0 0 0,-2-1 0 0 0,5-13 0 0 0,1-1 0 0 0,0 1 0 0 0,0 0 0 0 0,-13 4 0 0 0,11-5-36 0 0,-1-1-1 0 0,1 0 1 0 0,-1 0-1 0 0,1 0 1 0 0,0-1-1 0 0,-1 1 1 0 0,1-1-1 0 0,-1 0 1 0 0,-10-2-1 0 0,13 1 16 0 0,0 0 0 0 0,-1 0-1 0 0,1 0 1 0 0,0 0 0 0 0,0 0-1 0 0,0 0 1 0 0,0-1-1 0 0,0 1 1 0 0,0-1 0 0 0,1 0-1 0 0,-1 0 1 0 0,0 0 0 0 0,1 0-1 0 0,0-1 1 0 0,-1 1-1 0 0,1-1 1 0 0,-2-3 0 0 0,4 6 20 0 0,0 0 0 0 0,0 0 0 0 0,0 0 1 0 0,0 0-1 0 0,0 0 0 0 0,0 0 0 0 0,-1 0 1 0 0,1 0-1 0 0,0 0 0 0 0,0 0 0 0 0,0 0 0 0 0,0 0 1 0 0,0 0-1 0 0,0 0 0 0 0,0 0 0 0 0,0 0 1 0 0,0 0-1 0 0,0-1 0 0 0,0 1 0 0 0,0 0 1 0 0,0 0-1 0 0,0 0 0 0 0,0 0 0 0 0,0 0 0 0 0,0 0 1 0 0,0 0-1 0 0,0 0 0 0 0,0 0 0 0 0,0 0 1 0 0,0 0-1 0 0,0 0 0 0 0,0 0 0 0 0,0 0 0 0 0,0 0 1 0 0,0 0-1 0 0,0 0 0 0 0,0 0 0 0 0,0 0 1 0 0,1 0-1 0 0,-1 0 0 0 0,0-1 0 0 0,0 1 1 0 0,0 0-1 0 0,0 0 0 0 0,0 0 0 0 0,0 0 0 0 0,0 0 1 0 0,0 0-1 0 0,0 0 0 0 0,0 0 0 0 0,0 0 1 0 0,0 0-1 0 0,0 0 0 0 0,0 0 0 0 0,0 0 0 0 0,0 0 1 0 0,0 0-1 0 0,0 0 0 0 0,0 0 0 0 0,0 0 1 0 0,0 0-1 0 0,0 0 0 0 0,1 0 0 0 0,-1 0 0 0 0,0 0 1 0 0,0 0-1 0 0,0 0 0 0 0,0 0 0 0 0,1 0 1 0 0,0-1-1 0 0,-1 1 0 0 0,1 0 1 0 0,0-1-1 0 0,0 1 0 0 0,0 0 1 0 0,0 0-1 0 0,0-1 0 0 0,0 1 1 0 0,0 0-1 0 0,0 0 0 0 0,0 0 1 0 0,0 0-1 0 0,0 0 0 0 0,0 0 1 0 0,0 1-1 0 0,0-1 0 0 0,-1 0 1 0 0,1 0-1 0 0,0 1 0 0 0,1 0 1 0 0,1 0 1 0 0,15 6 9 0 0,-14-3 14 0 0,-1-1-5 0 0,1 1-17 0 0,0 1 0 0 0,0-1 0 0 0,0 1-1 0 0,-1-1 1 0 0,0 1 0 0 0,4 7 0 0 0,3 5-4 0 0,-8-13 2 0 0,0 0 0 0 0,0 0-1 0 0,-1 0 1 0 0,1 0 0 0 0,-1 0-1 0 0,1 6 1 0 0,2 8 14 0 0,2 0 81 0 0,-7-12-68 0 0,-1 0 44 0 0,0 2-44 0 0,2-6 48 0 0,-1 0-2 0 0,-1 1-47 0 0,-5 9 169 0 0,4-10-174 0 0,0-1 0 0 0,0 1 0 0 0,0 0 1 0 0,0-1-1 0 0,-6 3 0 0 0,4-2-49 0 0,1-1 0 0 0,-1 0 0 0 0,1-1 0 0 0,-1 1 0 0 0,0-1-1 0 0,0 1 1 0 0,-6-2 0 0 0,-35-5-335 0 0,31 4 287 0 0,-10-4-307 0 0,21 4 296 0 0,1 1-1 0 0,-1 0 1 0 0,1 1 0 0 0,-1-1-1 0 0,1 1 1 0 0,-1-1 0 0 0,1 1-1 0 0,-8 1 1 0 0,10-1-638 0 0,-7 1 1709 0 0,6-1-3450 0 0,1 0-3382 0 0,1 0 3896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0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12439 0 0,'1'3'566'0'0,"0"6"-6"0"0,-1-6 25 0 0,0-3 1448 0 0,0 0 670 0 0,0 0 134 0 0,0 0-340 0 0,0 0-1551 0 0,0 0-680 0 0,1-2-135 0 0,4-12-462 0 0,6-29 0 0 0,-7 26-247 0 0,8-23 1 0 0,-7 29 569 0 0,-3 4-830 0 0,1 0 0 0 0,0 0 0 0 0,5-8 0 0 0,0 4-661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0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14255 0 0,'0'0'654'0'0,"0"0"-17"0"0,2 1-409 0 0,6 3-53 0 0,20 7 2935 0 0,-23-9-2352 0 0,-3-1-45 0 0,-2-1-128 0 0,0 0-29 0 0,13 1 995 0 0,-12 0-1502 0 0,0 0 0 0 0,0 0 0 0 0,0 0 0 0 0,0 0 0 0 0,0 0 0 0 0,0 0 0 0 0,-1 1 0 0 0,1-1 0 0 0,0 0 0 0 0,0 1 0 0 0,-1-1 0 0 0,1 0 0 0 0,-1 1 0 0 0,1-1 0 0 0,-1 1 0 0 0,0 2 0 0 0,-1 26 354 0 0,-2-6-30 0 0,2 43 495 0 0,-12 92 0 0 0,11-147-860 0 0,1 0-1 0 0,0 0 1 0 0,1 0-1 0 0,0 0 1 0 0,3 20-1 0 0,0-22 243 0 0,-1-8-1111 0 0,-2 3-3869 0 0,0-5 3018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0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16583 0 0,'0'12'1276'0'0,"0"-10"-822"0"0,0 0-362 0 0,0-1 208 0 0,0-1 0 0 0,0 1 0 0 0,0-1 1 0 0,0 1-1 0 0,0-1 0 0 0,0 0 0 0 0,0 1 1 0 0,0-1-1 0 0,1 1 0 0 0,-1-1 0 0 0,0 1 0 0 0,0-1 1 0 0,0 0-1 0 0,1 1 0 0 0,-1-1 0 0 0,0 1 1 0 0,0-1-1 0 0,1 0 0 0 0,-1 1 0 0 0,0-1 1 0 0,1 0-1 0 0,-1 0 0 0 0,0 1 0 0 0,1-1 1 0 0,0 1-1 0 0,13 0 2318 0 0,24-10-3956 0 0,-21 4 1986 0 0,141-24-3461 0 0,-137 27 461 0 0,-19 1 1055 0 0,-2 1-382 0 0,0 0-160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0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 19983 0 0,'0'0'918'0'0,"0"0"-25"0"0,0 0-476 0 0,0 0 112 0 0,0 0 117 0 0,3-1 23 0 0,2 1-531 0 0,0-1 0 0 0,0-1 0 0 0,0 1 0 0 0,0-1 0 0 0,7-2 0 0 0,1-2-157 0 0,25-6 1 0 0,-23 9-64 0 0,5 1 56 0 0,-15 3 66 0 0,0 1-8 0 0,15 4 460 0 0,0 0 0 0 0,-1 1 0 0 0,1 1 0 0 0,-1 0 0 0 0,29 19 0 0 0,-39-21-450 0 0,-5 3-31 0 0,-4-6-21 0 0,0 0-1 0 0,0 0 1 0 0,0 0 0 0 0,-1 0 0 0 0,1 0-1 0 0,-1 0 1 0 0,0 0 0 0 0,1 0-1 0 0,-1 0 1 0 0,-1-1 0 0 0,1 1 0 0 0,0 0-1 0 0,-1-1 1 0 0,1 1 0 0 0,-1-1-1 0 0,0 0 1 0 0,0 1 0 0 0,0-1-1 0 0,0 0 1 0 0,-3 2 0 0 0,-6 6-80 0 0,-1-1 0 0 0,-23 13 0 0 0,26-16 80 0 0,-33 18 222 0 0,-52 24 0 0 0,65-36-158 0 0,-36 18 52 0 0,57-27-6 0 0,17-5 0 0 0,10-1-79 0 0,0 1-1 0 0,0 1 1 0 0,0 1-1 0 0,0 1 1 0 0,0 1-1 0 0,29 5 1 0 0,34 12 168 0 0,-71-18-263 0 0,1 1 0 0 0,-1-2 0 0 0,0 0-1 0 0,1 0 1 0 0,12-2 0 0 0,-23 1-353 0 0,9-5-1769 0 0,-3-3-4063 0 0,-1-3-1971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0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3679 0 0,'0'0'284'0'0,"-1"2"252"0"0,1-2-133 0 0,0 0 0 0 0,0 0-1 0 0,0 0 1 0 0,0 0-1 0 0,0 1 1 0 0,0-1 0 0 0,-1 0-1 0 0,1 0 1 0 0,0 0-1 0 0,0 0 1 0 0,0 0 0 0 0,0 1-1 0 0,0-1 1 0 0,0 0-1 0 0,0 0 1 0 0,0 0 0 0 0,0 0-1 0 0,0 0 1 0 0,0 1-1 0 0,0-1 1 0 0,0 0-1 0 0,0 0 1 0 0,0 0 0 0 0,0 0-1 0 0,0 1 1 0 0,0-1-1 0 0,0 0 1 0 0,0 0 0 0 0,0 0-1 0 0,1 0 1 0 0,-1 0-1 0 0,0 0 1 0 0,0 1 0 0 0,0-1-1 0 0,0 0 1 0 0,0 0-1 0 0,0 0 1 0 0,9 2 5225 0 0,19-2-7338 0 0,-10-1 3480 0 0,157 0-100 0 0,-160 1-1045 0 0,-11 1-2604 0 0,1-1-4924 0 0,-5 0 5179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0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8751 0 0,'0'0'674'0'0,"2"1"-438"0"0,11 5 510 0 0,6-3 5613 0 0,-7-4-1799 0 0,22-6-1 0 0,-17 3-5461 0 0,10-4 734 0 0,-25 7-13 0 0,0 1-259 0 0,2 1 206 0 0,0-1 1 0 0,0 1-1 0 0,0 0 0 0 0,0 0 1 0 0,-1 1-1 0 0,1-1 0 0 0,0 1 1 0 0,-1 0-1 0 0,1 0 0 0 0,-1 0 1 0 0,1 0-1 0 0,2 4 0 0 0,10 12-6408 0 0,-15-16 375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1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98 189 919 0 0,'1'-1'67'0'0,"63"-66"5365"0"0,-34 37-2767 0 0,35-44 1 0 0,-64 72-1824 0 0,0-2-658 0 0,4-4 9721 0 0,-4 6-5605 0 0,-1 5-4297 0 0,-2 6-2 0 0,1 1-1 0 0,-1-1 1 0 0,-1 0 0 0 0,0 0 0 0 0,0 0 0 0 0,-1 0 0 0 0,0-1 0 0 0,-5 9 0 0 0,2-7-1 0 0,2-2 0 0 0,0 0 0 0 0,-1-1 0 0 0,0 0 0 0 0,0 0 0 0 0,-1 0 0 0 0,0 0 0 0 0,0-1 0 0 0,-1 0 0 0 0,0-1 0 0 0,-11 7 0 0 0,7-6 0 0 0,-3-2 11 0 0,11-5 14 0 0,2 0-8 0 0,1 1-16 0 0,0 0-1 0 0,1 0 1 0 0,-1-1-1 0 0,0 1 1 0 0,0 0-1 0 0,0 0 0 0 0,1 0 1 0 0,-1-1-1 0 0,0 1 1 0 0,0 0-1 0 0,1-1 0 0 0,-1 1 1 0 0,0 0-1 0 0,1-1 1 0 0,-1 1-1 0 0,0-1 1 0 0,1 1-1 0 0,-1-1 0 0 0,1 0 1 0 0,-1 1-1 0 0,0-1 1 0 0,1 1-1 0 0,0-1 1 0 0,-1 0-1 0 0,1 0 0 0 0,-1-1 1 0 0,0 0-2 0 0,-2-6 1 0 0,5-3 0 0 0,-2 8 0 0 0,1 1 0 0 0,-1 1 0 0 0,1 0 0 0 0,0-1 0 0 0,-1 1 0 0 0,1 0 0 0 0,0-1 0 0 0,0 1 0 0 0,0 0 0 0 0,0 0 0 0 0,0 0 0 0 0,0 0 0 0 0,1-1 0 0 0,0 0 15 0 0,-1 0-1 0 0,1 0 1 0 0,0 0-1 0 0,0 0 1 0 0,0 0 0 0 0,0 1-1 0 0,0-1 1 0 0,1 1-1 0 0,-1-1 1 0 0,0 1-1 0 0,1 0 1 0 0,-1 0 0 0 0,1 0-1 0 0,-1 0 1 0 0,1 1-1 0 0,4-2 1 0 0,-3 2 9 0 0,3-1-2 0 0,0 0-1 0 0,0 0 1 0 0,-1 1 0 0 0,1 0 0 0 0,0 1-1 0 0,13 2 1 0 0,42 14 34 0 0,-39-11-64 0 0,-14-3 29 0 0,-1 0-1 0 0,1 0 1 0 0,-1 1-1 0 0,0 0 1 0 0,0 0-1 0 0,0 1 1 0 0,-1 0-1 0 0,14 12 1 0 0,-18-14-6 0 0,0 0 1 0 0,0 0-1 0 0,0 0 0 0 0,-1 0 1 0 0,1 0-1 0 0,-1 1 0 0 0,0 0 1 0 0,0-1-1 0 0,-1 1 0 0 0,1 0 1 0 0,-1 0-1 0 0,1 0 1 0 0,-1 0-1 0 0,0 0 0 0 0,-1 0 1 0 0,1 0-1 0 0,-1 0 0 0 0,0 0 1 0 0,0 0-1 0 0,0 0 0 0 0,-1 7 1 0 0,-4 9 20 0 0,0-1 0 0 0,-2 0 0 0 0,0 0 0 0 0,-1-1 0 0 0,-19 33 0 0 0,2-11 21 0 0,-41 47 0 0 0,46-62-53 0 0,-2-2 0 0 0,-46 41-1 0 0,56-56-3 0 0,0 0 0 0 0,0 0 0 0 0,-1-2 0 0 0,0 1 0 0 0,-1-2 0 0 0,-19 7 0 0 0,29-10-2 0 0,3-2 3 0 0,0 1 0 0 0,0-1 0 0 0,0 0 0 0 0,0 0-1 0 0,0 1 1 0 0,0-1 0 0 0,0 0 0 0 0,0 0 0 0 0,0 0-1 0 0,0 0 1 0 0,0 0 0 0 0,0 0 0 0 0,0 0 0 0 0,0-1-1 0 0,0 1 1 0 0,-2-1 0 0 0,2 1 7 0 0,0-1 0 0 0,0 1 0 0 0,0-1-1 0 0,0 1 1 0 0,0-1 0 0 0,0 1 0 0 0,0-1 0 0 0,1 0 0 0 0,-1 1-1 0 0,0-1 1 0 0,0 0 0 0 0,1 0 0 0 0,-1 0 0 0 0,0 1 0 0 0,1-1-1 0 0,-2-2 1 0 0,1 2-6 0 0,-2-8 40 0 0,3 6-37 0 0,0 0-1 0 0,1 1 0 0 0,-1-1 1 0 0,1 0-1 0 0,0 1 0 0 0,0-1 1 0 0,0 1-1 0 0,0-1 0 0 0,1 1 1 0 0,-1 0-1 0 0,0-1 0 0 0,1 1 1 0 0,0 0-1 0 0,-1 0 0 0 0,1 0 1 0 0,2-2-1 0 0,2-1-4 0 0,0 0 0 0 0,0 0 1 0 0,0 0-1 0 0,11-6 0 0 0,-11 9 6 0 0,0-1 0 0 0,0 1 0 0 0,0 1-1 0 0,0-1 1 0 0,1 1 0 0 0,-1 0 0 0 0,0 0 0 0 0,1 1-1 0 0,-1 0 1 0 0,10 1 0 0 0,-7 0 3 0 0,0 0 0 0 0,0 1 0 0 0,1 0 1 0 0,-1 0-1 0 0,-1 1 0 0 0,14 6 0 0 0,-1 4 11 0 0,-15-8-12 0 0,1-1-1 0 0,-1 0 0 0 0,1 0 0 0 0,0-1 1 0 0,11 4-1 0 0,-4-2-7 0 0,14 2-128 0 0,-25-7-1 0 0,-3 0-6 0 0,0 0-72 0 0,0 0-295 0 0,0 0-129 0 0,0 0-29 0 0,0 0-129 0 0,0 0-527 0 0,0 0-232 0 0,0 0-47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1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6447 0 0,'0'0'499'0'0,"0"0"-55"0"0,0 0 993 0 0,0 0 473 0 0,0 0 90 0 0,0 0-180 0 0,0 0-818 0 0,0 0-360 0 0,0 0-70 0 0,0 0-14 0 0,0 0 16 0 0,0 0 8 0 0,0 0 2 0 0,0 0-2 0 0,0 0-13 0 0,0 0-8 0 0,0 0-1 0 0,0 0 4 0 0,0 0 17 0 0,0 0 10 0 0,0 0 1 0 0,0 0-23 0 0,0 0-94 0 0,0 0-40 0 0,0 0-10 0 0,0 0-32 0 0,0 0-129 0 0,0 0-58 0 0,0 0-13 0 0,0 0-10 0 0,0 0-39 0 0,2 1-16 0 0,21 4 221 0 0,9 3 105 0 0,0-2 0 0 0,0-1-1 0 0,59 2 1 0 0,259-35 463 0 0,-309 22-902 0 0,-16 2 10 0 0,38-1-1 0 0,-36 4 29 0 0,-18 2-58 0 0,-7-1-75 0 0,-2 0-16 0 0,0 0 0 0 0,0 0 90 0 0,0 0 0 0 0,0 0 1 0 0,-1 0-1 0 0,1 0 0 0 0,0 0 0 0 0,0 0 0 0 0,0 0 1 0 0,0 0-1 0 0,-1 0 0 0 0,1 0 0 0 0,0 0 0 0 0,0 0 1 0 0,0 0-1 0 0,0 0 0 0 0,-1 0 0 0 0,1-1 0 0 0,0 1 1 0 0,0 0-1 0 0,0 0 0 0 0,0 0 0 0 0,0 0 0 0 0,-1 0 1 0 0,1 0-1 0 0,0-1 0 0 0,0 1 0 0 0,0 0 0 0 0,0 0 1 0 0,0 0-1 0 0,0 0 0 0 0,0-1 0 0 0,0 1-5 0 0,-1 0 0 0 0,1-1 1 0 0,0 1-1 0 0,0 0 0 0 0,0-1 0 0 0,0 1 0 0 0,-1 0 0 0 0,1 0 0 0 0,0-1 0 0 0,0 1 1 0 0,0 0-1 0 0,-1 0 0 0 0,1-1 0 0 0,0 1 0 0 0,-1 0 0 0 0,1 0 0 0 0,0 0 1 0 0,0 0-1 0 0,-1 0 0 0 0,1-1 0 0 0,0 1 0 0 0,-1 0 0 0 0,1 0 0 0 0,0 0 0 0 0,-1 0 1 0 0,0 0-1 0 0,-9-2-744 0 0,0 0 1 0 0,1 0 0 0 0,-1-1-1 0 0,-14-6 1 0 0,23 8-1321 0 0,-1 0-3903 0 0,-6-4-1676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1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5 15143 0 0,'0'0'695'0'0,"0"0"-18"0"0,0 0-355 0 0,0 0 114 0 0,0 0 92 0 0,0 0 16 0 0,0 0-70 0 0,-1-1-318 0 0,-4-2-106 0 0,3 2 131 0 0,-15 5 494 0 0,9-3-447 0 0,5 0 47 0 0,-1 0 1 0 0,1 0 0 0 0,0 1 0 0 0,1-1 0 0 0,-1 0 0 0 0,0 1 0 0 0,0 0 0 0 0,1 0 0 0 0,-1 0-1 0 0,1 0 1 0 0,-1 0 0 0 0,-2 3 0 0 0,4-3 207 0 0,1-2-157 0 0,0 0-66 0 0,0 0-17 0 0,0 0-22 0 0,0 0-77 0 0,0 0-30 0 0,29 9 223 0 0,-12-6-111 0 0,1-1 1 0 0,-1-1-1 0 0,19-2 0 0 0,-19 1 139 0 0,0 0 0 0 0,28 4 0 0 0,-11 6 114 0 0,-31-10-358 0 0,-1 1-21 0 0,2 0-83 0 0,0 0-20 0 0,14 11 145 0 0,-17-11-138 0 0,1 0 0 0 0,-1 0 0 0 0,0 1-1 0 0,1-1 1 0 0,-1 1 0 0 0,0-1 0 0 0,0 1 0 0 0,0 0 0 0 0,0-1-1 0 0,0 1 1 0 0,-1 0 0 0 0,1-1 0 0 0,0 1 0 0 0,-1 0-1 0 0,1 0 1 0 0,-1 0 0 0 0,0 0 0 0 0,1 0 0 0 0,-1-1 0 0 0,0 1-1 0 0,0 0 1 0 0,0 0 0 0 0,-1 0 0 0 0,1 0 0 0 0,0 0 0 0 0,-1 0-1 0 0,1 0 1 0 0,-2 1 0 0 0,-1 5 12 0 0,0 1 0 0 0,-1-2 1 0 0,0 1-1 0 0,-7 10 0 0 0,10-17-16 0 0,-4 6 21 0 0,0 0 0 0 0,-1 0 0 0 0,1 0-1 0 0,-2-1 1 0 0,1 0 0 0 0,-1 0 0 0 0,0-1 0 0 0,-9 7-1 0 0,3-5 15 0 0,0 0 0 0 0,0-1-1 0 0,-1-1 1 0 0,0 0-1 0 0,-17 4 1 0 0,20-7-33 0 0,9-1-59 0 0,2-1-26 0 0,3 0 15 0 0,3 2 62 0 0,0 0 0 0 0,0 1 1 0 0,0-1-1 0 0,0 1 0 0 0,-1 0 0 0 0,1 1 0 0 0,-1-1 0 0 0,0 1 0 0 0,0 0 0 0 0,0 1 0 0 0,0-1 0 0 0,6 9 0 0 0,22 25 6 0 0,13 13 0 0 0,-42-48 0 0 0,-1 1 0 0 0,1-1 0 0 0,-1 1 0 0 0,1 0 0 0 0,2 5 0 0 0,-1 0 0 0 0,0 0 0 0 0,6 18 0 0 0,-2 6 64 0 0,-7-16 72 0 0,-5-12-91 0 0,1-3-5 0 0,0 1-4 0 0,0 0 0 0 0,0 0 0 0 0,0 0-1 0 0,0-1 1 0 0,-1 1 0 0 0,1-1 0 0 0,-1 0-1 0 0,0 1 1 0 0,0-1 0 0 0,0 0-1 0 0,0-1 1 0 0,0 1 0 0 0,0 0 0 0 0,0-1-1 0 0,-1 0 1 0 0,1 0 0 0 0,-1 0 0 0 0,1 0-1 0 0,-5 0 1 0 0,-9 2 22 0 0,0-1 0 0 0,-28-1 0 0 0,43-1-61 0 0,-36 0-273 0 0,-1-2 0 0 0,1-1 0 0 0,0-2 0 0 0,0-2 0 0 0,1-1 0 0 0,-46-17 0 0 0,56 14-1331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4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179 211 3679 0 0,'0'0'284'0'0,"0"0"187"0"0,1-1 1480 0 0,7-21 3419 0 0,-8 20-2827 0 0,0 0-992 0 0,-2-7-767 0 0,0 1 811 0 0,1 3 2861 0 0,-3 12-4230 0 0,3-7-218 0 0,0 1 1 0 0,0-1-1 0 0,1 1 1 0 0,-1 0-1 0 0,1-1 1 0 0,-1 1-1 0 0,0 0 1 0 0,1-1-1 0 0,-1 1 1 0 0,1 0-1 0 0,0 0 1 0 0,-1-1-1 0 0,1 1 1 0 0,0 0-1 0 0,-1 1 1 0 0,-9 38 86 0 0,5-19 42 0 0,-6 40 0 0 0,8-19-2 0 0,-10 75 419 0 0,-17 88-67 0 0,20-144-220 0 0,-5 25 355 0 0,7-61-360 0 0,7-24-141 0 0,1-1-8 0 0,-6 6 44 0 0,6-5-151 0 0,-1-1 0 0 0,1 1-1 0 0,0-1 1 0 0,-1 1 0 0 0,1-1 0 0 0,0 1 0 0 0,-1-1 0 0 0,1 1-1 0 0,-1-1 1 0 0,1 1 0 0 0,-1-1 0 0 0,1 0 0 0 0,-1 1 0 0 0,1-1-1 0 0,-1 0 1 0 0,1 1 0 0 0,-1-1 0 0 0,0 0 0 0 0,1 0 0 0 0,-1 0-1 0 0,1 1 1 0 0,-2-1 0 0 0,-7-1 18 0 0,-3-4 37 0 0,11 4-45 0 0,-1 0 0 0 0,1 0-1 0 0,0-1 1 0 0,-1 1-1 0 0,1 0 1 0 0,0-1-1 0 0,0 1 1 0 0,0-1-1 0 0,0 0 1 0 0,0 1-1 0 0,0-1 1 0 0,1 0 0 0 0,-2-2-1 0 0,-4-37 204 0 0,5 32-205 0 0,0-21 1 0 0,1 0 0 0 0,2 0-1 0 0,10-60 1 0 0,-9 70-14 0 0,14-54-1 0 0,-4 20 0 0 0,-4 14 41 0 0,19-53 1 0 0,-20 74-23 0 0,0 0 1 0 0,1 0 0 0 0,0 1 0 0 0,22-29-1 0 0,-11 16-7 0 0,-14 23-16 0 0,-1-1 1 0 0,1 1 0 0 0,1 0-1 0 0,11-11 1 0 0,51-46-66 0 0,-62 60 87 0 0,0 1 1 0 0,1 0-1 0 0,-1 0 0 0 0,1 0 1 0 0,0 1-1 0 0,12-3 0 0 0,-3 0 11 0 0,-11 4-6 0 0,1 0 0 0 0,-1 0 0 0 0,1 1 0 0 0,0 0 1 0 0,-1 1-1 0 0,1-1 0 0 0,0 1 0 0 0,-1 1 0 0 0,1-1 0 0 0,0 1 0 0 0,6 2 0 0 0,-3-1-1 0 0,-1 1 0 0 0,0 0 1 0 0,0 1-1 0 0,0 0 0 0 0,0 0 0 0 0,16 11 0 0 0,19 26-22 0 0,-40-37 4 0 0,-1-1 1 0 0,0 0-1 0 0,0 1 0 0 0,-1-1 1 0 0,1 1-1 0 0,-1 0 1 0 0,1 0-1 0 0,-1 0 0 0 0,0 0 1 0 0,-1 0-1 0 0,1 1 0 0 0,1 7 1 0 0,-1-5 20 0 0,-1 1 0 0 0,0-1 1 0 0,0 1-1 0 0,-1-1 1 0 0,0 1-1 0 0,0-1 1 0 0,-1 9-1 0 0,0-12-9 0 0,0 0 0 0 0,0 1 0 0 0,0-1-1 0 0,0 0 1 0 0,-1 0 0 0 0,1 0 0 0 0,-1 0 0 0 0,0-1-1 0 0,0 1 1 0 0,0 0 0 0 0,-1-1 0 0 0,0 1 0 0 0,1-1-1 0 0,-1 0 1 0 0,0 0 0 0 0,0 0 0 0 0,-1 0 0 0 0,1-1-1 0 0,-1 1 1 0 0,-5 2 0 0 0,-4 3 12 0 0,0-1 0 0 0,-1 0 0 0 0,-28 9 0 0 0,-47 7-392 0 0,87-22 345 0 0,-15 2-452 0 0,0-1 0 0 0,-1 0-1 0 0,1-2 1 0 0,-1 0 0 0 0,1 0-1 0 0,0-2 1 0 0,-19-3 0 0 0,34 4 128 0 0,-1 1 1 0 0,1-1-1 0 0,-1 0 1 0 0,1 0-1 0 0,-1 0 0 0 0,1 0 1 0 0,-1 0-1 0 0,1-1 1 0 0,0 1-1 0 0,0-1 1 0 0,0 1-1 0 0,0-1 0 0 0,-4-4 1 0 0,-2-1-1637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3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41 233 455 0 0,'0'0'1083'0'0,"0"0"113"0"0,0 0 55 0 0,0 0-87 0 0,0 0-412 0 0,2-2-178 0 0,22-21 735 0 0,-17 17-995 0 0,-1 0 0 0 0,0 0-1 0 0,0 0 1 0 0,7-10 0 0 0,-6 6 279 0 0,1 1 1 0 0,-1 0-1 0 0,13-10 1 0 0,-10 10 538 0 0,-1-1 1 0 0,11-13 0 0 0,-18 20-939 0 0,0 0-1 0 0,-1-1 1 0 0,1 1 0 0 0,-1 0 0 0 0,0-1 0 0 0,0 1 0 0 0,0-1 0 0 0,1-4 0 0 0,-2 6 119 0 0,0 2-1 0 0,0 0-274 0 0,0-1-1 0 0,0 0 1 0 0,0 1-1 0 0,0-1 0 0 0,0 0 1 0 0,0 1-1 0 0,0-1 1 0 0,0 0-1 0 0,0 1 1 0 0,0-1-1 0 0,0 0 0 0 0,0 1 1 0 0,-1-1-1 0 0,1 1 1 0 0,0-1-1 0 0,0 0 1 0 0,-1 1-1 0 0,1-1 0 0 0,0 1 1 0 0,-1-1-1 0 0,1 1 1 0 0,-1-1-1 0 0,1 1 1 0 0,-1-1-1 0 0,1 1 0 0 0,-1 0 1 0 0,0-1-1 0 0,0 0 191 0 0,1 1-49 0 0,-18-12 477 0 0,6 11-483 0 0,-18-7 169 0 0,9 5 128 0 0,19 3-358 0 0,0 0 0 0 0,-13 4 45 0 0,14-3-151 0 0,-1-1-1 0 0,1 0 1 0 0,0 1-1 0 0,-1-1 1 0 0,1 1-1 0 0,0-1 1 0 0,0 1-1 0 0,0 0 1 0 0,0-1-1 0 0,-2 3 1 0 0,-6 3 67 0 0,7-5-20 0 0,1 1 1 0 0,-8 33 911 0 0,-20 43-560 0 0,26-68-394 0 0,-2-1 71 0 0,1 2-1 0 0,1-1 1 0 0,0 0 0 0 0,1 1 0 0 0,-1-1 0 0 0,0 19 0 0 0,5-16-13 0 0,-1-3-5 0 0,1 0-1 0 0,1 1 1 0 0,0-1-1 0 0,5 12 0 0 0,-1-4 103 0 0,14 29 93 0 0,-8-4-134 0 0,-7-20-82 0 0,-2 27 63 0 0,2-27-75 0 0,2 28 0 0 0,-6-35-16 0 0,0 0 1 0 0,2 0-1 0 0,-1 0 1 0 0,10 22-1 0 0,1 15-15 0 0,14 17 0 0 0,-23-56 85 0 0,0 2 1 0 0,-1-1-1 0 0,-1 0 0 0 0,0 1 1 0 0,1 22-1 0 0,-4-27-28 0 0,1-2-16 0 0,-1-1-1 0 0,0 0 0 0 0,-1 12 1 0 0,-1-7-25 0 0,2 0-1 0 0,0 0 1 0 0,0 0 0 0 0,1 0-1 0 0,3 14 1 0 0,-1-12-3 0 0,-1 1 0 0 0,-1 28 0 0 0,-1-39-6 0 0,1 0 0 0 0,0-1-1 0 0,-1 1 1 0 0,1 0 0 0 0,1-1 0 0 0,-1 1 0 0 0,1-1-1 0 0,0 0 1 0 0,0 1 0 0 0,0-1 0 0 0,3 4 0 0 0,-2-2 2 0 0,1 0 0 0 0,-1 1 1 0 0,-1-1-1 0 0,3 8 0 0 0,4 19 59 0 0,-6-25-47 0 0,0 0-1 0 0,-1 0 0 0 0,0 0 1 0 0,-1 1-1 0 0,0-1 1 0 0,0 1-1 0 0,-1-1 1 0 0,-1 15-1 0 0,-5 39 13 0 0,4-42-19 0 0,0 1-1 0 0,-1-1 0 0 0,-11 36 1 0 0,6-35 33 0 0,3-9-25 0 0,0 1 0 0 0,-3 18 0 0 0,5-6 67 0 0,2-17-54 0 0,0-1-13 0 0,7 18 41 0 0,16 45-52 0 0,-20-61-10 0 0,0 0-1 0 0,-1 0 0 0 0,0 1 1 0 0,0-1-1 0 0,-1 0 1 0 0,-2 13-1 0 0,-11 55 54 0 0,5-37-47 0 0,6-23-7 0 0,0 27 0 0 0,1-12 0 0 0,-2-10 0 0 0,1-18 0 0 0,1 9 0 0 0,6 0 0 0 0,-4-12 0 0 0,0 0 0 0 0,-1 0 0 0 0,1 1 0 0 0,-1-1 0 0 0,1 0 0 0 0,-1 1 0 0 0,1-1 0 0 0,-1 1 0 0 0,0-1 0 0 0,0 0 0 0 0,0 1 0 0 0,0-1 0 0 0,0 1 0 0 0,0-1 0 0 0,0 3 0 0 0,-3 19 0 0 0,-1 2 0 0 0,0-7 30 0 0,2-7-21 0 0,0 0-1 0 0,1 0 1 0 0,-1 16-1 0 0,2-14-8 0 0,-1 0 0 0 0,-1 0 0 0 0,-5 25 0 0 0,4-25 0 0 0,0 0 0 0 0,1-1 0 0 0,-1 27 0 0 0,3-9 0 0 0,0-18 0 0 0,0 0 0 0 0,3 15 0 0 0,-1-9 0 0 0,-3-14 0 0 0,0 1 0 0 0,2 0 0 0 0,0-4 0 0 0,0 0 0 0 0,0 1 0 0 0,-1-1 0 0 0,1 1 0 0 0,-1-1 0 0 0,0 1 0 0 0,1-1 0 0 0,-1 0 0 0 0,0 1 0 0 0,0-1 0 0 0,0 1 0 0 0,0 2 0 0 0,3 26 14 0 0,-2-13 3 0 0,1 0-1 0 0,5 17 1 0 0,-6-30-17 0 0,-1 0 0 0 0,1 0 0 0 0,-1 0 0 0 0,0 0 0 0 0,-1 4 0 0 0,2 14 0 0 0,1-6 0 0 0,-1 28 0 0 0,1 3 0 0 0,-2-29 22 0 0,0 0-1 0 0,-1 0 1 0 0,-1 0-1 0 0,-6 25 1 0 0,6-29-13 0 0,-4 9 84 0 0,-1 1-1 0 0,-11 27 1 0 0,10-32 92 0 0,1 1 0 0 0,1 0 1 0 0,-5 29-1 0 0,12-45-118 0 0,5 6-51 0 0,-6-7-21 0 0,0 0 13 0 0,8 10 50 0 0,2 4-61 0 0,10 11 59 0 0,-15-22-51 0 0,9 15 2 0 0,-12-17-8 0 0,-2-3 1 0 0,1 0 0 0 0,0-1 0 0 0,-1 1 0 0 0,1 0 0 0 0,-1 0 0 0 0,1 0 0 0 0,-1 0 0 0 0,1 0 0 0 0,-1 0 0 0 0,0 0 0 0 0,0 0 0 0 0,1 0 0 0 0,-1 0 0 0 0,0 0 0 0 0,0 1 0 0 0,0 0 0 0 0,0-1 0 0 0,-1 0 0 0 0,1 1 0 0 0,0-1 0 0 0,1 0 0 0 0,-1 1 0 0 0,0-1 0 0 0,0 0 0 0 0,0 1 0 0 0,1-1 0 0 0,-1 0 0 0 0,2 3 0 0 0,-2 0 2 0 0,4 1-5 0 0,3 6-11 0 0,7 9-75 0 0,-13-18-2 0 0,1-1-62 0 0,2 1 22 0 0,-1 0 1 0 0,1 0-1 0 0,0-1 1 0 0,-1 1-1 0 0,1-1 0 0 0,0 0 1 0 0,0 0-1 0 0,0-1 1 0 0,0 1-1 0 0,6-1 0 0 0,-7 0-55 0 0,0 0 0 0 0,-1 0 0 0 0,1 0 0 0 0,-1-1 0 0 0,1 1 0 0 0,0-1 0 0 0,-1 0 0 0 0,0 0 0 0 0,1 0 0 0 0,-1 0 0 0 0,1 0 0 0 0,-1-1 0 0 0,0 1-1 0 0,0 0 1 0 0,0-1 0 0 0,0 0 0 0 0,0 0 0 0 0,3-3 0 0 0,7-12-1654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5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226 109 1375 0 0,'0'0'456'0'0,"0"0"1379"0"0,0 0 606 0 0,0 0 119 0 0,0 0-269 0 0,0 0-1244 0 0,0 0-545 0 0,-7-5 344 0 0,-2 3-832 0 0,-1 0-26 0 0,7 2 122 0 0,0 0-1 0 0,0-1 1 0 0,1 1-1 0 0,-1-1 1 0 0,0 0-1 0 0,0 1 1 0 0,1-1 0 0 0,-5-3-1 0 0,-4-6 3699 0 0,11 9-3782 0 0,0 1-1 0 0,-1 0 0 0 0,1-1 0 0 0,0 1 0 0 0,0 0 0 0 0,0 0-1 0 0,0 0 1 0 0,0 0 0 0 0,0-1 0 0 0,0 1 0 0 0,0 0 0 0 0,0 0 0 0 0,-1 0-1 0 0,1-1 1 0 0,0 1 0 0 0,0 0 0 0 0,0 0 0 0 0,0 0 0 0 0,0-1 0 0 0,0 1-1 0 0,0 0 1 0 0,0 0 0 0 0,0 0 0 0 0,1 0 0 0 0,-1-1 0 0 0,0 1 0 0 0,0 0-1 0 0,0 0 1 0 0,0 0 0 0 0,0-1 0 0 0,0 1 0 0 0,0 0 0 0 0,0 0 0 0 0,0 0-1 0 0,1-1 1 0 0,1-5 787 0 0,-7-45 1170 0 0,5 50-1835 0 0,-9-14 223 0 0,8 15-366 0 0,0 0-1 0 0,1 0 1 0 0,-1 0-1 0 0,0 0 0 0 0,1 0 1 0 0,-1 0-1 0 0,0 0 1 0 0,0 1-1 0 0,1-1 0 0 0,-1 0 1 0 0,0 0-1 0 0,1 1 1 0 0,-1-1-1 0 0,1 0 0 0 0,-1 1 1 0 0,0-1-1 0 0,1 1 1 0 0,-1-1-1 0 0,1 1 0 0 0,-1 0 1 0 0,-11 14 82 0 0,7-9-73 0 0,-18 26 66 0 0,21-30-53 0 0,0 0 0 0 0,1 0 0 0 0,-1 0 0 0 0,1 0 0 0 0,0 1 0 0 0,0-1 0 0 0,-2 5 0 0 0,-2 5 130 0 0,4-12-141 0 0,1 1 0 0 0,-1-1-1 0 0,1 1 1 0 0,0 0 0 0 0,-1-1 0 0 0,1 1 0 0 0,0 0 0 0 0,0 0-1 0 0,-1-1 1 0 0,1 1 0 0 0,0 0 0 0 0,0 0 0 0 0,0-1 0 0 0,0 1 0 0 0,0 0-1 0 0,0 0 1 0 0,0 0 0 0 0,1 3 35 0 0,-17 113 878 0 0,12-87-635 0 0,-13 48 0 0 0,1-3 28 0 0,10-37-113 0 0,-6 39 303 0 0,11-67-407 0 0,1-1-1 0 0,0 1 0 0 0,0 0 0 0 0,1-1 0 0 0,4 18 0 0 0,-5-27-94 0 0,0 2 8 0 0,0-1-1 0 0,1 1 1 0 0,-1-1 0 0 0,1 1-1 0 0,-1-1 1 0 0,1 1 0 0 0,0-1-1 0 0,-1 1 1 0 0,1-1-1 0 0,0 0 1 0 0,0 0 0 0 0,0 1-1 0 0,0-1 1 0 0,0 0-1 0 0,3 2 1 0 0,7 0-1 0 0,-7-3-16 0 0,-1 0 0 0 0,1-1 1 0 0,-1 1-1 0 0,1-1 0 0 0,-1 0 0 0 0,0 0 0 0 0,1-1 1 0 0,-1 1-1 0 0,0-1 0 0 0,0 1 0 0 0,1-1 0 0 0,-2 0 0 0 0,1 0 1 0 0,0-1-1 0 0,0 1 0 0 0,-1 0 0 0 0,1-1 0 0 0,-1 0 1 0 0,4-4-1 0 0,-1 1-43 0 0,-1-1 0 0 0,0 1 0 0 0,0-1 1 0 0,0 0-1 0 0,-1 0 0 0 0,0-1 0 0 0,4-14 0 0 0,-6 19 15 0 0,10-58-898 0 0,-11 54 461 0 0,1 1-1 0 0,-1-1 1 0 0,-1 0 0 0 0,1 1-1 0 0,-1-1 1 0 0,0 0 0 0 0,-2-6-1 0 0,-3-6-5036 0 0,2 1-1508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5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5983 0 0,'0'0'464'0'0,"0"0"-186"0"0,0 0 352 0 0,0 0 188 0 0,2-1 40 0 0,15-11 741 0 0,-15 10-1287 0 0,-2 1 0 0 0,4-5 84 0 0,0 1 0 0 0,1 0-1 0 0,-1 0 1 0 0,1 0 0 0 0,0 1 0 0 0,0 0 0 0 0,0 0-1 0 0,0 0 1 0 0,10-5 0 0 0,-4 2 1286 0 0,-6 4-1210 0 0,-1 1-1 0 0,1 0 1 0 0,0 0 0 0 0,7-2-1 0 0,2-1 299 0 0,55-14 719 0 0,-48 14-1092 0 0,-1 0 1 0 0,29-13-1 0 0,-29 10-245 0 0,0 0-1 0 0,1 2 1 0 0,-1 0-1 0 0,37-5 0 0 0,-54 11-102 0 0,0 0 0 0 0,0 0 0 0 0,-1 1 0 0 0,1-1 0 0 0,0 1 0 0 0,-1 0 0 0 0,1 0 0 0 0,0 0 0 0 0,-1 0 0 0 0,5 2 0 0 0,-5-2 39 0 0,-2 0-79 0 0,0-1 0 0 0,1 0 0 0 0,-1 1-1 0 0,0-1 1 0 0,1 0 0 0 0,-1 1 0 0 0,0-1 0 0 0,0 0-1 0 0,1 1 1 0 0,-1-1 0 0 0,0 1 0 0 0,0-1 0 0 0,0 1-1 0 0,1-1 1 0 0,-1 0 0 0 0,0 1 0 0 0,0-1 0 0 0,0 1-1 0 0,0-1 1 0 0,0 1 0 0 0,0-1 0 0 0,0 1 0 0 0,0-1-1 0 0,0 1 1 0 0,0-1 0 0 0,0 1 0 0 0,-1 0 0 0 0,0 12 64 0 0,-5 9-7 0 0,0 1 1 0 0,-11 20-1 0 0,1 1 12 0 0,-8 23 131 0 0,5-16-17 0 0,2 0 0 0 0,-14 78-1 0 0,14 31 167 0 0,5-33-129 0 0,13-126-258 0 0,-1-1-1 0 0,0 1 0 0 0,0-1 1 0 0,0 0-1 0 0,0 1 1 0 0,0-1-1 0 0,0 1 0 0 0,0-1 1 0 0,0 1-1 0 0,0-1 1 0 0,0 1-1 0 0,-1-1 0 0 0,1 0 1 0 0,0 1-1 0 0,0-1 1 0 0,0 1-1 0 0,0-1 0 0 0,-1 0 1 0 0,1 1-1 0 0,0-1 1 0 0,0 1-1 0 0,-1-1 0 0 0,1 0 1 0 0,0 1-1 0 0,-1-1 1 0 0,-3-10-1558 0 0,2 2 1655 0 0,-11-39-3666 0 0,8 24 1876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5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11055 0 0,'0'0'852'0'0,"0"0"-276"0"0,0 0 927 0 0,0 0 464 0 0,2-1 90 0 0,16-4-786 0 0,0-2 0 0 0,0 0-1 0 0,31-17 1 0 0,11-6-453 0 0,29-16-171 0 0,-8 4-703 0 0,-57 32-234 0 0,29-9 1 0 0,-13 10-1883 0 0,1 7-4676 0 0,-23 3 408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5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11975 0 0,'0'0'923'0'0,"0"0"-346"0"0,0 0 782 0 0,0 0 401 0 0,0 0 85 0 0,0 2-142 0 0,-3 8-644 0 0,2-8-284 0 0,1-2-57 0 0,-2 2-50 0 0,-2 2-326 0 0,1-3-172 0 0,1 0 1 0 0,0 1-1 0 0,1 0 1 0 0,-1-1 0 0 0,0 1-1 0 0,0 0 1 0 0,1 0 0 0 0,-1 0-1 0 0,1 0 1 0 0,-2 3-1 0 0,1 4-29 0 0,-3 4-54 0 0,1 0-1 0 0,0 0 0 0 0,-2 23 0 0 0,1 10-21 0 0,2-22-23 0 0,0 34 0 0 0,3-16-25 0 0,-1-25-1 0 0,1 0 0 0 0,4 28-1 0 0,-1-29-4 0 0,2-1 31 0 0,-5-15-42 0 0,0 1 0 0 0,1 0 0 0 0,-1 0 0 0 0,0-1 0 0 0,1 1 0 0 0,-1 0 0 0 0,0 0 0 0 0,1-1 0 0 0,-1 1-1 0 0,1 0 1 0 0,-1-1 0 0 0,1 1 0 0 0,0 0 0 0 0,-1-1-3 0 0,1 0 1 0 0,-1 1-1 0 0,1-1 0 0 0,-1 0 0 0 0,1 0 1 0 0,-1 0-1 0 0,1 0 0 0 0,-1 0 1 0 0,1 0-1 0 0,-1 0 0 0 0,1 0 0 0 0,-1 0 1 0 0,1 0-1 0 0,-1 0 0 0 0,1 0 1 0 0,-1 0-1 0 0,1 0 0 0 0,-1 0 0 0 0,1-1 1 0 0,-1 1-1 0 0,0 0 0 0 0,1 0 1 0 0,-1-1-1 0 0,1 1 0 0 0,11-13-105 0 0,2-17-1297 0 0,-7 7-138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5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16871 0 0,'0'0'771'0'0,"0"0"-14"0"0,2-1-483 0 0,31-7 2462 0 0,-33 8-2695 0 0,0 0 0 0 0,0 0 0 0 0,1 0 0 0 0,-1 0 0 0 0,0 0 0 0 0,0 0 0 0 0,1 0 0 0 0,-1 0 0 0 0,0 0 0 0 0,0 0 1 0 0,0-1-1 0 0,1 1 0 0 0,-1 0 0 0 0,0 0 0 0 0,0 0 0 0 0,0 0 0 0 0,1 0 0 0 0,-1 0 0 0 0,0-1 0 0 0,0 1 0 0 0,0 0 0 0 0,0 0 1 0 0,1 0-1 0 0,-1 0 0 0 0,0-1 0 0 0,0 1 0 0 0,0 0 0 0 0,0 0 0 0 0,0 0 0 0 0,0-1 0 0 0,6-5 688 0 0,15-4 151 0 0,-19 9-612 0 0,8-3 123 0 0,-3 0-215 0 0,-6 4-176 0 0,0 0 0 0 0,0-1 0 0 0,0 1 1 0 0,0 0-1 0 0,0 0 0 0 0,0 0 0 0 0,1-1 0 0 0,-1 1 0 0 0,0 0 0 0 0,0 1 0 0 0,0-1 0 0 0,0 0 0 0 0,0 0 0 0 0,1 1 0 0 0,7-1 19 0 0,30 4 1 0 0,-26-3-14 0 0,1 1-1 0 0,-1-2 1 0 0,0 1-1 0 0,1-2 1 0 0,14-2-1 0 0,8-4 4 0 0,-15 4-31 0 0,-1-2 0 0 0,0 0-1 0 0,36-15 1 0 0,-53 19-393 0 0,2-4-456 0 0,-5 3-3345 0 0,-10 0 2398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5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15551 0 0,'0'0'712'0'0,"0"0"-16"0"0,3 0-450 0 0,17-4 1002 0 0,0-1 0 0 0,0 0 0 0 0,-1-1 0 0 0,33-16 0 0 0,-33 14-775 0 0,-7 3-277 0 0,1 1 0 0 0,-1 0 1 0 0,22-3-1 0 0,-32 7-229 0 0,-1 1-1 0 0,0-1 1 0 0,0 0-1 0 0,1 0 1 0 0,-1 1 0 0 0,0-1-1 0 0,0 0 1 0 0,0 1-1 0 0,1-1 1 0 0,-1 1-1 0 0,0 0 1 0 0,2 0-1 0 0,2 2-159 0 0,1-1-571 0 0,1 0 0 0 0,-1-1 0 0 0,1 0 0 0 0,0 0 0 0 0,-1-1 0 0 0,1 0 0 0 0,7 0 0 0 0,3-2-736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0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265 274 5527 0 0,'0'0'423'0'0,"0"0"-31"0"0,0 0 904 0 0,0 0 425 0 0,0 0 82 0 0,-2-1-128 0 0,-8 0-614 0 0,8 1-269 0 0,0-1-51 0 0,0-1-616 0 0,0 0-1 0 0,0 0 1 0 0,0-1 0 0 0,0 1-1 0 0,0-1 1 0 0,1 1-1 0 0,-1-1 1 0 0,1 1-1 0 0,-1-1 1 0 0,1 0 0 0 0,0 0-1 0 0,0 0 1 0 0,0 0-1 0 0,1 0 1 0 0,-1 0-1 0 0,1 0 1 0 0,0 0 0 0 0,-1 0-1 0 0,1 0 1 0 0,1-4-1 0 0,5-20 628 0 0,-2 13-365 0 0,-4 13-338 0 0,1-1-1 0 0,-1 1 1 0 0,0 0-1 0 0,1-1 1 0 0,-1 1-1 0 0,0 0 0 0 0,0-1 1 0 0,0 1-1 0 0,1 0 1 0 0,-2-3-1 0 0,1 3-8 0 0,0 1-1 0 0,0-1 1 0 0,0 0-1 0 0,1 0 0 0 0,-1 0 1 0 0,0 0-1 0 0,0 1 1 0 0,0-1-1 0 0,1 0 1 0 0,-1 0-1 0 0,1 0 0 0 0,-1 1 1 0 0,1-2-1 0 0,2-6 177 0 0,-1-71 1384 0 0,-2 76-1533 0 0,0 1 0 0 0,-1-1 0 0 0,1 1-1 0 0,-1-1 1 0 0,0 1 0 0 0,1-1 0 0 0,-1 1 0 0 0,0 0 0 0 0,-2-3-1 0 0,-2-7 202 0 0,4 11-160 0 0,0-1-17 0 0,-4-4-23 0 0,-4 2-55 0 0,9 4-13 0 0,-1 0 0 0 0,0 0 0 0 0,1 0 0 0 0,-1 0 0 0 0,1 0 0 0 0,-1 0 0 0 0,0 0 0 0 0,1 0 0 0 0,-1 0 0 0 0,0 0 0 0 0,1 1 0 0 0,-1-1 0 0 0,1 0 0 0 0,-1 1 0 0 0,0-1 0 0 0,-2 2 0 0 0,1 0 0 0 0,0 0 0 0 0,0-1 0 0 0,0 1 0 0 0,1 0 0 0 0,-1 1 0 0 0,0-1 0 0 0,1 0 0 0 0,0 0 0 0 0,-1 1 0 0 0,-1 4 0 0 0,-8 31 0 0 0,3-5 0 0 0,-6 3 15 0 0,4-8 34 0 0,-12 44-1 0 0,-23 93 193 0 0,22-85-198 0 0,-13 70 81 0 0,32-135-124 0 0,0 0 0 0 0,-1 26 0 0 0,4-37 0 0 0,0 7 11 0 0,1-9 42 0 0,0-2 14 0 0,0-2-14 0 0,2-6-133 0 0,-1 5-167 0 0,0 0 0 0 0,-1-1-1 0 0,0 1 1 0 0,0-1 0 0 0,0-6 0 0 0,-1 0-982 0 0,1-2-443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1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4607 0 0,'3'1'113'0'0,"1"-1"9"0"0,10-6 118 0 0,-10 3-282 0 0,4-1 1399 0 0,-1 0-1 0 0,0-1 1 0 0,10-8-1 0 0,-16 12 443 0 0,0 0-1657 0 0,-1 0 0 0 0,1 0 0 0 0,-1 1 1 0 0,1-1-1 0 0,-1 0 0 0 0,1 0 0 0 0,-1 1 1 0 0,1-1-1 0 0,0 1 0 0 0,0-1 0 0 0,-1 0 0 0 0,1 1 1 0 0,0-1-1 0 0,1 0 0 0 0,8-7 2658 0 0,4-3-24 0 0,-12 11-2664 0 0,10-1 168 0 0,27 3 392 0 0,-37-2-559 0 0,0 0-80 0 0,0 0 0 0 0,0 1 1 0 0,0-1-1 0 0,0 0 0 0 0,0 1 0 0 0,0-1 0 0 0,0 1 0 0 0,2 1 0 0 0,7 1 85 0 0,-9-2-74 0 0,0-1 0 0 0,-1 0 0 0 0,1 1 0 0 0,-1 0 0 0 0,1-1 0 0 0,-1 1 0 0 0,1 0 0 0 0,-1 0 0 0 0,3 1 0 0 0,-2 0 35 0 0,-2 10 66 0 0,0 1-44 0 0,-1 0 0 0 0,0 0 0 0 0,0 0-1 0 0,-4 14 1 0 0,-1 8-1 0 0,1 0-1 0 0,0 56 1 0 0,11 114 158 0 0,-3-90-175 0 0,-3-97-80 0 0,-1-5 18 0 0,1 0 0 0 0,-2-1 1 0 0,0 1-1 0 0,-5 20 0 0 0,5-27 66 0 0,0 0-1 0 0,0-1 1 0 0,0 1-1 0 0,-1 0 0 0 0,1-1 1 0 0,-5 6-1 0 0,4-6-3 0 0,2-3-8 0 0,1-2-3 0 0,-4 1-4 0 0,-10 5 139 0 0,14-6-206 0 0,0 0 0 0 0,0 0 0 0 0,0 0 0 0 0,0 0 0 0 0,0 0 1 0 0,0 0-1 0 0,0 0 0 0 0,0 0 0 0 0,0 0 0 0 0,0 0 0 0 0,0 0 0 0 0,0 0 0 0 0,0 0 1 0 0,0 0-1 0 0,0 0 0 0 0,0 0 0 0 0,0 0 0 0 0,0 0 0 0 0,0 0 0 0 0,0 0 0 0 0,0 0 1 0 0,0 0-1 0 0,0 0 0 0 0,0-1 0 0 0,0 1 0 0 0,0 0 0 0 0,0 0 0 0 0,0 0 0 0 0,0 0 0 0 0,0 0 1 0 0,0 0-1 0 0,0 0 0 0 0,0 0 0 0 0,0 0 0 0 0,0 0 0 0 0,0 0 0 0 0,0 0 0 0 0,29-41-475 0 0,-21 30-423 0 0,0 1 0 0 0,-1-1 0 0 0,-1-1 0 0 0,7-14 0 0 0,-8 10-601 0 0,-1 0-34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1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23 10943 0 0,'-15'19'435'0'0,"-2"-1"1"0"0,-26 23-1 0 0,-14 4 3289 0 0,56-44-3539 0 0,1-1-10 0 0,0 0-13 0 0,0 0-2 0 0,0 0 0 0 0,0 0 12 0 0,0 0 51 0 0,0 0 22 0 0,0 0 3 0 0,1-1 30 0 0,22-18 728 0 0,-19 14-733 0 0,1 1 1 0 0,0-1-1 0 0,0 1 0 0 0,11-6 1 0 0,30-14 318 0 0,-24 12-87 0 0,0 0 0 0 0,1 2 0 0 0,0 0 0 0 0,0 2-1 0 0,35-8 1 0 0,-54 15-505 0 0,3 0 6 0 0,0-1 0 0 0,0 1 0 0 0,0 0 0 0 0,0 1-1 0 0,0 0 1 0 0,1 0 0 0 0,-1 0 0 0 0,0 1 0 0 0,0 0-1 0 0,9 3 1 0 0,11 2-218 0 0,-20-5 75 0 0,-6 0-145 0 0,-1-1-66 0 0,0 0-17 0 0,0 0-192 0 0,0 0-796 0 0,0 0-353 0 0,0 0-70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4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0 728 3223 0 0,'4'1'66'0'0,"0"0"-1"0"0,0 0 1 0 0,0-1-1 0 0,0 0 1 0 0,0 0-1 0 0,0 0 1 0 0,0 0-1 0 0,0 0 1 0 0,-1-1-1 0 0,1 0 1 0 0,0 0-1 0 0,0 0 1 0 0,0 0-1 0 0,-1 0 1 0 0,5-3-1 0 0,0 0 1574 0 0,1 0 1 0 0,-1 0-1 0 0,-1-1 1 0 0,1-1-1 0 0,11-9 0 0 0,9-15 3148 0 0,-23 23-4496 0 0,1 0 1 0 0,-2-1 0 0 0,1 0 0 0 0,-1 1 0 0 0,3-10 0 0 0,38-83 1045 0 0,-25 59-1001 0 0,20-59 0 0 0,-16 21-36 0 0,48-102 1 0 0,-31 86 154 0 0,-40 93-318 0 0,-1 2-1 0 0,0 0 0 0 0,0 0 0 0 0,0 1-117 0 0,0-1 0 0 0,-1 1 0 0 0,1 0 0 0 0,-1 0 0 0 0,1 0 0 0 0,0 0 0 0 0,-1-1 0 0 0,1 1-1 0 0,-1 0 1 0 0,0 0 0 0 0,-1 1 0 0 0,-1 1 26 0 0,-56 110 376 0 0,37-68-338 0 0,4-8-93 0 0,-62 137-121 0 0,69-145 112 0 0,-45 139 181 0 0,48-140 52 0 0,2 0 0 0 0,1 0 0 0 0,1 1 0 0 0,0 32 0 0 0,4-57-161 0 0,1 0 0 0 0,-1 0 0 0 0,1 0-1 0 0,0 0 1 0 0,3 7 0 0 0,-1 0 78 0 0,-2-10-3 0 0,0 0-118 0 0,-1-1 0 0 0,1 0 0 0 0,0 0 0 0 0,0 0 0 0 0,-1 1 0 0 0,1-1 0 0 0,0 0 1 0 0,0 1-1 0 0,-1-1 0 0 0,1 1 0 0 0,0-1 0 0 0,-1 1 0 0 0,1-1 0 0 0,0 1 0 0 0,-1-1 0 0 0,1 1 0 0 0,0 0 0 0 0,-1 0-5 0 0,1 0 0 0 0,0 0-1 0 0,0-1 1 0 0,-1 1 0 0 0,1 0 0 0 0,0-1 0 0 0,0 1-1 0 0,0 0 1 0 0,0-1 0 0 0,0 1 0 0 0,0-1 0 0 0,0 0-1 0 0,0 1 1 0 0,0-1 0 0 0,0 0 0 0 0,0 1 0 0 0,0-1-1 0 0,1 0 1 0 0,5 0 23 0 0,-1-1-1 0 0,0 0 1 0 0,0 0 0 0 0,0-1-1 0 0,0 0 1 0 0,0 0 0 0 0,8-4-1 0 0,44-25 140 0 0,-21 10-171 0 0,-21 12 10 0 0,0-2 1 0 0,0 0-1 0 0,-1 0 0 0 0,0-2 0 0 0,-1 1 0 0 0,0-2 1 0 0,-1 0-1 0 0,-1-1 0 0 0,0 0 0 0 0,-1-1 1 0 0,13-24-1 0 0,-16 26 30 0 0,-1 0 64 0 0,1 1-1 0 0,1 0 1 0 0,15-19-1 0 0,-22 30-16 0 0,-2 2-4 0 0,0 0-6 0 0,0 0-1 0 0,-3 1-66 0 0,0 0 0 0 0,1 0 0 0 0,-1 0 0 0 0,1 0 0 0 0,0 1 0 0 0,-1-1 0 0 0,1 1 0 0 0,0 0 0 0 0,0-1 0 0 0,0 1 0 0 0,0 0 0 0 0,0 0 0 0 0,0 0 1 0 0,1 1-1 0 0,-1-1 0 0 0,-2 5 0 0 0,-1 3 27 0 0,0 1 1 0 0,-5 19 0 0 0,4-12-22 0 0,2-7-42 0 0,0 0 0 0 0,1 1 0 0 0,-3 21 0 0 0,6-27-6 0 0,-1 0 0 0 0,1 0 0 0 0,1 0 0 0 0,-1 0 0 0 0,1 0 0 0 0,0-1 0 0 0,0 1 0 0 0,0 0 0 0 0,4 7 0 0 0,-4-11-725 0 0,5-2 85 0 0,-4 1 380 0 0,1-1-1 0 0,0 0 0 0 0,0 1 0 0 0,-1-1 0 0 0,1-1 1 0 0,0 1-1 0 0,0 0 0 0 0,-1-1 0 0 0,1 1 1 0 0,0-1-1 0 0,-1 0 0 0 0,1 0 0 0 0,-1 0 0 0 0,1 0 1 0 0,-1 0-1 0 0,0-1 0 0 0,1 1 0 0 0,-1-1 0 0 0,0 1 1 0 0,3-4-1 0 0,12-14-1714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1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171 184 13039 0 0,'0'0'598'0'0,"0"0"-10"0"0,0 0-264 0 0,0 0 296 0 0,0-2 168 0 0,-8-14 90 0 0,2-1 1 0 0,0 0 0 0 0,-5-21-1 0 0,11 35-747 0 0,0 3 80 0 0,-4-7 2471 0 0,-2 20-2512 0 0,-14 24 0 0 0,-5 8 26 0 0,23-39-178 0 0,-6 12 67 0 0,-20 33-1 0 0,21-37-23 0 0,-12 25 0 0 0,11-19-18 0 0,5-14-7 0 0,1 0-1 0 0,0 1 0 0 0,1-1 1 0 0,-1 0-1 0 0,1 1 0 0 0,0-1 1 0 0,1 1-1 0 0,0-1 0 0 0,0 1 1 0 0,0 0-1 0 0,1-1 1 0 0,0 1-1 0 0,0-1 0 0 0,0 0 1 0 0,1 1-1 0 0,3 8 0 0 0,-3-11-30 0 0,0 0 0 0 0,0 0-1 0 0,0 0 1 0 0,1 0-1 0 0,-1 0 1 0 0,1 0 0 0 0,0-1-1 0 0,0 1 1 0 0,0-1 0 0 0,0 0-1 0 0,1 0 1 0 0,0 0-1 0 0,-1 0 1 0 0,1-1 0 0 0,0 1-1 0 0,0-1 1 0 0,0 0-1 0 0,0 0 1 0 0,1-1 0 0 0,-1 1-1 0 0,1-1 1 0 0,-1 0-1 0 0,9 1 1 0 0,0-2 1 0 0,-1 0 0 0 0,1-1 0 0 0,-1-1 0 0 0,0 0 0 0 0,1 0 0 0 0,-1-1 0 0 0,0-1 0 0 0,0 0 0 0 0,-1-1 0 0 0,1 0 0 0 0,-1 0 0 0 0,16-11 0 0 0,3-5 44 0 0,0-1 0 0 0,51-51 0 0 0,-63 54-15 0 0,0 1 1 0 0,-1-2-1 0 0,-1 0 0 0 0,-1-1 0 0 0,-1-1 1 0 0,18-38-1 0 0,-29 55-24 0 0,-1-1-1 0 0,0 0 1 0 0,0 0 0 0 0,-1 0 0 0 0,0 0 0 0 0,0 0 0 0 0,0-9-1 0 0,-1 11 2 0 0,0 0 0 0 0,0 0-1 0 0,-1-1 1 0 0,0 2-1 0 0,0-1 1 0 0,0 0 0 0 0,0 0-1 0 0,-1 0 1 0 0,0 0-1 0 0,1 1 1 0 0,-1-1 0 0 0,-3-3-1 0 0,-14-20 5 0 0,5 11-12 0 0,8 14-7 0 0,2 1-17 0 0,-1-1-185 0 0,1 0 0 0 0,-1 1 0 0 0,0-1-1 0 0,1 1 1 0 0,-1 0 0 0 0,0 0 0 0 0,0 0 0 0 0,0 1-1 0 0,0 0 1 0 0,0 0 0 0 0,0 0 0 0 0,0 1-1 0 0,1-1 1 0 0,-9 3 0 0 0,13-3 131 0 0,0 0 1 0 0,-1 0 0 0 0,1 0-1 0 0,-1 1 1 0 0,1-1 0 0 0,-1 0-1 0 0,1 0 1 0 0,0 0-1 0 0,-1 1 1 0 0,1-1 0 0 0,0 0-1 0 0,-1 0 1 0 0,1 1-1 0 0,0-1 1 0 0,-1 0 0 0 0,1 1-1 0 0,0-1 1 0 0,0 0 0 0 0,-1 1-1 0 0,-1 2-3759 0 0,2-3-2265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1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55 9847 0 0,'0'1'66'0'0,"0"-1"-1"0"0,-1 1 1 0 0,1-1 0 0 0,-1 1-1 0 0,1-1 1 0 0,-1 0-1 0 0,1 1 1 0 0,-1-1-1 0 0,1 0 1 0 0,-1 1-1 0 0,1-1 1 0 0,-1 0 0 0 0,1 0-1 0 0,-1 1 1 0 0,0-1-1 0 0,1 0 1 0 0,-2 0-1 0 0,-2-1 306 0 0,1 0 0 0 0,-1 0 0 0 0,1 0 1 0 0,-1-1-1 0 0,1 0 0 0 0,-6-3 0 0 0,8 4 542 0 0,0-1-610 0 0,-1-1-1 0 0,0 0 1 0 0,0 1 0 0 0,1-1-1 0 0,-2 1 1 0 0,1 0 0 0 0,0 0-1 0 0,-5-4 1 0 0,-7-7 2081 0 0,13 12-1943 0 0,0-1-5 0 0,-1-1-479 0 0,-4 0 3411 0 0,-2 7-3353 0 0,-2 3-15 0 0,-13 24 0 0 0,16-22 11 0 0,1 1-1 0 0,0-1 1 0 0,1 1 0 0 0,-1 0-1 0 0,2 0 1 0 0,0 0 0 0 0,0 1-1 0 0,-3 13 1 0 0,0 2 10 0 0,5-18 0 0 0,0 1-1 0 0,0-1 0 0 0,1 0 1 0 0,0 15-1 0 0,1-20-15 0 0,1 1 0 0 0,0-1 0 0 0,-1 0 0 0 0,1 0 0 0 0,1 1 0 0 0,-1-1 0 0 0,0 0 1 0 0,1 0-1 0 0,2 3 0 0 0,-1 0 8 0 0,-2-4-10 0 0,1-1 0 0 0,-1 1 0 0 0,0-1 0 0 0,0 0 0 0 0,1 0 0 0 0,-1 0 1 0 0,1 1-1 0 0,-1-1 0 0 0,1-1 0 0 0,0 1 0 0 0,-1 0 0 0 0,1 0 0 0 0,0 0 0 0 0,0-1 0 0 0,1 1 0 0 0,-1 0 1 0 0,13 1-4 0 0,-8-2 0 0 0,-1-1 1 0 0,0 0-1 0 0,1 0 0 0 0,-1 0 0 0 0,0-1 1 0 0,0 0-1 0 0,0 0 0 0 0,0-1 1 0 0,-1 1-1 0 0,1-1 0 0 0,-1-1 0 0 0,7-4 1 0 0,6-6 35 0 0,0-1 1 0 0,15-18-1 0 0,-21 21 6 0 0,11-13 13 0 0,-2 0 0 0 0,25-38 0 0 0,-45 62 34 0 0,-1 1 50 0 0,0 0-8 0 0,0 0-10 0 0,0 0 3 0 0,0 0 17 0 0,-1 0-121 0 0,0 0 0 0 0,0 1 0 0 0,1-1 0 0 0,-1 1 0 0 0,0-1-1 0 0,0 1 1 0 0,1-1 0 0 0,-1 1 0 0 0,0 0 0 0 0,0-1 0 0 0,1 1-1 0 0,-2 1 1 0 0,0 0 25 0 0,-4 4-8 0 0,1 1 0 0 0,-1-1 0 0 0,1 1-1 0 0,0 0 1 0 0,1 0 0 0 0,-1 1 0 0 0,1 0 0 0 0,-3 11 0 0 0,-3 8-3 0 0,-5 34 0 0 0,-1-1 14 0 0,4-8-48 0 0,1 1 0 0 0,3-1 0 0 0,-2 75 0 0 0,-6 18 0 0 0,14-126 0 0 0,-1 1 0 0 0,-1-1 0 0 0,-1 1 0 0 0,-1-1 0 0 0,0-1 0 0 0,-2 1 0 0 0,-15 28 0 0 0,20-41 0 0 0,2-4 0 0 0,1 0 0 0 0,-1-1 0 0 0,0 1 0 0 0,0-1 0 0 0,0 1 0 0 0,-1-1 0 0 0,1 1 0 0 0,0-1 0 0 0,0 1 0 0 0,-1-1 0 0 0,1 0 0 0 0,-1 0 0 0 0,1 0 0 0 0,-1 0 0 0 0,0 0 0 0 0,1 0 0 0 0,-4 1 0 0 0,-1 1 1 0 0,-1 0-1 0 0,1-1 1 0 0,-1 1 0 0 0,1-1-1 0 0,-1 0 1 0 0,-9 1 0 0 0,2 0 5 0 0,7-1 19 0 0,4-1-23 0 0,0-1 0 0 0,0 1 0 0 0,0-1-1 0 0,0 0 1 0 0,0 1 0 0 0,1-1-1 0 0,-1 0 1 0 0,0-1 0 0 0,0 1 0 0 0,0-1-1 0 0,0 1 1 0 0,0-1 0 0 0,1 0 0 0 0,-1 0-1 0 0,-4-2 1 0 0,1 1-2 0 0,-29-14 0 0 0,33 14 2 0 0,-1 1 0 0 0,0-1 0 0 0,1 0 0 0 0,-1 0 1 0 0,1 0-1 0 0,-1 0 0 0 0,1-1 0 0 0,0 1 0 0 0,0-1 0 0 0,0 1 0 0 0,0-1 0 0 0,1 0 0 0 0,-1 1 0 0 0,-1-6 0 0 0,1 3 6 0 0,0 0 0 0 0,1 0-1 0 0,0 0 1 0 0,0-1 0 0 0,1 1-1 0 0,0 0 1 0 0,-1-1-1 0 0,2-5 1 0 0,1-4 9 0 0,0 0-1 0 0,2 0 1 0 0,0 1 0 0 0,0 0-1 0 0,9-19 1 0 0,12-18-133 0 0,3 1-1 0 0,34-48 0 0 0,-32 52-81 0 0,34-52-2163 0 0,-30 46-3312 0 0,1-2-1945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1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56 3223 0 0,'0'0'143'0'0,"0"0"460"0"0,-1-1 1826 0 0,-19-24 7120 0 0,16 21-8924 0 0,0 1 0 0 0,-1 0 0 0 0,1-1 0 0 0,-6-2 0 0 0,7 5-578 0 0,0-1 1 0 0,1 1 0 0 0,-1 0 0 0 0,0 0-1 0 0,0 0 1 0 0,0 0 0 0 0,0 0 0 0 0,0 1 0 0 0,0-1-1 0 0,0 1 1 0 0,0 0 0 0 0,-1 0 0 0 0,1 0 0 0 0,0 1-1 0 0,0-1 1 0 0,0 1 0 0 0,0-1 0 0 0,0 1-1 0 0,-5 2 1 0 0,-4 3 194 0 0,0 1 0 0 0,0 0 0 0 0,1 0 0 0 0,-1 1 0 0 0,2 1 0 0 0,-1 0 0 0 0,1 0 0 0 0,1 1 0 0 0,0 1 0 0 0,0-1 0 0 0,1 1 0 0 0,0 1-1 0 0,-9 18 1 0 0,6-7-151 0 0,2 0-1 0 0,0 1 1 0 0,1 0-1 0 0,1 0 0 0 0,2 1 1 0 0,-4 37-1 0 0,6-36-52 0 0,1 0 0 0 0,1 0 1 0 0,6 51-1 0 0,-4-68-53 0 0,1 0 1 0 0,0 0 0 0 0,0 0-1 0 0,1 0 1 0 0,0-1-1 0 0,1 1 1 0 0,0-1-1 0 0,0 0 1 0 0,0 0-1 0 0,1 0 1 0 0,1 0-1 0 0,-1-1 1 0 0,1 0 0 0 0,12 11-1 0 0,-15-15-20 0 0,0-1-1 0 0,0 0 1 0 0,-1 0 0 0 0,2-1-1 0 0,-1 1 1 0 0,0-1-1 0 0,0 1 1 0 0,1-1 0 0 0,-1 0-1 0 0,0 0 1 0 0,1 0-1 0 0,-1-1 1 0 0,1 1 0 0 0,-1-1-1 0 0,1 0 1 0 0,-1 0-1 0 0,1 0 1 0 0,-1 0 0 0 0,1-1-1 0 0,4-1 1 0 0,-3 1-370 0 0,0-1 0 0 0,-1 1 0 0 0,1-1 0 0 0,-1-1 0 0 0,0 1 1 0 0,5-3-1 0 0,-4 1-844 0 0,0 0 1 0 0,-1 0 0 0 0,0 0 0 0 0,8-8 0 0 0,7-17-3870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1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1 770 6447 0 0,'0'0'298'0'0,"0"0"-10"0"0,0 0 158 0 0,0 0 1364 0 0,0 0 611 0 0,0 0 126 0 0,2 0-267 0 0,0-1-2110 0 0,1 1 1 0 0,-1-1-1 0 0,0 0 1 0 0,1 0-1 0 0,-1 0 0 0 0,0 0 1 0 0,0-1-1 0 0,0 1 1 0 0,0 0-1 0 0,0-1 1 0 0,0 0-1 0 0,0 1 1 0 0,0-1-1 0 0,1-2 1 0 0,3-3-101 0 0,0 1-1 0 0,9-16 1 0 0,79-114 45 0 0,-26 43-22 0 0,-50 63 192 0 0,-1-1 0 0 0,-2 0 0 0 0,-1-1-1 0 0,17-57 1 0 0,-28 73-51 0 0,0 1 0 0 0,-1-1-1 0 0,-1 0 1 0 0,0 1 0 0 0,-3-31 0 0 0,1 23 16 0 0,0 13-174 0 0,0 0 0 0 0,-1 0-1 0 0,0 0 1 0 0,-1 0-1 0 0,0 0 1 0 0,0 1-1 0 0,-1-1 1 0 0,-8-14-1 0 0,-1 7-63 0 0,5 13-11 0 0,5 3 8 0 0,2 1-7 0 0,0 0 1 0 0,1 0-1 0 0,-1 0 1 0 0,0 0 0 0 0,0 0-1 0 0,1 0 1 0 0,-1 0-1 0 0,0 0 1 0 0,0 1-1 0 0,1-1 1 0 0,-1 0-1 0 0,0 0 1 0 0,1 1 0 0 0,-1-1-1 0 0,0 0 1 0 0,1 1-1 0 0,-1-1 1 0 0,1 1-1 0 0,-2 0 1 0 0,1 0-1 0 0,-4 1-2 0 0,0 1 0 0 0,0-1 0 0 0,0 1 0 0 0,0 1 0 0 0,0-1 0 0 0,1 0 0 0 0,0 1 0 0 0,0 0 0 0 0,0 0 0 0 0,0 1 0 0 0,0-1 0 0 0,1 1 0 0 0,0-1 0 0 0,0 1 0 0 0,-3 7 0 0 0,-10 27 60 0 0,2 1 1 0 0,1 1-1 0 0,3 0 0 0 0,-7 48 0 0 0,-11 41-53 0 0,0-3 57 0 0,-6 118 104 0 0,33-233-137 0 0,1 1-1 0 0,0 0 1 0 0,1-1 0 0 0,4 24-1 0 0,-5-35-18 0 0,0 0-1 0 0,1 0 1 0 0,-1 0-1 0 0,0 0 1 0 0,1 0-1 0 0,-1-1 0 0 0,1 1 1 0 0,-1 0-1 0 0,1 0 1 0 0,-1 0-1 0 0,1 0 1 0 0,0 0-1 0 0,-1-1 0 0 0,1 1 1 0 0,0 0-1 0 0,-1 0 1 0 0,1-1-1 0 0,0 1 1 0 0,0-1-1 0 0,0 1 0 0 0,0 0 1 0 0,0-1-1 0 0,0 0 1 0 0,0 1-1 0 0,0-1 1 0 0,0 0-1 0 0,0 1 0 0 0,0-1 1 0 0,0 0-1 0 0,0 0 1 0 0,0 0-1 0 0,1 0 1 0 0,1 0 13 0 0,-1 0 1 0 0,1 0-1 0 0,-1-1 1 0 0,1 1 0 0 0,0-1-1 0 0,-1 0 1 0 0,1 0-1 0 0,-1 0 1 0 0,0 0 0 0 0,5-2-1 0 0,1-4 33 0 0,1-1-1 0 0,-1 1 1 0 0,0-2 0 0 0,-1 1-1 0 0,0-1 1 0 0,0 0 0 0 0,-1 0-1 0 0,8-16 1 0 0,5-6 31 0 0,-7 11-48 0 0,13-30-1 0 0,-1 2 19 0 0,1-3-46 0 0,-17 33-11 0 0,1 0 1 0 0,1 0-1 0 0,21-28 1 0 0,-25 59 50 0 0,-4-5-50 0 0,-1 1 0 0 0,0-1 0 0 0,0 1 0 0 0,-1 0 0 0 0,0-1-1 0 0,-1 11 1 0 0,-11 51 31 0 0,3-24-24 0 0,-14 122 54 0 0,22-160-64 0 0,1-6 0 0 0,-1 0 0 0 0,1 0 0 0 0,0 0 0 0 0,0 1 0 0 0,0-1 0 0 0,0 0 0 0 0,0 0 0 0 0,1 0 0 0 0,-1 0 0 0 0,1 1 0 0 0,-1-1 0 0 0,1 0 0 0 0,0 0 0 0 0,0 0 0 0 0,1 3 0 0 0,5 6 0 0 0,4-5 0 0 0,-7-5 1 0 0,-1-1 1 0 0,0 1-1 0 0,1-1 1 0 0,-1 0-1 0 0,1 0 0 0 0,-1 0 1 0 0,1-1-1 0 0,-1 1 0 0 0,0-1 1 0 0,1 0-1 0 0,-1 0 0 0 0,0 0 1 0 0,0 0-1 0 0,1-1 0 0 0,-1 1 1 0 0,5-4-1 0 0,4-3 19 0 0,-1 0 1 0 0,18-16-1 0 0,-11 6 43 0 0,-1-1 0 0 0,19-26-1 0 0,-15 17-41 0 0,7-8 44 0 0,34-64 0 0 0,13-44 27 0 0,-74 143-39 0 0,-1 1 20 0 0,0 0 34 0 0,-11 10 65 0 0,10-9-148 0 0,-7 8 0 0 0,1 1-1 0 0,0-1 1 0 0,0 1-1 0 0,1 0 1 0 0,1 1-1 0 0,-7 17 1 0 0,-19 70-37 0 0,18-53 21 0 0,4-14-8 0 0,-8 44 0 0 0,16-64 0 0 0,0 0 0 0 0,0 0 0 0 0,1 0 0 0 0,0 0 0 0 0,1 0 0 0 0,0 0 0 0 0,5 19 0 0 0,0-19 0 0 0,-4-9 0 0 0,0-1 0 0 0,0 0 0 0 0,-1 0 0 0 0,1 0 0 0 0,0 0 0 0 0,0-1 0 0 0,0 1 0 0 0,0 0 0 0 0,0-1 0 0 0,0 1 0 0 0,0-1 0 0 0,0 0 0 0 0,0 0 0 0 0,0 0 0 0 0,0 0 0 0 0,0 0 0 0 0,1 0 0 0 0,-1 0 0 0 0,0-1 0 0 0,0 1 0 0 0,0-1 0 0 0,0 0 0 0 0,2 0 0 0 0,5-3 0 0 0,-1 0 0 0 0,1 0 0 0 0,13-10 0 0 0,-1-2 59 0 0,0-1-1 0 0,31-35 1 0 0,-16 16 2 0 0,-17 16-57 0 0,0-2 0 0 0,22-31-1 0 0,-28 27 24 0 0,-12 22-22 0 0,1 0 1 0 0,0 0-1 0 0,0 1 0 0 0,0-1 0 0 0,0 0 1 0 0,4-3-1 0 0,3-1 6 0 0,-7 7 42 0 0,-2 1 16 0 0,2 15 38 0 0,-1-3-66 0 0,-2 0 0 0 0,1 1 0 0 0,-2-1 0 0 0,0 0 0 0 0,-4 17 0 0 0,-4 21-15 0 0,3-18-26 0 0,6-19 0 0 0,1-12 0 0 0,0 0 0 0 0,0-1 0 0 0,1 1 0 0 0,-1 0 0 0 0,0-1 0 0 0,0 1 0 0 0,1 0 0 0 0,-1-1 0 0 0,0 1 0 0 0,1-1 0 0 0,-1 1 0 0 0,1 0 0 0 0,-1-1 0 0 0,1 1 0 0 0,-1-1 0 0 0,1 1 0 0 0,0-1 0 0 0,1 1 0 0 0,0 0 0 0 0,0 0 0 0 0,0-1 0 0 0,0 1 0 0 0,0-1 0 0 0,0 1 0 0 0,1-1 0 0 0,-1 0 0 0 0,0 0 1 0 0,0 0-1 0 0,0 0 0 0 0,0 0 0 0 0,1 0 0 0 0,-1-1 0 0 0,0 1 0 0 0,0-1 0 0 0,0 0 0 0 0,0 1 0 0 0,0-1 0 0 0,0 0 0 0 0,0 0 0 0 0,0 0 0 0 0,1-2 0 0 0,3 0 14 0 0,-1-1-1 0 0,1 0 1 0 0,-1-1-1 0 0,0 1 1 0 0,-1-1 0 0 0,7-8-1 0 0,21-22 79 0 0,-21 20-30 0 0,-7 14-62 0 0,-2 1 9 0 0,0-1 45 0 0,-2 11-23 0 0,-1 0 0 0 0,0 0-1 0 0,-3 12 1 0 0,0-4 15 0 0,-1 32 0 0 0,6-37-58 0 0,0-12 1 0 0,0 1-1 0 0,0-1 1 0 0,0 0 0 0 0,0 0-1 0 0,0 1 1 0 0,1-1 0 0 0,-1 0-1 0 0,0 0 1 0 0,1 0 0 0 0,-1 0-1 0 0,0-1 1 0 0,1 1 0 0 0,-1 0-1 0 0,1 0 1 0 0,-1-1 0 0 0,1 1-1 0 0,-1-1 1 0 0,1 0 0 0 0,0 1-1 0 0,-1-1 1 0 0,1 0 0 0 0,0 0-1 0 0,-1 0 1 0 0,1 0 0 0 0,0 0-1 0 0,-1 0 1 0 0,3-1 0 0 0,1 0-27 0 0,-1 0 1 0 0,1 0-1 0 0,-1 0 1 0 0,0 0-1 0 0,1-1 1 0 0,-1 0-1 0 0,0 0 1 0 0,0 0 0 0 0,5-3-1 0 0,10-11-62 0 0,33-35 0 0 0,-38 37 100 0 0,-7 7 0 0 0,0 0 0 0 0,-1 0 0 0 0,0-1 0 0 0,0 0 0 0 0,7-12 0 0 0,-8 10 0 0 0,-1 1 12 0 0,-4 7 47 0 0,0 2 6 0 0,4-13 306 0 0,0 5-346 0 0,-3 4 23 0 0,1-13-37 0 0,-3 14 43 0 0,-6 6-52 0 0,1 1-1 0 0,0 0 1 0 0,1 1-1 0 0,-1-1 1 0 0,1 1-1 0 0,0 0 1 0 0,-8 10-1 0 0,-1 1-2 0 0,-83 99-1 0 0,23-26 15 0 0,36-39 41 0 0,26-34-55 0 0,6-4 1 0 0,6-12 0 0 0,-1 0 0 0 0,1 1 0 0 0,0-1 0 0 0,0 1 0 0 0,0-1 0 0 0,0 1 0 0 0,-1-1 0 0 0,1 1 0 0 0,0-1 0 0 0,0 1 0 0 0,0-1 0 0 0,0 1 0 0 0,0-1 0 0 0,0 1 0 0 0,0-1 0 0 0,0 1 0 0 0,0-1 0 0 0,1 1 0 0 0,-1-1 0 0 0,0 1 0 0 0,1 0 0 0 0,0 0 0 0 0,0 0 0 0 0,0 0 0 0 0,0 0 0 0 0,0-1 0 0 0,1 1 0 0 0,-1 0 0 0 0,0-1 0 0 0,0 1 0 0 0,1-1 0 0 0,-1 1 0 0 0,0-1 0 0 0,1 1 0 0 0,-1-1 0 0 0,0 0 0 0 0,1 0 0 0 0,-1 0 0 0 0,1 0 0 0 0,-1 0 0 0 0,0 0 0 0 0,3 0 0 0 0,1-1 0 0 0,0 1 0 0 0,-1-1 0 0 0,1 0 0 0 0,0-1 0 0 0,6-1 0 0 0,21-13 11 0 0,0-1-1 0 0,-1-1 1 0 0,0-1 0 0 0,47-41-1 0 0,-23 17 76 0 0,-54 41-33 0 0,-1 2 14 0 0,2 15 70 0 0,-3 0-121 0 0,0 0-1 0 0,-1-1 1 0 0,0 1-1 0 0,-6 19 1 0 0,1-5-7 0 0,-57 247-36 0 0,57-248 8 0 0,-1-1 0 0 0,-2 1-1 0 0,0-1 1 0 0,-26 47 0 0 0,33-70 19 0 0,0 1 0 0 0,-1 0 0 0 0,1-1 0 0 0,-1 0 0 0 0,0 0 0 0 0,0 0 0 0 0,0-1 0 0 0,-1 1 0 0 0,1-1 0 0 0,-1 0 0 0 0,-9 5 0 0 0,10-7 0 0 0,1 1 0 0 0,-1-1 0 0 0,0 0 0 0 0,0 0 0 0 0,1 0 0 0 0,-1 0 0 0 0,0-1 0 0 0,0 1 0 0 0,0-1 0 0 0,0 0 0 0 0,0 0 0 0 0,0-1 0 0 0,0 1 0 0 0,0-1 0 0 0,0 0 0 0 0,1 0 0 0 0,-6-2 0 0 0,3 1-9 0 0,-1-1 1 0 0,1 0-1 0 0,0-1 1 0 0,0 1-1 0 0,0-1 1 0 0,-10-9-1 0 0,6 4-14 0 0,4-1-31 0 0,5-4-5 0 0,4-2 45 0 0,0 11 12 0 0,-1 4-6 0 0,1-3 1 0 0,0 0 0 0 0,1 1-1 0 0,-1-1 1 0 0,1 1 0 0 0,-1 0-1 0 0,1 0 1 0 0,0 0 0 0 0,4-2-1 0 0,39-17-84 0 0,-9 5 54 0 0,3-9-64 0 0,-2-2 0 0 0,68-60 1 0 0,-55 42 30 0 0,170-166-99 0 0,-202 191 143 0 0,13-14 20 0 0,44-62 0 0 0,18-47 10 0 0,-56 75 41 0 0,37-88 0 0 0,-27 52-1 0 0,40-91 111 0 0,-88 194-87 0 0,-1 2 16 0 0,0 0 5 0 0,-1 3-14 0 0,-35 94 24 0 0,-1-1-94 0 0,30-75 23 0 0,-16 28 0 0 0,4-7-28 0 0,-5 14 40 0 0,-2 2-26 0 0,-18 66-1 0 0,36-94-13 0 0,-1-3 2 0 0,2 0 0 0 0,-6 44 0 0 0,12-64-3 0 0,1 1 1 0 0,-1 0 0 0 0,2-1 0 0 0,-1 1-1 0 0,1 0 1 0 0,0-1 0 0 0,0 1 0 0 0,1-1-1 0 0,0 1 1 0 0,1-1 0 0 0,-1 0 0 0 0,2 0-1 0 0,-1 0 1 0 0,5 8 0 0 0,-6-13-15 0 0,0 1 1 0 0,0 0 0 0 0,0-1-1 0 0,1 1 1 0 0,-1-1 0 0 0,1 0-1 0 0,-1 0 1 0 0,1 0 0 0 0,0 0-1 0 0,0 0 1 0 0,0-1 0 0 0,0 1-1 0 0,0-1 1 0 0,5 1 0 0 0,-3 0-83 0 0,0-1 0 0 0,0-1 1 0 0,0 1-1 0 0,1-1 1 0 0,-1 0-1 0 0,0 0 0 0 0,0-1 1 0 0,8-1-1 0 0,1-1-357 0 0,-1-1-1 0 0,0 0 1 0 0,0-1-1 0 0,-1-1 0 0 0,1 0 1 0 0,13-9-1 0 0,-12 5-986 0 0,22-19-1 0 0,-5-1-4374 0 0,-7 5-702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1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20303 0 0,'-14'24'896'0'0,"9"-8"192"0"0,3 0-872 0 0,5 0-216 0 0,4 0 0 0 0,2-3 0 0 0,6-4 576 0 0,2-1 80 0 0,2-3 16 0 0,4-5 0 0 0,1-3-1200 0 0,4-7-240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2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38 455 0 0,'0'0'1200'0'0,"0"0"135"0"0,0 0 60 0 0,0 0-101 0 0,0 0-468 0 0,0 0-208 0 0,0 0-39 0 0,-8-9 797 0 0,7 9-1195 0 0,0 0 0 0 0,0-1 0 0 0,0 1 0 0 0,0 0 1 0 0,0 0-1 0 0,0 0 0 0 0,0 0 0 0 0,0 0 0 0 0,0 1 0 0 0,0-1 0 0 0,0 0 0 0 0,0 0 1 0 0,0 1-1 0 0,0-1 0 0 0,0 0 0 0 0,0 1 0 0 0,1-1 0 0 0,-1 1 0 0 0,0-1 0 0 0,0 1 0 0 0,0 0 1 0 0,0-1-1 0 0,1 1 0 0 0,-2 1 0 0 0,1-1 376 0 0,-11 1 2423 0 0,3-1-2396 0 0,7-1-34 0 0,1-1-148 0 0,-5-2-193 0 0,4 2-80 0 0,0 0-1 0 0,0 0 1 0 0,0-1-1 0 0,0 1 1 0 0,-1-1 0 0 0,2 1-1 0 0,-1-1 1 0 0,0 0-1 0 0,-2-2 1 0 0,3 2-80 0 0,0 1 1 0 0,0 0-1 0 0,0-1 0 0 0,-1 1 1 0 0,1 0-1 0 0,-1 0 1 0 0,1 0-1 0 0,0 0 1 0 0,-1 0-1 0 0,0 0 0 0 0,1 1 1 0 0,-1-1-1 0 0,0 0 1 0 0,1 1-1 0 0,-1-1 0 0 0,0 1 1 0 0,-3-1-1 0 0,4 1 67 0 0,1 0-17 0 0,0 0-10 0 0,0 0-1 0 0,0 0-71 0 0,0 0-1 0 0,-1-1 1 0 0,1 1-1 0 0,0 0 1 0 0,0 0-1 0 0,0 0 1 0 0,0 0-1 0 0,0 0 1 0 0,0-1-1 0 0,0 1 1 0 0,-1 0-1 0 0,1 0 1 0 0,0 0-1 0 0,0 0 1 0 0,0 0-1 0 0,0 0 1 0 0,-1 0-1 0 0,1 0 1 0 0,0 0-1 0 0,0-1 1 0 0,0 1-1 0 0,-1 0 1 0 0,1 0-1 0 0,0 0 1 0 0,0 0-1 0 0,0 0 1 0 0,0 0-1 0 0,-1 0 1 0 0,1 0-1 0 0,0 0 1 0 0,0 0-1 0 0,0 1 1 0 0,-1-1-1 0 0,1 0 1 0 0,0 0-1 0 0,0 0 1 0 0,0 0-1 0 0,0 0 1 0 0,-1 0-1 0 0,1 0 12 0 0,-1 1-1 0 0,0-1 1 0 0,1 0-1 0 0,-1 0 1 0 0,1 1-1 0 0,-1-1 0 0 0,1 0 1 0 0,-1 1-1 0 0,1-1 1 0 0,-1 1-1 0 0,1-1 1 0 0,-1 1-1 0 0,1-1 0 0 0,0 1 1 0 0,-1-1-1 0 0,0 1 1 0 0,-2 6 2 0 0,0-1 1 0 0,1 1-1 0 0,-1-1 1 0 0,1 1-1 0 0,1 0 0 0 0,-1 0 1 0 0,1 0-1 0 0,0 0 1 0 0,1 0-1 0 0,0 13 0 0 0,2 2-5 0 0,-1 37 0 0 0,-1 0-8 0 0,0-39-17 0 0,-1-1 0 0 0,-3 24 0 0 0,0-3 0 0 0,-1 3 39 0 0,-2-1 0 0 0,-16 54 0 0 0,-17 24 513 0 0,31-84 296 0 0,9-34-720 0 0,0-2-30 0 0,0 0-9 0 0,0 0-4 0 0,0 0-11 0 0,9-13 51 0 0,17-29-1113 0 0,37-79 0 0 0,-56 106-2629 0 0,7-25 0 0 0,-6 8-3241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2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14111 0 0,'-6'7'256'0'0,"1"0"-1"0"0,0 0 1 0 0,0 0-1 0 0,0 0 1 0 0,1 1 0 0 0,0 0-1 0 0,0 0 1 0 0,-3 14-1 0 0,6-20 601 0 0,1-2 38 0 0,0 0-84 0 0,0 0-383 0 0,0 0-166 0 0,0 0-34 0 0,0 0-35 0 0,2-1-113 0 0,48-19 38 0 0,-33 12 90 0 0,0 1 0 0 0,31-8 0 0 0,-22 8 51 0 0,-16 5-87 0 0,0-1 0 0 0,0 1 0 0 0,1 0 0 0 0,11 1 0 0 0,-20 1-145 0 0,8-1 131 0 0,0 1 0 0 0,0 1-1 0 0,0 0 1 0 0,0 0-1 0 0,13 4 1 0 0,31 9 884 0 0,-53-13-956 0 0,-1-1-18 0 0,0 0-3 0 0,0 0 3 0 0,0 0 10 0 0,0 0 3 0 0,0 0 0 0 0,0 3-3 0 0,-1 8-9 0 0,0 1-1 0 0,-1-1 0 0 0,-5 17 0 0 0,-4 21-77 0 0,-1 115 10 0 0,2-19 0 0 0,3-84 64 0 0,1 94 0 0 0,6-139 5 0 0,0-13 17 0 0,2-3-28 0 0,6-1-47 0 0,-7 1-12 0 0,-1 0-1 0 0,1-1 0 0 0,-1 1 1 0 0,1-1-1 0 0,-1 1 1 0 0,1-1-1 0 0,-1 1 0 0 0,1-1 1 0 0,-1 1-1 0 0,0-1 1 0 0,1 1-1 0 0,-1-1 1 0 0,0 1-1 0 0,1-1 0 0 0,-1 0 1 0 0,1-4-51 0 0,0 0 0 0 0,0 1 0 0 0,0-1 0 0 0,-1 0 0 0 0,1 1 0 0 0,-1-1 0 0 0,0 0 0 0 0,-1 0 0 0 0,1 1 0 0 0,-1-1 0 0 0,0 0 0 0 0,-2-6 0 0 0,-4-8-1495 0 0,-13-29 1 0 0,14 35-92 0 0,-2-6-3399 0 0,0-4-1342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2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99 7831 0 0,'-9'11'462'0'0,"0"0"0"0"0,1 0-1 0 0,-13 24 1 0 0,7-4 4462 0 0,13-30-2933 0 0,1 1-1815 0 0,0-1 0 0 0,0 0 1 0 0,1 0-1 0 0,-1 1 0 0 0,1-1 1 0 0,-1 0-1 0 0,1 0 0 0 0,-1 0 1 0 0,1 0-1 0 0,-1 0 0 0 0,1 0 1 0 0,0 0-1 0 0,0 0 0 0 0,0 0 1 0 0,-1 0-1 0 0,1 0 1 0 0,0 0-1 0 0,0-1 0 0 0,0 1 1 0 0,0 0-1 0 0,0-1 0 0 0,0 1 1 0 0,1-1-1 0 0,-1 1 0 0 0,0-1 1 0 0,0 1-1 0 0,0-1 0 0 0,1 0 1 0 0,-1 1-1 0 0,1-1 0 0 0,5 1-95 0 0,-1 0 0 0 0,0 0 0 0 0,1-1 0 0 0,7 0 0 0 0,76-13 861 0 0,-76 10-878 0 0,0 0 0 0 0,1-1 0 0 0,-2 0 0 0 0,1-1 0 0 0,0 0 0 0 0,20-13 0 0 0,-15 9-42 0 0,1-3-2 0 0,-1 0-1 0 0,26-20 0 0 0,-10 6-10 0 0,-23 18-85 0 0,83-56-3088 0 0,-79 54 1604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2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3679 0 0,'-1'3'30'0'0,"1"1"0"0"0,-1 0 0 0 0,0-1 0 0 0,0 1 0 0 0,0-1 0 0 0,-1 1 0 0 0,1-1 0 0 0,-1 0 0 0 0,0 1 0 0 0,0-1 0 0 0,-3 4 0 0 0,-8 18 513 0 0,7-17 4583 0 0,5-7-4184 0 0,1-1 1 0 0,-1 1-1 0 0,0 0 1 0 0,1 0-1 0 0,-1 0 0 0 0,1-1 1 0 0,-1 1-1 0 0,1 0 1 0 0,0 0-1 0 0,-1 0 0 0 0,1 0 1 0 0,-1 2-1 0 0,3-3-889 0 0,17 2-44 0 0,32 1 0 0 0,-46-3-5 0 0,1 1 41 0 0,0 0 1 0 0,1 1-1 0 0,-1 0 1 0 0,0 0-1 0 0,0 0 0 0 0,0 1 1 0 0,0 0-1 0 0,0 0 1 0 0,0 0-1 0 0,-1 1 1 0 0,0 0-1 0 0,10 9 0 0 0,-11-9 19 0 0,0 0 0 0 0,0 1 0 0 0,0 0 0 0 0,0 0 0 0 0,-1 0 0 0 0,1 0 0 0 0,-1 0 0 0 0,-1 1 0 0 0,1 0 0 0 0,-1-1 0 0 0,0 1 0 0 0,0 0 0 0 0,0 0 0 0 0,-1 0-1 0 0,0 0 1 0 0,0 0 0 0 0,-1 1 0 0 0,0 7 0 0 0,0-4 27 0 0,0 0 0 0 0,-1-1 0 0 0,0 1 0 0 0,-1-1 0 0 0,0 1 0 0 0,-1-1 0 0 0,0 1 0 0 0,0-1 0 0 0,-1 0 0 0 0,0-1 0 0 0,0 1 0 0 0,-1-1 0 0 0,0 1 0 0 0,-1-1 0 0 0,-7 9 0 0 0,0-2-9 0 0,-1-1 0 0 0,-1 0 0 0 0,0 0 0 0 0,0-2 0 0 0,-1 0 1 0 0,-1-1-1 0 0,0 0 0 0 0,-31 14 0 0 0,46-24-70 0 0,-1-1 1 0 0,1 1-1 0 0,0 0 1 0 0,0-1-1 0 0,-1 0 1 0 0,1 1 0 0 0,0-1-1 0 0,-1 0 1 0 0,-2 0-1 0 0,2-1 60 0 0,3 1 0 0 0,0 0-50 0 0,-1 0-1 0 0,1 0 0 0 0,-1 0 1 0 0,0-1-1 0 0,1 1 1 0 0,-1 0-1 0 0,1-1 0 0 0,-1 1 1 0 0,1 0-1 0 0,0-1 1 0 0,-1 1-1 0 0,1-1 0 0 0,-1 1 1 0 0,1-1-1 0 0,0 1 1 0 0,-1-1-1 0 0,1 0 0 0 0,-1-1 20 0 0,1 1-1 0 0,0-1 1 0 0,0 0-1 0 0,0 0 0 0 0,0 0 1 0 0,1 1-1 0 0,-1-1 1 0 0,0 0-1 0 0,1 0 0 0 0,-1 1 1 0 0,1-1-1 0 0,-1 0 1 0 0,1 1-1 0 0,0-1 0 0 0,0 1 1 0 0,1-3-1 0 0,-1 3 64 0 0,12-7 21 0 0,-7 5-105 0 0,0 0 0 0 0,0 0-1 0 0,0 0 1 0 0,11-2 0 0 0,-13 5-20 0 0,-1-1-1 0 0,1 1 1 0 0,-1 0 0 0 0,1 0 0 0 0,-1 0-1 0 0,1 0 1 0 0,-1 1 0 0 0,1 0 0 0 0,-1-1 0 0 0,5 3-1 0 0,8 2-42 0 0,-10-4 39 0 0,0 1 1 0 0,0 0-1 0 0,0 1 1 0 0,0 0-1 0 0,0 0 1 0 0,8 5-1 0 0,4 6-46 0 0,-10-7 20 0 0,1 0 0 0 0,16 10 0 0 0,-8-7-59 0 0,19 15 0 0 0,-23-15-362 0 0,29 17 0 0 0,-41-27 400 0 0,0 1 0 0 0,0-1 0 0 0,0 0-1 0 0,0 1 1 0 0,0-1 0 0 0,0 0-1 0 0,0 0 1 0 0,0 0 0 0 0,0 0 0 0 0,0 0-1 0 0,0 0 1 0 0,0 0 0 0 0,0 0 0 0 0,0 0-1 0 0,0 0 1 0 0,0-1 0 0 0,0 1-1 0 0,0 0 1 0 0,0-1 0 0 0,0 1 0 0 0,0 0-1 0 0,-1-1 1 0 0,1 0 0 0 0,0 1-1 0 0,0-1 1 0 0,0 1 0 0 0,-1-1 0 0 0,1 0-1 0 0,0 1 1 0 0,-1-1 0 0 0,1 0-1 0 0,0 0 1 0 0,0-1 0 0 0,2-3-519 0 0,0 0-1 0 0,-1 0 1 0 0,1 0-1 0 0,1-7 1 0 0,-3 10 239 0 0,7-18-1604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2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6911 0 0,'0'8'255'0'0,"0"-6"-188"0"0,0 0-1 0 0,-1 0 1 0 0,1 1 0 0 0,-1-1 0 0 0,1 0 0 0 0,-1 0-1 0 0,0 0 1 0 0,0 0 0 0 0,0 0 0 0 0,0 0-1 0 0,0 0 1 0 0,0 0 0 0 0,-3 3 0 0 0,3-4 2285 0 0,1-1 813 0 0,0 0 163 0 0,0 0-356 0 0,0 0-1617 0 0,0 0-715 0 0,0 0-141 0 0,0 0-53 0 0,0 0-126 0 0,0 0-52 0 0,2-1-207 0 0,0 0 1 0 0,0 0-1 0 0,0-1 1 0 0,-1 1 0 0 0,1-1-1 0 0,0 1 1 0 0,-1-1-1 0 0,3-3 1 0 0,-1 2-4 0 0,13-19 83 0 0,-16 22-141 0 0,1-1 0 0 0,0 1-1 0 0,-1-1 1 0 0,1 1 0 0 0,-1-1 0 0 0,1 1-1 0 0,0-1 1 0 0,-1 1 0 0 0,1 0 0 0 0,0-1 0 0 0,-1 1-1 0 0,1 0 1 0 0,0 0 0 0 0,-1-1 0 0 0,1 1-1 0 0,0 0 1 0 0,0 0 0 0 0,-1 0 0 0 0,2 0-1 0 0,1 0-14 0 0,3-3 2 0 0,0 1 0 0 0,1 1 0 0 0,-1-1 0 0 0,0 1 0 0 0,1 0 0 0 0,-1 1 0 0 0,1-1 0 0 0,-1 1 0 0 0,1 1 0 0 0,6 0 0 0 0,-1 1-4 0 0,-1-1 0 0 0,15-1 0 0 0,-6 0 80 0 0,28 4 0 0 0,-46-4-123 0 0,-2 0-521 0 0,0 0-230 0 0,0 0-886 0 0,0 0-3555 0 0,0 0-1523 0 0</inkml:trace>
  <inkml:trace contextRef="#ctx0" brushRef="#br0" timeOffset="1">8 238 13823 0 0,'-7'41'1766'0'0,"7"-34"-1548"0"0,6 7 7121 0 0,-5-12-6513 0 0,13 1-192 0 0,-11-3-619 0 0,1 0 1 0 0,0 0-1 0 0,-1 0 1 0 0,1-1 0 0 0,-1 1-1 0 0,1-1 1 0 0,-1 0-1 0 0,0 0 1 0 0,1 0-1 0 0,-1 0 1 0 0,0-1 0 0 0,0 0-1 0 0,1 1 1 0 0,2-4-1 0 0,5-3 53 0 0,0 0-1 0 0,13-15 1 0 0,2-2-23 0 0,-20 20-60 0 0,50-38-1282 0 0,-49 38 794 0 0,0 1-1 0 0,0 0 1 0 0,0 0 0 0 0,0 1 0 0 0,1 0 0 0 0,12-3 0 0 0,-10 5-6975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4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32 3223 0 0,'-4'-2'34'0'0,"1"0"0"0"0,0 0 0 0 0,-1 0 0 0 0,0 0 0 0 0,1 1 0 0 0,-1-1-1 0 0,0 1 1 0 0,0 0 0 0 0,1 0 0 0 0,-1 1 0 0 0,-8-1 0 0 0,-12 0 3169 0 0,6 0 2846 0 0,13 1-4101 0 0,0 0 1 0 0,1 1-1 0 0,-1-1 0 0 0,-6 3 1 0 0,8-2-1486 0 0,-1 0 0 0 0,0-1 0 0 0,1 1 0 0 0,-1-1 0 0 0,0 0 1 0 0,-6 0-1 0 0,-2 2 53 0 0,8-2-3540 0 0,6-8-2752 0 0,5-6-1807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3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96 193 1375 0 0,'0'2'107'0'0,"0"6"138"0"0,0-5 915 0 0,0-3 392 0 0,0 0 75 0 0,-1 2-139 0 0,-2 6-657 0 0,2-6-287 0 0,1-2-58 0 0,0 0-54 0 0,0 0-200 0 0,-1 2-82 0 0,-2 7-20 0 0,2-7 29 0 0,1-2 128 0 0,0 0 53 0 0,0 0 10 0 0,0 0 2 0 0,0 0 2 0 0,1-2 4 0 0,4-19 3986 0 0,-5 19-4058 0 0,0 2-45 0 0,1-3-17 0 0,0 0-148 0 0,-3-20 441 0 0,-9-69-337 0 0,4 65 112 0 0,6 25-186 0 0,0 0 38 0 0,-15-43 702 0 0,16 43-724 0 0,0 2 4 0 0,0-1-112 0 0,-1 1 0 0 0,1-1 0 0 0,0 1-1 0 0,0 0 1 0 0,-1-1 0 0 0,1 1 0 0 0,0 0 0 0 0,-1-1-1 0 0,1 1 1 0 0,0 0 0 0 0,-1-1 0 0 0,1 1 0 0 0,0 0-1 0 0,-1 0 1 0 0,1-1 0 0 0,0 1 0 0 0,-1 0 0 0 0,1 0-1 0 0,-1 0 1 0 0,1 0 0 0 0,-1 0 0 0 0,1 0 0 0 0,0-1-1 0 0,-1 1 1 0 0,1 0 0 0 0,-1 0 0 0 0,1 0 0 0 0,-1 0 0 0 0,1 0-1 0 0,-1 1 1 0 0,1-1 0 0 0,0 0 0 0 0,-1 0 0 0 0,0 0-1 0 0,-13 6 360 0 0,11-3-293 0 0,0 1-1 0 0,0-1 0 0 0,0 0 1 0 0,1 1-1 0 0,-1 0 1 0 0,1 0-1 0 0,0 0 0 0 0,-1 4 1 0 0,2-6 93 0 0,1-2 3 0 0,0 0 4 0 0,0 1 118 0 0,0 0-128 0 0,-1 0-1 0 0,1 0 1 0 0,-1 0-1 0 0,1 0 1 0 0,0 1-1 0 0,0-1 1 0 0,0 0-1 0 0,0 0 1 0 0,0 0-1 0 0,0 2 1 0 0,3 12-156 0 0,0-1 0 0 0,-1 1 0 0 0,1 24 0 0 0,2 14-5 0 0,-3-35-9 0 0,-1 1 0 0 0,-3 33 0 0 0,0-3 0 0 0,2-44 1 0 0,0 44 73 0 0,2 0 1 0 0,10 54-1 0 0,-6-34 137 0 0,-6-61-163 0 0,-1-7-37 0 0,1 0 1 0 0,-1 0 0 0 0,1 1 0 0 0,0-1-1 0 0,-1 0 1 0 0,1 0 0 0 0,0 1 0 0 0,0-1-1 0 0,0 0 1 0 0,0 0 0 0 0,0 1 0 0 0,0-1-1 0 0,0 0 1 0 0,0 3 0 0 0,-4 14 533 0 0,3-15-6090 0 0,5-13 3878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3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9071 0 0,'0'0'414'0'0,"0"0"-12"0"0,0 0-92 0 0,0 0 560 0 0,0 0 269 0 0,0 0 56 0 0,0 0-62 0 0,0 0-305 0 0,0 0-129 0 0,0 0-26 0 0,0 0-13 0 0,0 0-24 0 0,0 0-11 0 0,0 0-1 0 0,0 0-21 0 0,0 0-90 0 0,1-2-38 0 0,3-4-155 0 0,-2 1-151 0 0,0 1 0 0 0,1 0 1 0 0,-1 1-1 0 0,1-1 0 0 0,0 0 0 0 0,0 1 1 0 0,0-1-1 0 0,0 1 0 0 0,1 0 0 0 0,-1 0 1 0 0,1 0-1 0 0,0 1 0 0 0,0-1 0 0 0,0 1 1 0 0,4-2-1 0 0,17-7 87 0 0,-21 9-217 0 0,0 0-1 0 0,0 0 1 0 0,0 1-1 0 0,0-1 1 0 0,0 1-1 0 0,1 0 0 0 0,7-1 1 0 0,33-6 145 0 0,-33 6-109 0 0,-1-1 0 0 0,14 0 0 0 0,-19 3-35 0 0,0 0 0 0 0,0-1 0 0 0,0 0 0 0 0,-1 0 0 0 0,1 0 0 0 0,-1-1 0 0 0,10-4 0 0 0,36-8 453 0 0,-48 13-410 0 0,-3 1-3 0 0,2 1-3 0 0,14 9 23 0 0,-15-5-85 0 0,-1-3 4 0 0,0 2 7 0 0,1 0 0 0 0,-1 0 0 0 0,-1-1 0 0 0,1 1 0 0 0,0 0 0 0 0,-1-1 0 0 0,0 1 0 0 0,0 0 0 0 0,-1 3 0 0 0,-16 33 152 0 0,14-31-171 0 0,-18 37 96 0 0,-18 40-21 0 0,35-72-77 0 0,0 0 0 0 0,1 1 0 0 0,1 0 1 0 0,-2 20-1 0 0,1 6 4 0 0,2 0 0 0 0,2 0-1 0 0,1-1 1 0 0,3 1 0 0 0,12 60 0 0 0,-6-52-9 0 0,-5-23 0 0 0,10 30 0 0 0,-7-28 21 0 0,-6-18-10 0 0,0 0 0 0 0,1 0-1 0 0,8 18 1 0 0,-6-15-11 0 0,-5-2 11 0 0,-1-12-22 0 0,-1 1-1 0 0,1-1 1 0 0,0 1 0 0 0,-1-1 0 0 0,1 1 0 0 0,0-1 0 0 0,0 0 0 0 0,-1 1-1 0 0,1-1 1 0 0,0 0 0 0 0,0 0 0 0 0,0 0 0 0 0,-1-2 0 0 0,0-3-326 0 0,0 0 0 0 0,1 0 0 0 0,-1-13 0 0 0,0-5-1729 0 0,-1 9 673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3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140 114 5527 0 0,'-2'2'423'0'0,"-4"1"-147"0"0,0 1 0 0 0,0-1 0 0 0,-9 4-1 0 0,-39 10 8290 0 0,54-17-8510 0 0,-10 5 662 0 0,10-4-693 0 0,-1-1 0 0 0,0 1 0 0 0,1-1-1 0 0,-1 1 1 0 0,0-1 0 0 0,0 1 0 0 0,1-1 0 0 0,-1 0 0 0 0,0 0 0 0 0,0 1-1 0 0,1-1 1 0 0,-1 0 0 0 0,0 0 0 0 0,0 0 0 0 0,0 0 0 0 0,0 0 0 0 0,1 0 0 0 0,-1 0-1 0 0,-1 0 1 0 0,-4-2-29 0 0,-8-2 37 0 0,14 4-39 0 0,0-1 0 0 0,0 1-1 0 0,-1 0 1 0 0,1 0 0 0 0,0 0 0 0 0,0-1-1 0 0,-1 1 1 0 0,1 0 0 0 0,0 0 0 0 0,0-1-1 0 0,-1 1 1 0 0,1 0 0 0 0,0 0 0 0 0,0-1-1 0 0,0 1 1 0 0,0 0 0 0 0,0-1 0 0 0,-1 1-1 0 0,1 0 1 0 0,0 0 0 0 0,0-1 0 0 0,0 0-1 0 0,-1-15 28 0 0,2 14 11 0 0,-1 0 69 0 0,0 2 45 0 0,2-1 235 0 0,6-4 217 0 0,26-14 2915 0 0,56-24-1 0 0,11 15-2715 0 0,-14 5-320 0 0,-83 21-483 0 0,1 0 0 0 0,0 1 0 0 0,0 0 1 0 0,1 0-1 0 0,-1 1 0 0 0,0-1 0 0 0,0 1 0 0 0,0 0 0 0 0,0 1 0 0 0,1-1 0 0 0,5 2 0 0 0,1 2-49 0 0,-4 2 176 0 0,-3-3-2561 0 0,-5-3 757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3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262 146 6447 0 0,'0'0'298'0'0,"0"0"-10"0"0,-1-7 1537 0 0,0 3 1932 0 0,-3-11 2518 0 0,-4-2-4616 0 0,7 15-1628 0 0,0 0 0 0 0,0 1 0 0 0,-1-1 0 0 0,1 0 1 0 0,0 1-1 0 0,0-1 0 0 0,-1 1 0 0 0,1-1 0 0 0,-1 1 0 0 0,0 0 0 0 0,1 0 1 0 0,-1 0-1 0 0,0 0 0 0 0,1 0 0 0 0,-4-1 0 0 0,1 1-17 0 0,-1 0 1 0 0,1 1-1 0 0,-1-1 0 0 0,1 1 0 0 0,-1 0 1 0 0,0 1-1 0 0,1-1 0 0 0,-1 1 0 0 0,1 0 0 0 0,-1 0 1 0 0,1 0-1 0 0,0 1 0 0 0,-1-1 0 0 0,1 1 1 0 0,0 0-1 0 0,0 0 0 0 0,0 1 0 0 0,0-1 1 0 0,0 1-1 0 0,1 0 0 0 0,-4 3 0 0 0,-6 7 64 0 0,2 0 1 0 0,0 1-1 0 0,0 0 0 0 0,-9 17 0 0 0,14-21 45 0 0,2 0-1 0 0,-1-1 0 0 0,1 2 1 0 0,-3 11-1 0 0,-4 13 306 0 0,6-21-200 0 0,1 0 1 0 0,0 0-1 0 0,1 0 0 0 0,0 1 0 0 0,2-1 0 0 0,-1 26 0 0 0,2-34-207 0 0,0 0-1 0 0,1 1 0 0 0,0-1 0 0 0,0 0 0 0 0,1 0 0 0 0,-1 0 0 0 0,1 0 0 0 0,0 0 0 0 0,1 0 1 0 0,0-1-1 0 0,0 1 0 0 0,0-1 0 0 0,0 1 0 0 0,1-1 0 0 0,0 0 0 0 0,0-1 0 0 0,0 1 0 0 0,1-1 1 0 0,-1 1-1 0 0,1-1 0 0 0,0-1 0 0 0,1 1 0 0 0,9 5 0 0 0,-12-8-23 0 0,-1-1-1 0 0,1 1 0 0 0,0 0 1 0 0,0-1-1 0 0,0 1 0 0 0,0-1 1 0 0,0 0-1 0 0,0 0 1 0 0,0 0-1 0 0,0 0 0 0 0,0-1 1 0 0,0 1-1 0 0,0-1 1 0 0,0 0-1 0 0,-1 0 0 0 0,1 0 1 0 0,0 0-1 0 0,0 0 0 0 0,-1-1 1 0 0,1 1-1 0 0,-1-1 1 0 0,1 0-1 0 0,3-3 0 0 0,4-3 6 0 0,-1 0-1 0 0,-1-1 0 0 0,0 0 1 0 0,11-16-1 0 0,-4 2 3 0 0,-1-1 1 0 0,-2-1-1 0 0,13-35 0 0 0,-18 43 31 0 0,-1 0 0 0 0,-2-1-1 0 0,1 0 1 0 0,-2 0 0 0 0,2-32-1 0 0,-4 36-22 0 0,-1 0 0 0 0,-1 0 0 0 0,0 0 0 0 0,-1 0 0 0 0,-1 0 0 0 0,0 1 0 0 0,-1-1 0 0 0,-6-14 0 0 0,8 23-10 0 0,0 1 0 0 0,0 0 0 0 0,0 0 0 0 0,-1 0-1 0 0,1 1 1 0 0,-1-1 0 0 0,0 1 0 0 0,0-1 0 0 0,0 1 0 0 0,-1 0-1 0 0,1 0 1 0 0,-1 0 0 0 0,1 1 0 0 0,-1-1 0 0 0,-4-1-1 0 0,5 3-84 0 0,0 0 1 0 0,0 0-1 0 0,0 0 0 0 0,-1 0 0 0 0,1 1 0 0 0,0-1 0 0 0,0 1 0 0 0,0 0 0 0 0,0 0 0 0 0,0 0 1 0 0,-1 0-1 0 0,1 1 0 0 0,0-1 0 0 0,0 1 0 0 0,0 0 0 0 0,0 0 0 0 0,0 0 0 0 0,0 0 0 0 0,0 0 1 0 0,0 1-1 0 0,-4 3 0 0 0,-4 2-546 0 0,2 1 1 0 0,-1 0-1 0 0,1 0 1 0 0,0 1-1 0 0,1 1 0 0 0,-8 10 1 0 0,-5 15-5652 0 0,15-18 797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3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219 102 15199 0 0,'0'0'1172'0'0,"0"0"-533"0"0,0 0 604 0 0,0 0 343 0 0,0 0 70 0 0,0 0-159 0 0,0-1-701 0 0,-11-18 129 0 0,5 8-872 0 0,0 1 1 0 0,-1-1-1 0 0,0 1 0 0 0,-1 0 0 0 0,0 1 1 0 0,-11-11-1 0 0,18 19-133 0 0,1 1 9 0 0,-12 7 7 0 0,6-2 69 0 0,0 0 1 0 0,1 0-1 0 0,0 1 0 0 0,0-1 1 0 0,1 1-1 0 0,0 0 0 0 0,0 0 0 0 0,-6 13 1 0 0,-1 5 67 0 0,-8 28-1 0 0,16-44-60 0 0,-22 85-1 0 0,21-80-11 0 0,0-1 0 0 0,1 1 0 0 0,0 1 0 0 0,1-1 0 0 0,0 0 0 0 0,1 0 0 0 0,1 1 0 0 0,0-1 0 0 0,4 26 0 0 0,1-26 0 0 0,-4-11 0 0 0,1 0 0 0 0,-1 0 0 0 0,1 0 0 0 0,-1-1 0 0 0,1 1 0 0 0,0-1-1 0 0,0 1 1 0 0,-1-1 0 0 0,1 1 0 0 0,0-1 0 0 0,0 0 0 0 0,0 0 0 0 0,1 0 0 0 0,-1 0 0 0 0,0 0 0 0 0,0-1 0 0 0,0 1-1 0 0,1-1 1 0 0,-1 1 0 0 0,0-1 0 0 0,1 0 0 0 0,-1 0 0 0 0,0 0 0 0 0,1 0 0 0 0,-1 0 0 0 0,0 0 0 0 0,0-1-1 0 0,1 1 1 0 0,-1-1 0 0 0,0 0 0 0 0,4-1 0 0 0,5-3 3 0 0,0-1-1 0 0,0 0 0 0 0,0 0 1 0 0,15-13-1 0 0,-21 15 1 0 0,16-13 109 0 0,-1-1-1 0 0,0-1 1 0 0,-2 0-1 0 0,0-2 1 0 0,-1 0-1 0 0,-1-1 1 0 0,-1 0 0 0 0,13-27-1 0 0,8-10 489 0 0,-35 58-457 0 0,-1 1 27 0 0,0-6 64 0 0,0 4-119 0 0,-2 3 551 0 0,-3 9-640 0 0,1 0-1 0 0,0 1 1 0 0,0 0-1 0 0,-2 13 1 0 0,-8 51 56 0 0,10-52-76 0 0,-9 132-8 0 0,12-120-8 0 0,1 201-181 0 0,8-140 122 0 0,0 20-15 0 0,-8-94 78 0 0,0 2 2 0 0,-4 39 0 0 0,3-56 6 0 0,0 1-1 0 0,-1-1 0 0 0,0 0 0 0 0,0 0 1 0 0,-1 0-1 0 0,0 0 0 0 0,0 0 0 0 0,-1-1 0 0 0,-6 10 1 0 0,8-13 0 0 0,0-1 1 0 0,0 0-1 0 0,0 1 1 0 0,-1-1-1 0 0,1 0 1 0 0,-1 0-1 0 0,1-1 1 0 0,-1 1-1 0 0,0-1 1 0 0,0 1-1 0 0,0-1 1 0 0,0 0-1 0 0,0 0 1 0 0,0 0-1 0 0,0 0 0 0 0,0 0 1 0 0,0-1-1 0 0,0 0 1 0 0,0 1-1 0 0,-1-1 1 0 0,-2-1-1 0 0,-7 0-32 0 0,0-1 1 0 0,0 0-1 0 0,-22-8 0 0 0,20 6-15 0 0,7 1 51 0 0,0 1 0 0 0,1-1-1 0 0,0 0 1 0 0,0-1-1 0 0,0 1 1 0 0,0-1-1 0 0,0-1 1 0 0,1 1 0 0 0,0-1-1 0 0,0 0 1 0 0,0-1-1 0 0,0 0 1 0 0,1 1-1 0 0,0-2 1 0 0,0 1 0 0 0,1 0-1 0 0,0-1 1 0 0,0 0-1 0 0,0 0 1 0 0,1 0 0 0 0,-4-15-1 0 0,3 3 66 0 0,0 1 0 0 0,2-1 0 0 0,0 0-1 0 0,2 0 1 0 0,0 0 0 0 0,1 0 0 0 0,4-28 0 0 0,0 23-43 0 0,1 1 0 0 0,1-1 0 0 0,1 2 1 0 0,1-1-1 0 0,18-32 0 0 0,90-140-535 0 0,-86 146-439 0 0,5-7-456 0 0,2 0-63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3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73 5527 0 0,'0'0'423'0'0,"0"0"202"0"0,0-1 2706 0 0,0-5-2031 0 0,0 2 6633 0 0,-1-13-4369 0 0,7 30-1146 0 0,7 29-1687 0 0,-6-11-647 0 0,-1 0 0 0 0,-1 0 0 0 0,-1 1 0 0 0,-2 0 0 0 0,-1-1 0 0 0,-4 33 0 0 0,-6 56 1239 0 0,8-117-1219 0 0,0 2-35 0 0,-1-2-69 0 0,3 12 106 0 0,-1-15-105 0 0,0 0-1 0 0,0 0 1 0 0,0 0 0 0 0,0 0 0 0 0,0 0 0 0 0,0 0-1 0 0,0 0 1 0 0,0 0 0 0 0,0 0 0 0 0,0 0 0 0 0,0 0 0 0 0,0 0-1 0 0,0 0 1 0 0,0 0 0 0 0,0 0 0 0 0,0 0 0 0 0,0 0-1 0 0,0 0 1 0 0,0 0 0 0 0,0 0 0 0 0,0 0 0 0 0,0 0 0 0 0,0 0-1 0 0,-1 0 1 0 0,1 0 0 0 0,0 0 0 0 0,0 0 0 0 0,0 0 0 0 0,0 0-1 0 0,0 0 1 0 0,0 0 0 0 0,0 1 0 0 0,0-1 0 0 0,0 0-1 0 0,0 0 1 0 0,0 0 0 0 0,0 0 0 0 0,0 0 0 0 0,0 0 0 0 0,0 0-1 0 0,0 0 1 0 0,0 0 0 0 0,0 0 0 0 0,0 0 0 0 0,0 0-1 0 0,0 0 1 0 0,0 0 0 0 0,0 0 0 0 0,0 0 0 0 0,0 0 0 0 0,0 0-1 0 0,-1 0 1 0 0,0-1 0 0 0,-1 1-1 0 0,1-1 1 0 0,0 0 0 0 0,0 0-1 0 0,-1 0 1 0 0,1 1-1 0 0,0-1 1 0 0,0 0 0 0 0,0 0-1 0 0,0-1 1 0 0,0 1 0 0 0,0 0-1 0 0,1 0 1 0 0,-2-2 0 0 0,-7-12 14 0 0,5 7 32 0 0,-1 0 0 0 0,1 0 0 0 0,1-1 0 0 0,0 0 1 0 0,0 1-1 0 0,1-1 0 0 0,0 0 0 0 0,0 0 0 0 0,0-16 0 0 0,1 10 28 0 0,2 1 0 0 0,-1 0 0 0 0,2 0 0 0 0,0 0 0 0 0,7-23 0 0 0,1-2-78 0 0,15-42-19 0 0,-22 71 18 0 0,1 1 0 0 0,1 0 0 0 0,0 0 0 0 0,0 1 0 0 0,0 0 0 0 0,10-11 0 0 0,-6 9-4 0 0,-6 6 7 0 0,-1 1 1 0 0,1-1 0 0 0,0 1 0 0 0,1 0 0 0 0,-1 0-1 0 0,0 0 1 0 0,1 1 0 0 0,-1-1 0 0 0,1 1 0 0 0,0 0-1 0 0,0 0 1 0 0,6-2 0 0 0,12-3 0 0 0,-16 4 0 0 0,0 1 0 0 0,0 1 0 0 0,0-1 0 0 0,0 1 0 0 0,0 0 0 0 0,7 0 0 0 0,220 19 0 0 0,-213-16 0 0 0,8 6 0 0 0,-27-7 0 0 0,12 4 11 0 0,-12-4-9 0 0,-1-1 1 0 0,1 0-1 0 0,-1 0 1 0 0,0 1-1 0 0,1-1 1 0 0,-1 1-1 0 0,1-1 1 0 0,-1 0 0 0 0,0 1-1 0 0,1-1 1 0 0,-1 1-1 0 0,0-1 1 0 0,1 1-1 0 0,-1-1 1 0 0,0 0-1 0 0,0 1 1 0 0,0-1-1 0 0,1 1 1 0 0,-1 0 0 0 0,0 0-1 0 0,0 1 0 0 0,-1-1 0 0 0,1 1 1 0 0,0 0-1 0 0,-1-1 0 0 0,0 1 0 0 0,1-1 1 0 0,-1 1-1 0 0,0-1 0 0 0,0 1 0 0 0,0-1 0 0 0,0 1 1 0 0,0-1-1 0 0,0 0 0 0 0,0 0 0 0 0,0 1 1 0 0,-1-1-1 0 0,-1 1 0 0 0,-30 21 19 0 0,16-13-18 0 0,-10 10-64 0 0,8-6-58 0 0,-1 0-1 0 0,-33 16 1 0 0,51-29 63 0 0,2-1-21 0 0,5 2 60 0 0,0 0 0 0 0,0 0 0 0 0,0 0 0 0 0,5 4-1 0 0,16 7 24 0 0,23 2 38 0 0,-28-9-33 0 0,20 8-1 0 0,-34-11-10 0 0,0 0 0 0 0,0 1 0 0 0,0 0 0 0 0,0 1-1 0 0,-1-1 1 0 0,9 9 0 0 0,-11-10 0 0 0,-1 0 0 0 0,1 0 0 0 0,-1 1 0 0 0,0-1 0 0 0,0 1 0 0 0,-1 0 0 0 0,1 0 0 0 0,-1 0 0 0 0,0 0 0 0 0,0 1 0 0 0,0-1 0 0 0,0 1 0 0 0,1 6 0 0 0,-1 11 1 0 0,-4-16 2 0 0,0-2 4 0 0,0 2 6 0 0,-1 0 1 0 0,1-1-1 0 0,-1 0 1 0 0,0 1-1 0 0,0-1 1 0 0,-1 0-1 0 0,0-1 1 0 0,0 1 0 0 0,0 0-1 0 0,0-1 1 0 0,-1 0-1 0 0,1 0 1 0 0,-1-1-1 0 0,0 1 1 0 0,0-1-1 0 0,-1 0 1 0 0,1 0-1 0 0,-1-1 1 0 0,-9 4-1 0 0,4-3 13 0 0,0 0-1 0 0,-1 0 1 0 0,1-1-1 0 0,-1-1 1 0 0,1 0-1 0 0,-1 0 1 0 0,0-1-1 0 0,1-1 1 0 0,-16-2-1 0 0,-10-3-36 0 0,24 5 2 0 0,-1-1 0 0 0,1 0 1 0 0,0-1-1 0 0,1-1 0 0 0,-1 0 1 0 0,-15-7-1 0 0,7 0-274 0 0,6 4-812 0 0,1 0 1 0 0,-18-14-1 0 0,29 18 674 0 0,-1 1 1 0 0,1-1-1 0 0,-1-1 0 0 0,1 1 1 0 0,0 0-1 0 0,0-1 1 0 0,1 1-1 0 0,-1-1 0 0 0,1 0 1 0 0,0 0-1 0 0,0 0 0 0 0,0 0 1 0 0,-1-5-1 0 0,-1-7-7987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4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1153 4607 0 0,'0'0'354'0'0,"0"0"36"0"0,0 0 1021 0 0,0 0 469 0 0,-1-1 96 0 0,-1-1-1668 0 0,1 0-1 0 0,-1 0 1 0 0,1 0-1 0 0,0 0 1 0 0,-1 0-1 0 0,1 0 1 0 0,0 0 0 0 0,0-1-1 0 0,1 1 1 0 0,-1 0-1 0 0,0-1 1 0 0,1 1-1 0 0,-1-5 1 0 0,0-3 359 0 0,1 1-1 0 0,2-14 1 0 0,-1 7 234 0 0,4-20 1373 0 0,14 15-314 0 0,0-2-1337 0 0,-3 5 39 0 0,27-26 1 0 0,2 1-245 0 0,59-73 1 0 0,-75 80-360 0 0,6-6-51 0 0,-2-1 0 0 0,-2-2 0 0 0,41-81 0 0 0,-52 85-1 0 0,-3-1-1 0 0,-1 0 0 0 0,-3-1 1 0 0,16-82-1 0 0,-25 101 2 0 0,1-30 0 0 0,-5 46-1 0 0,0 1 0 0 0,-1-1 1 0 0,0 0-1 0 0,0 1 1 0 0,0-1-1 0 0,-1 0 0 0 0,-5-12 1 0 0,7 19-7 0 0,-1 0 0 0 0,0-1 0 0 0,0 1 0 0 0,1 0 0 0 0,-1 0 0 0 0,0-1 0 0 0,0 1-1 0 0,0 0 1 0 0,0 0 0 0 0,0 0 0 0 0,-1 0 0 0 0,1 1 0 0 0,0-1 0 0 0,0 0 0 0 0,-1 0 0 0 0,1 1 0 0 0,0-1 0 0 0,-1 1 0 0 0,1-1 0 0 0,0 1 0 0 0,-1-1 0 0 0,1 1 0 0 0,-1 0 0 0 0,1 0 0 0 0,-1 0 0 0 0,1 0 0 0 0,-1 0 0 0 0,1 0 0 0 0,-1 0 0 0 0,1 0 0 0 0,-1 0 0 0 0,1 1 0 0 0,0-1 0 0 0,-1 1-1 0 0,-1 0 1 0 0,-3 1 2 0 0,0 1 0 0 0,0 0-1 0 0,0 0 1 0 0,1 0 0 0 0,-1 0-1 0 0,-6 7 1 0 0,3-2-5 0 0,0 1 0 0 0,1 0 0 0 0,0 0 0 0 0,0 1 0 0 0,1 0 0 0 0,0 0 0 0 0,1 1 0 0 0,1 0 0 0 0,-8 18 0 0 0,0 10-15 0 0,-13 63 0 0 0,3-12 7 0 0,5-25 10 0 0,-15 100 0 0 0,27-121 20 0 0,1-21 13 0 0,2 0-1 0 0,0 37 0 0 0,3-51-23 0 0,0 0 0 0 0,0 0-1 0 0,1 0 1 0 0,1 0-1 0 0,-1 0 1 0 0,1 0-1 0 0,1-1 1 0 0,0 1-1 0 0,5 12 1 0 0,1-4 64 0 0,-8-15-35 0 0,0 1-1 0 0,0 0 1 0 0,0-1 0 0 0,1 0-1 0 0,-1 1 1 0 0,1-1 0 0 0,0 0-1 0 0,-1 0 1 0 0,1 1 0 0 0,0-2-1 0 0,4 4 1 0 0,0 0 74 0 0,-4-3-8 0 0,0-3-28 0 0,0 0-60 0 0,1 0 1 0 0,0 0-1 0 0,-1 0 0 0 0,0 0 0 0 0,1 0 1 0 0,-1 0-1 0 0,0-1 0 0 0,1 1 0 0 0,-1-1 1 0 0,0 0-1 0 0,0 0 0 0 0,0 0 0 0 0,0 0 1 0 0,-1 0-1 0 0,4-4 0 0 0,2-7 41 0 0,2 1 0 0 0,13-16 0 0 0,8-13 44 0 0,-15 20-101 0 0,21-24 0 0 0,-20 27 0 0 0,-10 12-9 0 0,0 0 0 0 0,0 1 0 0 0,1-1 0 0 0,0 1 0 0 0,7-4 0 0 0,9-7-9 0 0,-14 12 18 0 0,-8 4 0 0 0,-1 0 0 0 0,1 1 0 0 0,-1-1 0 0 0,1 0 0 0 0,-1 0 0 0 0,1 1 0 0 0,-1-1 0 0 0,1 0 0 0 0,-1 1 0 0 0,1-1 0 0 0,-1 0 0 0 0,1 1 0 0 0,-1-1 0 0 0,0 1 0 0 0,1-1 0 0 0,-1 1 0 0 0,1 0 0 0 0,0 2 0 0 0,1 0 0 0 0,-1 0 0 0 0,0 0 0 0 0,0 0 0 0 0,0 0 0 0 0,0 0 0 0 0,0 0 0 0 0,-1 1 0 0 0,1-1 0 0 0,-1 0 0 0 0,0 5 0 0 0,-6 40 0 0 0,2-23 0 0 0,3-12-1 0 0,0-1 0 0 0,0 0 0 0 0,1 0-1 0 0,0 1 1 0 0,1-1 0 0 0,1 0 0 0 0,0 0 0 0 0,4 12-1 0 0,-5-20-40 0 0,0-3 41 0 0,-1 0 1 0 0,1-1-1 0 0,-1 1 0 0 0,1 0 1 0 0,-1 0-1 0 0,1 0 1 0 0,-1 0-1 0 0,1-1 1 0 0,0 1-1 0 0,-1 0 1 0 0,1-1-1 0 0,0 1 0 0 0,0 0 1 0 0,-1-1-1 0 0,1 1 1 0 0,0-1-1 0 0,0 1 1 0 0,0-1-1 0 0,0 0 0 0 0,1 1 1 0 0,2 0 1 0 0,-1 0-1 0 0,0 0 0 0 0,0 0 0 0 0,0 0 0 0 0,0-1 0 0 0,0 1 0 0 0,0-1 0 0 0,0 0 0 0 0,0 0 0 0 0,0 0 0 0 0,0 0 0 0 0,0-1 0 0 0,1 1 0 0 0,-1-1 0 0 0,0 0 0 0 0,0 1 0 0 0,-1-1 0 0 0,1-1 0 0 0,0 1 0 0 0,3-2 0 0 0,6-4 0 0 0,0 0 0 0 0,20-18 0 0 0,-25 19 0 0 0,2-1-12 0 0,0-1 0 0 0,-1 0 0 0 0,0 0 0 0 0,-1-1 0 0 0,0 0-1 0 0,0 0 1 0 0,-1-1 0 0 0,0 0 0 0 0,-1 0 0 0 0,0 0 0 0 0,-1-1 0 0 0,4-12 0 0 0,2 0-16 0 0,-8 20 24 0 0,0 0 0 0 0,-1 0 0 0 0,1 0 0 0 0,-1 0 0 0 0,0-1 0 0 0,0 1 1 0 0,0-1-1 0 0,-1 1 0 0 0,1-1 0 0 0,-1 1 0 0 0,0-7 0 0 0,1 5 4 0 0,-1 4 0 0 0,0 0 0 0 0,0 0 0 0 0,0-1 0 0 0,0 1 0 0 0,0 0 0 0 0,0-1 0 0 0,0 1 0 0 0,0 0 0 0 0,-1 0 0 0 0,1-1 0 0 0,0 1 0 0 0,-1 0 0 0 0,0-2 0 0 0,0 1 0 0 0,0 0 0 0 0,0 0 0 0 0,0 1 0 0 0,0-1 0 0 0,0 0 0 0 0,0 1 0 0 0,0-1 0 0 0,-1 1 0 0 0,-2-3 0 0 0,-5-1 0 0 0,-6 6 0 0 0,0 3 0 0 0,11-2-7 0 0,0 1 0 0 0,1-1 0 0 0,-1 1 0 0 0,1 0 0 0 0,-1 0 0 0 0,1 0 0 0 0,0 1 0 0 0,-4 5 0 0 0,-19 34-72 0 0,20-32 66 0 0,0 0 0 0 0,1 1-1 0 0,0 0 0 0 0,1 0 0 0 0,1 1 0 0 0,0-1 0 0 0,0 1 0 0 0,1 0 0 0 0,0 19 0 0 0,1-24 14 0 0,2 1 0 0 0,-1-1 0 0 0,1 1 0 0 0,0-1 0 0 0,1 0 0 0 0,3 11 0 0 0,-4-15 0 0 0,0 0 0 0 0,1-1 0 0 0,0 1 0 0 0,-1-1 0 0 0,1 1 0 0 0,0-1 0 0 0,1 0 0 0 0,-1 0 0 0 0,0 0 0 0 0,1 0 0 0 0,0 0 0 0 0,0 0 0 0 0,0-1 0 0 0,0 0 0 0 0,6 4 0 0 0,-7-5 2 0 0,1 0 0 0 0,-1-1 0 0 0,1 1 0 0 0,-1-1 0 0 0,1 1 0 0 0,-1-1 0 0 0,1 0 0 0 0,-1 0 0 0 0,1-1 0 0 0,-1 1 0 0 0,1 0 0 0 0,-1-1 0 0 0,5-1 0 0 0,1 0 15 0 0,0-1 0 0 0,15-8 0 0 0,-6 1 25 0 0,-1 0 0 0 0,0-2 0 0 0,0 0 0 0 0,16-18 0 0 0,53-61 171 0 0,-78 83-211 0 0,20-22 25 0 0,-15 18 1 0 0,0-1 0 0 0,-1 0 0 0 0,11-18 0 0 0,-10 13 37 0 0,-11 16-6 0 0,-1 2 9 0 0,1 3 6 0 0,1 4-61 0 0,-1-1 0 0 0,1 1 0 0 0,-1-1 0 0 0,0 1 0 0 0,-1 0 0 0 0,0-1 0 0 0,-1 10 0 0 0,-8 53 29 0 0,0-8-109 0 0,1-2-353 0 0,8-59 419 0 0,0 0-1 0 0,0 0 1 0 0,0 0-1 0 0,0-1 1 0 0,0 1-1 0 0,1 0 1 0 0,-1 0 0 0 0,0 0-1 0 0,0 0 1 0 0,0 0-1 0 0,0 0 1 0 0,0 0-1 0 0,1 0 1 0 0,-1 0-1 0 0,0 0 1 0 0,0 0 0 0 0,0 0-1 0 0,1 0 1 0 0,-1 0-1 0 0,0 0 1 0 0,0 0-1 0 0,0 0 1 0 0,0 0-1 0 0,1 0 1 0 0,-1 0 0 0 0,0 0-1 0 0,0 0 1 0 0,0 0-1 0 0,0 0 1 0 0,1 0-1 0 0,-1 0 1 0 0,0 0-1 0 0,0 0 1 0 0,0 1 0 0 0,0-1-1 0 0,0 0 1 0 0,1 0-1 0 0,-1 0 1 0 0,0 0-1 0 0,0 0 1 0 0,0 0-1 0 0,0 1 1 0 0,0-1 0 0 0,0 0-1 0 0,0 0 1 0 0,0 0-1 0 0,0 0 1 0 0,1 1-1 0 0,-1-1 1 0 0,0 0-1 0 0,0 0 1 0 0,0 0-1 0 0,0 0 1 0 0,0 1 0 0 0,0-1-1 0 0,0 0 1 0 0,0 0-1 0 0,0 0 1 0 0,0 1-1 0 0,0-1 1 0 0,0 0-1 0 0,-1 0 1 0 0,1 0 0 0 0,0 0-1 0 0,0 1 1 0 0,0-1-1 0 0,0 0 1 0 0,9-8-37 0 0,-8 7 38 0 0,30-33 68 0 0,36-48 0 0 0,-52 64-36 0 0,20-20 0 0 0,-21 26-32 0 0,-9 11 0 0 0,-2 2 0 0 0,13 0 0 0 0,-11 2 0 0 0,-2-1 0 0 0,-1-1 5 0 0,1-1-1 0 0,-1 1 1 0 0,0 0-1 0 0,1 0 1 0 0,-1 0-1 0 0,0 0 0 0 0,0 0 1 0 0,0 1-1 0 0,1-1 1 0 0,-1 1-1 0 0,-1-1 1 0 0,4 4-1 0 0,-1-1 2 0 0,-2-2-6 0 0,0 0 0 0 0,1 0 0 0 0,-1 1 0 0 0,0-1 0 0 0,-1 0 0 0 0,1 1 0 0 0,0-1 0 0 0,-1 1 0 0 0,1-1 0 0 0,-1 1 0 0 0,2 6 0 0 0,8 19 0 0 0,-10-24 0 0 0,9 11-11 0 0,-7-14-31 0 0,3-4-57 0 0,-3 2-117 0 0,-1 0 0 0 0,0 0 0 0 0,1 0 0 0 0,-1-1 0 0 0,0 1 0 0 0,0-1 0 0 0,0 0 0 0 0,0 1 0 0 0,0-1-1 0 0,2-3 1 0 0,4-5-4076 0 0,-6 7 2407 0 0,5-7-5833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4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367 716 1375 0 0,'2'-2'66'0'0,"0"-1"-2"0"0,-1 0 1 0 0,1 0-1 0 0,0-1 1 0 0,-1 1-1 0 0,0 0 1 0 0,0-1-1 0 0,0 1 0 0 0,0-1 1 0 0,-1 1-1 0 0,1-1 1 0 0,-1 1-1 0 0,0-5 1 0 0,0 1 1399 0 0,0 1 0 0 0,0-1 0 0 0,-1 0 0 0 0,0 0 0 0 0,-3-10 0 0 0,3 16 288 0 0,-12-11 1616 0 0,9 9-2548 0 0,1 0-371 0 0,-1 0 0 0 0,1 0 0 0 0,-1 1 1 0 0,0-1-1 0 0,0 1 0 0 0,0 0 0 0 0,0 0 0 0 0,0 0 0 0 0,0 0 0 0 0,-1 1 0 0 0,1-1 0 0 0,-1 1 0 0 0,1 1 0 0 0,-1-1 0 0 0,-6 0 0 0 0,-17-1 181 0 0,23 1-528 0 0,0 0-1 0 0,0 0 1 0 0,1 1-1 0 0,-1 0 0 0 0,0 0 1 0 0,0 0-1 0 0,0 1 1 0 0,-9 2-1 0 0,9-1-90 0 0,0 0 0 0 0,0 0 0 0 0,0 0 0 0 0,0 1 0 0 0,0 0-1 0 0,1 0 1 0 0,-1 1 0 0 0,1-1 0 0 0,0 1 0 0 0,0 0 0 0 0,0 0 0 0 0,1 0 0 0 0,-1 0 0 0 0,1 1-1 0 0,0-1 1 0 0,0 1 0 0 0,-3 8 0 0 0,3-6-11 0 0,0 1 0 0 0,-1-1 0 0 0,-7 11 0 0 0,6-11 0 0 0,1 0 0 0 0,0-1 0 0 0,1 1 0 0 0,-4 9 0 0 0,7-15 0 0 0,-12 43 0 0 0,11-39 0 0 0,1-1 0 0 0,-1 0 0 0 0,1 1 0 0 0,0-1 0 0 0,0 0 0 0 0,0 1 0 0 0,1-1 0 0 0,1 6 0 0 0,4 9 0 0 0,-2-16 0 0 0,-1-1 0 0 0,8 6 0 0 0,1-3 0 0 0,-5-5 0 0 0,0 0-1 0 0,0 0 1 0 0,0 0 0 0 0,1-1-1 0 0,-1 0 1 0 0,0 0 0 0 0,0-1-1 0 0,8-3 1 0 0,1 0 5 0 0,-1-1 1 0 0,23-13-1 0 0,54-43 223 0 0,-23 13 251 0 0,-66 47-359 0 0,-3 2 0 0 0,3-1 40 0 0,-3 1-150 0 0,0 0 1 0 0,0 0 0 0 0,1-1-1 0 0,-1 1 1 0 0,0 0 0 0 0,0 0-1 0 0,1 0 1 0 0,-1 0 0 0 0,0-1-1 0 0,1 1 1 0 0,-1 0 0 0 0,0 0-1 0 0,0 0 1 0 0,1 0 0 0 0,-1 0-1 0 0,0 0 1 0 0,1 0 0 0 0,-1 0 0 0 0,0 0-1 0 0,1 0 1 0 0,-1 0 0 0 0,0 0-1 0 0,1 0 1 0 0,-1 0 0 0 0,0 0-1 0 0,1 0 1 0 0,-1 0 0 0 0,0 1-1 0 0,0-1 1 0 0,1 0 0 0 0,-1 0-1 0 0,0 0 1 0 0,1 0 0 0 0,-1 1-1 0 0,2 11 16 0 0,0 1-1 0 0,0-1 1 0 0,-2 1-1 0 0,1-1 0 0 0,-4 23 1 0 0,-14 67 133 0 0,10-64-140 0 0,-3 17-66 0 0,-3 0 0 0 0,-2-2-1 0 0,-2 1 1 0 0,-25 50 0 0 0,33-87 55 0 0,0 1 1 0 0,-1-1-1 0 0,-1-1 1 0 0,0 0-1 0 0,-1 0 0 0 0,-1-1 1 0 0,0-1-1 0 0,-1 0 1 0 0,-19 14-1 0 0,28-25 9 0 0,1-1 0 0 0,-1 1 0 0 0,0 0 0 0 0,1-1 0 0 0,-1 0 0 0 0,0 0 0 0 0,0-1 0 0 0,-1 0 0 0 0,1 1-1 0 0,0-2 1 0 0,0 1 0 0 0,-1 0 0 0 0,1-1 0 0 0,0 0 0 0 0,-1 0 0 0 0,-9-3 0 0 0,11 2-6 0 0,-1 0 0 0 0,1 0 0 0 0,0 0 0 0 0,0-1 0 0 0,0 0 0 0 0,0 0-1 0 0,1 0 1 0 0,-1 0 0 0 0,0-1 0 0 0,1 1 0 0 0,0-1 0 0 0,-1 0 0 0 0,1 0 0 0 0,0 0 0 0 0,1 0 0 0 0,-1-1 0 0 0,1 1-1 0 0,-1-1 1 0 0,1 0 0 0 0,0 0 0 0 0,-2-4 0 0 0,3 4-19 0 0,0 0 1 0 0,0 0-1 0 0,1 1 1 0 0,-1-1-1 0 0,1 0 0 0 0,0 0 1 0 0,0 0-1 0 0,0 0 0 0 0,1 0 1 0 0,-1 1-1 0 0,1-1 0 0 0,2-6 1 0 0,-1 3-10 0 0,0 1 0 0 0,1-1 0 0 0,0 1 0 0 0,0 0 0 0 0,1 0-1 0 0,5-7 1 0 0,3-1-36 0 0,1 1-1 0 0,0 0 0 0 0,1 1 0 0 0,0 1 1 0 0,1 0-1 0 0,0 0 0 0 0,1 2 0 0 0,18-9 0 0 0,1 1-205 0 0,-2-2-1 0 0,-1-1 1 0 0,0-2 0 0 0,52-47-1 0 0,52-67-217 0 0,15-27 346 0 0,-128 134 190 0 0,-1-2 0 0 0,-2-1 0 0 0,-1-1 0 0 0,17-39 0 0 0,-22 37 195 0 0,-2-1 0 0 0,-2 0-1 0 0,-1 0 1 0 0,-1-1 0 0 0,-3 0 0 0 0,3-62 0 0 0,-13-14 500 0 0,1 22-521 0 0,4 91-241 0 0,-1 2-1 0 0,0 10-16 0 0,2 17-56 0 0,1-16 71 0 0,-1 1-1 0 0,0 0 0 0 0,-1 0 1 0 0,-1 0-1 0 0,0 0 1 0 0,-1-1-1 0 0,0 1 1 0 0,-7 21-1 0 0,-4 3 21 0 0,-30 59-1 0 0,35-79-9 0 0,-7 16 49 0 0,-15 62 0 0 0,18-57-23 0 0,8-25-27 0 0,-22 82 51 0 0,23-80-47 0 0,0-1 0 0 0,2 1 0 0 0,-1-1 0 0 0,2 22 0 0 0,1-32-23 0 0,-1 0 0 0 0,1 0 1 0 0,0 0-1 0 0,0 0 0 0 0,1 0 0 0 0,-1 0 0 0 0,1 0 1 0 0,0 0-1 0 0,1-1 0 0 0,-1 1 0 0 0,1-1 0 0 0,0 1 0 0 0,0-1 1 0 0,0 0-1 0 0,0 0 0 0 0,1-1 0 0 0,0 1 0 0 0,0-1 1 0 0,0 1-1 0 0,0-1 0 0 0,0-1 0 0 0,0 1 0 0 0,1 0 0 0 0,-1-1 1 0 0,1 0-1 0 0,0 0 0 0 0,0-1 0 0 0,0 1 0 0 0,0-1 1 0 0,0 0-1 0 0,0 0 0 0 0,0-1 0 0 0,0 1 0 0 0,0-1 0 0 0,1 0 1 0 0,-1-1-1 0 0,0 1 0 0 0,0-1 0 0 0,0 0 0 0 0,0 0 1 0 0,0-1-1 0 0,0 1 0 0 0,8-5 0 0 0,-5 2-238 0 0,-1-1-1 0 0,1 0 1 0 0,-1-1 0 0 0,0 0 0 0 0,0 0-1 0 0,8-10 1 0 0,-8 9-918 0 0,-2-1 0 0 0,1 0 0 0 0,5-11 0 0 0,-2 0-6680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4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13359 0 0,'0'0'1184'0'0,"0"0"-944"0"0,3 13-240 0 0,-3-13 0 0 0,16 13 2360 0 0,3-5 424 0 0,3-5 80 0 0,4 0 16 0 0,-1-1-1984 0 0,1-4-392 0 0,2-3-88 0 0,-1-1-8 0 0,-1-3-520 0 0,-1 1-104 0 0,-1-2-16 0 0,2-4-7096 0 0,-4-5-1408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4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212 211 2759 0 0,'0'0'498'0'0,"-9"-6"5150"0"0,-30-17 586 0 0,38 22-5842 0 0,-18 0 1068 0 0,18 1-1241 0 0,0 0 0 0 0,-1 0 0 0 0,1 0 0 0 0,0 0 0 0 0,0 0 1 0 0,0 0-1 0 0,0 1 0 0 0,0-1 0 0 0,0 0 0 0 0,0 1 0 0 0,1-1 0 0 0,-1 1 0 0 0,0-1 0 0 0,0 1 0 0 0,0 0 0 0 0,0-1 0 0 0,0 1 0 0 0,1 0 0 0 0,-1-1 0 0 0,0 1 0 0 0,1 0 0 0 0,-1 0 0 0 0,0 0 0 0 0,1 0 0 0 0,-1 1 1 0 0,1-2-249 0 0,-1 1 458 0 0,-10 23 1018 0 0,6-12-1318 0 0,1 1 0 0 0,1 0 0 0 0,0-1 0 0 0,1 1 0 0 0,0 0 0 0 0,1 0 0 0 0,0 16 0 0 0,-2 24-75 0 0,-16 147 21 0 0,3-55 388 0 0,16-143-357 0 0,0-2 13 0 0,0 0 1 0 0,0 0-8 0 0,0 0-33 0 0,0 0-14 0 0,0 0-1 0 0,-1 1 0 0 0,-2 6 0 0 0,1-4-11 0 0,-4 3-42 0 0,-5 7-11 0 0,10-12 0 0 0,0-1 0 0 0,0 2 0 0 0,0-1 0 0 0,0 0 0 0 0,0 0 0 0 0,0 0 0 0 0,1 0 0 0 0,-1 1 0 0 0,0-1 0 0 0,1 0 0 0 0,-1 3 0 0 0,-8 16 0 0 0,5-9-12 0 0,1 1-36 0 0,39-121-87 0 0,-18 31-517 0 0,14-114 1 0 0,-6 20-523 0 0,1 38 393 0 0,-25 106 791 0 0,2 7 449 0 0,-3 19-308 0 0,-1 0-6 0 0,0 0-82 0 0,5-18 447 0 0,0 12-424 0 0,8-8-23 0 0,-9 14-57 0 0,9-10-6 0 0,-8 11 0 0 0,-1 0 0 0 0,22-11 69 0 0,-20 9 9 0 0,0 1-1 0 0,0 0 0 0 0,0 0 0 0 0,0 1 0 0 0,1 0 0 0 0,-1 0 0 0 0,0 0 0 0 0,1 1 0 0 0,6 0 0 0 0,-11 0 60 0 0,1 1-27 0 0,43 12 174 0 0,-44-13-215 0 0,9 7 11 0 0,-4-3-51 0 0,0 1 0 0 0,0 0 0 0 0,-1 0 0 0 0,1 1 0 0 0,-1-1 0 0 0,0 1 1 0 0,-1 1-1 0 0,0-1 0 0 0,7 11 0 0 0,-10-14-15 0 0,0-1 0 0 0,0 1 0 0 0,-1 0 0 0 0,1 0 0 0 0,-1 0 0 0 0,0 0 0 0 0,0 0 0 0 0,0 0 1 0 0,1 6-1 0 0,0 0 26 0 0,3 16 78 0 0,0 1 0 0 0,-1 0 0 0 0,-2 0 0 0 0,-1 34 0 0 0,-13 103-7 0 0,2-61-97 0 0,8 34 53 0 0,2-90-5 0 0,0-45-53 0 0,0 0-1 0 0,0 0 0 0 0,0 0 1 0 0,0-1-1 0 0,0 1 1 0 0,1 0-1 0 0,-1 0 1 0 0,0 0-1 0 0,0-1 1 0 0,0 1-1 0 0,1 0 0 0 0,-1 0 1 0 0,0 0-1 0 0,1-1 1 0 0,-1 1-1 0 0,1 0 1 0 0,-1-1-1 0 0,1 1 1 0 0,-1 0-1 0 0,2 0 0 0 0,-2-1-7 0 0,0 0-1 0 0,0 0 0 0 0,0 0 0 0 0,0 1 1 0 0,0-1-1 0 0,0 0 0 0 0,0 0 0 0 0,0 0 0 0 0,0 0 1 0 0,0 0-1 0 0,0 0 0 0 0,0 1 0 0 0,0-1 1 0 0,1 0-1 0 0,-1 0 0 0 0,0 0 0 0 0,0 0 1 0 0,0 0-1 0 0,0 0 0 0 0,0 0 0 0 0,0 0 0 0 0,1 0 1 0 0,-1 0-1 0 0,0 0 0 0 0,0 0 0 0 0,0 0 1 0 0,0 0-1 0 0,0 0 0 0 0,0 0 0 0 0,1 0 1 0 0,-1 0-1 0 0,0 0 0 0 0,0 0 0 0 0,0 0 0 0 0,0 0 1 0 0,0 0-1 0 0,1 0 0 0 0,-1 0 0 0 0,0 0 1 0 0,0 0-1 0 0,1-6 3 0 0,-2-9-21 0 0,0 8-48 0 0,-1 0 0 0 0,0 1 0 0 0,-1-1 0 0 0,0 1-1 0 0,0-1 1 0 0,0 1 0 0 0,-1 0 0 0 0,-5-6 0 0 0,-6-7-430 0 0,-18-18 1 0 0,1 3-408 0 0,6 4-65 0 0,12 15 97 0 0,-17-23 0 0 0,21 22 355 0 0,5 8 158 0 0,-1-1 1 0 0,0 1-1 0 0,0 0 0 0 0,-1 0 0 0 0,0 1 0 0 0,-8-8 0 0 0,12 14 260 0 0,1 0-1 0 0,-1-1 1 0 0,1 1 0 0 0,-1 0-1 0 0,0 0 1 0 0,0 1-1 0 0,0-1 1 0 0,0 1 0 0 0,-3-1-1 0 0,-12-3-166 0 0,16 4 289 0 0,1 0 0 0 0,0 0 0 0 0,-1 0 0 0 0,1 1 0 0 0,0-1 0 0 0,-1 0 0 0 0,1 1 0 0 0,0-1 0 0 0,-1 1 0 0 0,1-1 0 0 0,0 1 0 0 0,0-1 0 0 0,-1 1 0 0 0,1 0 0 0 0,-2 1 0 0 0,0 0 80 0 0,1 0 42 0 0,0-1 0 0 0,-1 0 0 0 0,1 1-1 0 0,0 0 1 0 0,0-1 0 0 0,0 1 0 0 0,1 0 0 0 0,-1 0 0 0 0,0 0 0 0 0,1 0 0 0 0,-1 0-1 0 0,-1 5 1 0 0,1-1 9 0 0,0-1 0 0 0,0 1-1 0 0,1-1 1 0 0,-1 8 0 0 0,-3 12 875 0 0,8-12-680 0 0,1-1-255 0 0,4-1 10 0 0,-6-10-66 0 0,1 1 0 0 0,-1 0-1 0 0,1-1 1 0 0,-1 1 0 0 0,1-1-1 0 0,0 0 1 0 0,0 0 0 0 0,-1 0-1 0 0,1 0 1 0 0,0 0 0 0 0,0-1-1 0 0,0 1 1 0 0,0-1-1 0 0,0 0 1 0 0,0 1 0 0 0,0-2-1 0 0,0 1 1 0 0,0 0 0 0 0,0 0-1 0 0,3-2 1 0 0,4-1 116 0 0,1-1 0 0 0,-1 0 0 0 0,0 0 0 0 0,10-7 0 0 0,-7 4-46 0 0,0-1-3 0 0,24-17 0 0 0,-25 15-39 0 0,22-12 1 0 0,-13 10-314 0 0,-9 5-372 0 0,0 0 1 0 0,1 0 0 0 0,0 2-1 0 0,0-1 1 0 0,0 2 0 0 0,27-7-1 0 0,-26 11-1238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5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6447 0 0,'-11'29'379'0'0,"-8"39"0"0"0,11-25 2549 0 0,5-22 1667 0 0,-11 41 1 0 0,-13 20-1456 0 0,5-17-2578 0 0,-96 240 67 0 0,59-172-21 0 0,38-92 1119 0 0,20-40-1574 0 0,1-1-13 0 0,0 0-51 0 0,0 0-21 0 0,0 0 3 0 0,0 0 1 0 0,0 0 0 0 0,0 0-1 0 0,0 0-1 0 0,0 0 16 0 0,0 0-17 0 0,2-1-16 0 0,7-3-51 0 0,0 0-1 0 0,-1-1 1 0 0,0 0 0 0 0,0 0-1 0 0,-1-1 1 0 0,9-8-1 0 0,31-31 45 0 0,2 2 1 0 0,86-57-1 0 0,-100 71 19 0 0,-25 23-6 0 0,0 2 9 0 0,-1-1 6 0 0,-8 5-67 0 0,0-1-1 0 0,1 1 0 0 0,-1-1 1 0 0,0 1-1 0 0,1-1 0 0 0,-1 1 1 0 0,1 0-1 0 0,-1 0 0 0 0,1 0 1 0 0,-1 0-1 0 0,1 0 0 0 0,-1 0 1 0 0,1 0-1 0 0,-1 1 0 0 0,1-1 1 0 0,-1 0-1 0 0,0 1 0 0 0,1-1 1 0 0,1 2-1 0 0,-2-1-7 0 0,0-1-1 0 0,0 1 1 0 0,0 0 0 0 0,0 0 0 0 0,0 0-1 0 0,0 0 1 0 0,0 1 0 0 0,0-1-1 0 0,0 0 1 0 0,-1 0 0 0 0,1 0-1 0 0,-1 1 1 0 0,1-1 0 0 0,0 0 0 0 0,-1 1-1 0 0,0-1 1 0 0,1 0 0 0 0,-1 1-1 0 0,0-1 1 0 0,0 1 0 0 0,0-1 0 0 0,0 3-1 0 0,0 1-16 0 0,0 0 11 0 0,0 1 0 0 0,-1-1-1 0 0,0 1 1 0 0,0-1 0 0 0,0 0 0 0 0,0 1-1 0 0,-1-1 1 0 0,0 0 0 0 0,0 0 0 0 0,-1 0 0 0 0,1 0-1 0 0,-1-1 1 0 0,0 1 0 0 0,0-1 0 0 0,0 1-1 0 0,-7 5 1 0 0,-2 2-14 0 0,0-2 0 0 0,0 1 0 0 0,-1-2 0 0 0,-19 12 0 0 0,24-16 22 0 0,0 0 1 0 0,-1-1-1 0 0,1 0 0 0 0,-1 0 1 0 0,0-1-1 0 0,0 0 0 0 0,-11 2 1 0 0,18-5 4 0 0,-1 1 1 0 0,1 0-1 0 0,0 0 0 0 0,0 0 1 0 0,0 0-1 0 0,0 0 1 0 0,-3 3-1 0 0,3-3-6 0 0,0 0 1 0 0,1 0-1 0 0,-1 0 0 0 0,0 0 0 0 0,1 0 0 0 0,-1-1 1 0 0,0 1-1 0 0,-2 0 0 0 0,4-1 0 0 0,-1 0 0 0 0,0 0 0 0 0,0 0 0 0 0,0 0 0 0 0,0 0 0 0 0,1-1 0 0 0,-1 1 0 0 0,0 0 0 0 0,0 0 0 0 0,0-1 0 0 0,1 1 0 0 0,-1 0 0 0 0,0-1 0 0 0,0 1 0 0 0,1-1 0 0 0,-1 1 0 0 0,0-1 0 0 0,1 1 0 0 0,-1-1 0 0 0,1 0 0 0 0,-1 1 0 0 0,1-1 0 0 0,-1-1 0 0 0,0 1-7 0 0,0-1 0 0 0,0 1 1 0 0,1-1-1 0 0,-1 0 0 0 0,1 0 0 0 0,-1 1 0 0 0,1-1 0 0 0,0 0 1 0 0,-1 1-1 0 0,1-1 0 0 0,0 0 0 0 0,0 0 0 0 0,0 0 0 0 0,1 1 1 0 0,-1-1-1 0 0,0 0 0 0 0,1 1 0 0 0,-1-1 0 0 0,1 0 0 0 0,-1 0 1 0 0,1 1-1 0 0,0-1 0 0 0,1-1 0 0 0,5-8-41 0 0,1 2 36 0 0,4 4 25 0 0,17 3 134 0 0,-25 2-134 0 0,0 0-1 0 0,-1 0 0 0 0,1 0 1 0 0,-1 0-1 0 0,1 1 1 0 0,-1-1-1 0 0,1 1 1 0 0,-1 0-1 0 0,1 0 1 0 0,-1 0-1 0 0,1 1 0 0 0,-1-1 1 0 0,0 1-1 0 0,0 0 1 0 0,0 0-1 0 0,0 0 1 0 0,0 0-1 0 0,4 4 0 0 0,-6-5-8 0 0,1 2-4 0 0,1-1 0 0 0,-1 1 0 0 0,0-1 0 0 0,0 1 0 0 0,0 0 0 0 0,-1 0 0 0 0,1 0 0 0 0,-1 0 0 0 0,2 3 0 0 0,8 33-1 0 0,-5-14-10 0 0,-3-13-10 0 0,0 0 0 0 0,1 19 0 0 0,-3-20 21 0 0,0 0 1 0 0,1 0 0 0 0,0 0-1 0 0,5 13 1 0 0,9 25-1 0 0,-8-24-42 0 0,-2-18 19 0 0,-3-3 13 0 0,-1-3-115 0 0,-2-1-312 0 0,0 0-130 0 0,13-8-764 0 0,15-17-1523 0 0,-15 10 1251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4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10591 0 0,'-8'21'382'0'0,"6"-15"-253"0"0,-1 1-1 0 0,0-1 0 0 0,0 1 1 0 0,0-1-1 0 0,-8 10 0 0 0,3-10 314 0 0,6-5 1848 0 0,2-1 796 0 0,0 0 155 0 0,0 0-371 0 0,0 0-1671 0 0,0 0-735 0 0,-1 0-416 0 0,0-1 0 0 0,0-1 1 0 0,0 1-1 0 0,0 0 0 0 0,0 0 0 0 0,0 0 0 0 0,0 0 1 0 0,1-1-1 0 0,-1 1 0 0 0,0 0 0 0 0,1-1 0 0 0,-1 1 1 0 0,0-3-1 0 0,-4-18 18 0 0,7 11-55 0 0,4 1-11 0 0,-5 8 2 0 0,0 1-1 0 0,0 0 1 0 0,1 0 0 0 0,-1 0-1 0 0,0 0 1 0 0,1 0-1 0 0,-1 0 1 0 0,1 1 0 0 0,-1-1-1 0 0,1 0 1 0 0,0 1-1 0 0,-1 0 1 0 0,1-1 0 0 0,0 1-1 0 0,-1 0 1 0 0,1-1-1 0 0,0 1 1 0 0,-1 0 0 0 0,1 0-1 0 0,0 1 1 0 0,-1-1-1 0 0,1 0 1 0 0,0 0 0 0 0,-1 1-1 0 0,4 0 1 0 0,1 2 71 0 0,1 0 0 0 0,0 1 1 0 0,-1 0-1 0 0,10 7 0 0 0,-1 0 168 0 0,3 1 110 0 0,-1 1 0 0 0,-1 0 0 0 0,27 30 0 0 0,-43-43-345 0 0,1 1-1 0 0,-1-1-1 0 0,1 1 1 0 0,-1-1 0 0 0,1 1 0 0 0,-1-1-1 0 0,1 1 1 0 0,-1 0 0 0 0,1-1 0 0 0,-1 1 0 0 0,1 0-1 0 0,-1 0 1 0 0,0-1 0 0 0,0 1 0 0 0,1 0 0 0 0,-1 0-1 0 0,0-1 1 0 0,0 1 0 0 0,0 0 0 0 0,0 0 0 0 0,0 0-1 0 0,0-1 1 0 0,0 1 0 0 0,0 0 0 0 0,0 0 0 0 0,0 0-1 0 0,0-1 1 0 0,-1 1 0 0 0,1 0 0 0 0,0 0-1 0 0,0-1 1 0 0,-1 1 0 0 0,1 0 0 0 0,-1 0 0 0 0,-1 2 14 0 0,0-1 1 0 0,0 0 0 0 0,0 0-1 0 0,0 0 1 0 0,-1 0 0 0 0,-3 2-1 0 0,5-3-18 0 0,0 0-1 0 0,0 0 0 0 0,0 0 0 0 0,-1 0 0 0 0,1 0 0 0 0,-1 0 0 0 0,1 0 0 0 0,-1 0 0 0 0,1-1 0 0 0,-1 1 0 0 0,0-1 0 0 0,1 1 0 0 0,-1-1 0 0 0,0 1 0 0 0,0-1 0 0 0,1 0 0 0 0,-1 0 0 0 0,-1 0 0 0 0,-4 0-13 0 0,-31 4-54 0 0,30-2 67 0 0,17-1-11 0 0,0 2 0 0 0,0-1 0 0 0,0 1 0 0 0,0 1-1 0 0,-1 0 1 0 0,0 0 0 0 0,0 0 0 0 0,0 1 0 0 0,0 0-1 0 0,7 7 1 0 0,16 10-5 0 0,-25-17 10 0 0,1 0 1 0 0,-1 0-1 0 0,-1 1 0 0 0,1-1 0 0 0,-1 1 0 0 0,0 1 0 0 0,0-1 0 0 0,5 10 0 0 0,0 2 6 0 0,-10-12 0 0 0,-1-2 0 0 0,1 0 13 0 0,0 0 0 0 0,0 0-1 0 0,0 0 1 0 0,0-1 0 0 0,-1 1-1 0 0,0 0 1 0 0,1 0 0 0 0,-1-1 0 0 0,-1 1-1 0 0,-2 6 1 0 0,1-5 12 0 0,0-1-1 0 0,0 1 1 0 0,-1-1-1 0 0,1 0 1 0 0,-1 0-1 0 0,-8 7 1 0 0,1-2-30 0 0,-1 1 0 0 0,1-2-1 0 0,-1 1 1 0 0,-1-2 0 0 0,0 0 0 0 0,0 0 0 0 0,0-1-1 0 0,-1-1 1 0 0,-17 5 0 0 0,29-9-73 0 0,0-1-1 0 0,1 1 1 0 0,-1-1 0 0 0,0 0 0 0 0,1 0-1 0 0,-1 0 1 0 0,0 0 0 0 0,0 0-1 0 0,1 0 1 0 0,-1 0 0 0 0,0-1 0 0 0,1 1-1 0 0,-1-1 1 0 0,0 1 0 0 0,1-1-1 0 0,-1 0 1 0 0,1 1 0 0 0,-4-3-1 0 0,4 2-53 0 0,0 0-1 0 0,1 0 0 0 0,-1 0 0 0 0,0 0 0 0 0,1 0 1 0 0,-1-1-1 0 0,1 1 0 0 0,-1 0 0 0 0,1 0 0 0 0,-1-1 1 0 0,1 1-1 0 0,0 0 0 0 0,0 0 0 0 0,-1-1 0 0 0,1 1 0 0 0,0 0 1 0 0,0-1-1 0 0,0 1 0 0 0,1 0 0 0 0,-1 0 0 0 0,0-1 1 0 0,0 1-1 0 0,1 0 0 0 0,0-2 0 0 0,3-11-1791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4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91 8895 0 0,'0'0'407'0'0,"0"0"-6"0"0,0 0-155 0 0,0 0 292 0 0,0 0 156 0 0,0 0 36 0 0,0 0-47 0 0,0 0-224 0 0,0 0-99 0 0,0 0-22 0 0,0-2-2 0 0,0-30 3439 0 0,0 30-3359 0 0,0 2-7 0 0,0 0-13 0 0,0 0-50 0 0,0 0-24 0 0,0 0-2 0 0,0 0-8 0 0,0 0-34 0 0,1-2-20 0 0,1-5-2 0 0,-2 5-24 0 0,0 2-101 0 0,0 0-47 0 0,0 0-11 0 0,2-2-13 0 0,4-6-48 0 0,0-3-12 0 0,-3 2 11 0 0,-1 5 45 0 0,4-3 24 0 0,-5 5 16 0 0,-1 2 8 0 0,0 0-20 0 0,0 0-11 0 0,0 0 0 0 0,0 0 6 0 0,0 0 1 0 0,0 0 0 0 0,0 0-3 0 0,0 0-10 0 0,0 0-3 0 0,0 0 0 0 0,0 0 5 0 0,0 0 22 0 0,0 0 5 0 0,0 0 0 0 0,0 0 13 0 0,0 0 57 0 0,0 0 24 0 0,0 0 9 0 0,0 0 14 0 0,0 0 55 0 0,0 0 20 0 0,0 0 7 0 0,0 0 1 0 0,0 0 0 0 0,0 0 0 0 0,0 0 0 0 0,0 0-21 0 0,0 0-90 0 0,0 0-38 0 0,0 0-10 0 0,0 0-13 0 0,-2 1-59 0 0,-14 15-43 0 0,9-7 50 0 0,1 0 0 0 0,0 0 1 0 0,-10 18-1 0 0,15-25 11 0 0,1-2-10 0 0,0 0 6 0 0,0 0 27 0 0,0 0 13 0 0,0 0 1 0 0,0 0-7 0 0,0 0-27 0 0,0 0-13 0 0,0 0-1 0 0,1 2-12 0 0,8 11-46 0 0,-4-11-12 0 0,-2-2 5 0 0,-1 1 0 0 0,0-1 0 0 0,0 1 1 0 0,0-1-1 0 0,1 0 0 0 0,-1 0 1 0 0,0 0-1 0 0,0 0 0 0 0,1 0 0 0 0,-1 0 1 0 0,0-1-1 0 0,0 1 0 0 0,0-1 1 0 0,1 1-1 0 0,-1-1 0 0 0,0 0 0 0 0,0 0 1 0 0,0 0-1 0 0,2-2 0 0 0,-1 2 3 0 0,0-1-1 0 0,0 1 0 0 0,0 0 1 0 0,1-1-1 0 0,-1 2 0 0 0,0-1 1 0 0,6-1-1 0 0,-2 1-7 0 0,-3 1 5 0 0,-1 0-1 0 0,1 0 0 0 0,-1 0 1 0 0,0 0-1 0 0,1 0 1 0 0,-1 1-1 0 0,5 1 0 0 0,32 8 16 0 0,-36-9 20 0 0,7 1-20 0 0,2 1 31 0 0,-3-2 11 0 0,-5-2-11 0 0,3-2-31 0 0,-6 2-1 0 0,-2 1-117 0 0,0 0-31 0 0,0 0 6 0 0,0 0-70 0 0,0 0-295 0 0,0 0-128 0 0,0 0-24 0 0,0 0-166 0 0,0 0-662 0 0,0 0-286 0 0,0 0-57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4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14975 0 0,'0'0'687'0'0,"0"0"-16"0"0,0 0-297 0 0,0 0 349 0 0,0 0 202 0 0,0 0 41 0 0,2 0-64 0 0,6-3-449 0 0,-1 1-1 0 0,1-1 0 0 0,-1-1 1 0 0,10-5-1 0 0,1-1-75 0 0,-14 8-287 0 0,0 1 1 0 0,0 0-1 0 0,0-1 1 0 0,1 2-1 0 0,-1-1 1 0 0,0 0-1 0 0,1 1 1 0 0,8 0-1 0 0,-3 0 58 0 0,1 1-1 0 0,13 4 1 0 0,10 5 205 0 0,10 2 72 0 0,-41-11-395 0 0,1-1 0 0 0,0 0 0 0 0,0 0 1 0 0,0 0-1 0 0,-1 0 0 0 0,1 0 0 0 0,0-1 1 0 0,0 1-1 0 0,6-3 0 0 0,-3 0-2 0 0,0 1 0 0 0,0-1 0 0 0,0-1 1 0 0,-1 1-1 0 0,1-1 0 0 0,-1 0 0 0 0,0-1 0 0 0,8-6 0 0 0,-10 7-1497 0 0,-1-1 1 0 0,1 1-1 0 0,-1 0 0 0 0,4-7 1 0 0,-2-2-6314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4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134 156 1375 0 0,'0'0'470'0'0,"0"0"1432"0"0,0 0 628 0 0,0 0 124 0 0,0 0-188 0 0,0 0-916 0 0,0 0-403 0 0,0 0-82 0 0,0 0-78 0 0,0 0-290 0 0,0 0-121 0 0,0 0-28 0 0,0 0-48 0 0,0 0-185 0 0,0 0-84 0 0,0 0-21 0 0,0-2-20 0 0,-9-39 644 0 0,9 39-634 0 0,0 2 67 0 0,0 0 28 0 0,0 0 7 0 0,0 0-7 0 0,0 0-40 0 0,0 0-21 0 0,0 0-2 0 0,0 0-11 0 0,0 0-43 0 0,0 0-18 0 0,0 0-7 0 0,0 0-10 0 0,0 0-41 0 0,0 0-19 0 0,0 0-3 0 0,0 0 7 0 0,0 0 27 0 0,0 0 13 0 0,1 2 1 0 0,2 4-85 0 0,0 0 0 0 0,-1 0 0 0 0,1 0 0 0 0,-1 1 0 0 0,-1-1 0 0 0,1 0 0 0 0,-1 1 0 0 0,0-1 0 0 0,0 14 0 0 0,-2 7 14 0 0,-3 30 0 0 0,1-34-38 0 0,1 1 3 0 0,0 7 50 0 0,-13 55-1 0 0,10-65-25 0 0,-1 5 223 0 0,-18 45 0 0 0,-7 20 722 0 0,30-89-833 0 0,1-2-148 0 0,0 0-1 0 0,0 1 0 0 0,1-1 0 0 0,-1 0 1 0 0,0 1-1 0 0,0-1 0 0 0,0 0 0 0 0,0 0 1 0 0,0 1-1 0 0,-1-1 0 0 0,1 0 0 0 0,0 1 1 0 0,0-1-1 0 0,0 0 0 0 0,0 0 0 0 0,0 1 1 0 0,0-1-1 0 0,0 0 0 0 0,0 0 1 0 0,-1 1-1 0 0,1-1 0 0 0,0 0 0 0 0,0 0 1 0 0,0 0-1 0 0,-1 1 0 0 0,1-1 0 0 0,0 0 1 0 0,0 0-1 0 0,0 0 0 0 0,-1 0 0 0 0,1 1 1 0 0,-1-1-1 0 0,1 0-5 0 0,0 0-1 0 0,-1-1 1 0 0,1 1 0 0 0,0 0 0 0 0,-1 0-1 0 0,1 0 1 0 0,0-1 0 0 0,0 1 0 0 0,-1 0-1 0 0,1-1 1 0 0,0 1 0 0 0,0 0 0 0 0,-1 0-1 0 0,1-1 1 0 0,0 1 0 0 0,0 0 0 0 0,0-1-1 0 0,0 1 1 0 0,0-1 0 0 0,-1 1 0 0 0,1 0 0 0 0,0-1-1 0 0,0 1 1 0 0,0 0 0 0 0,0-1 0 0 0,0 1-1 0 0,0-1 1 0 0,0-6-39 0 0,1-1 1 0 0,-1 1-1 0 0,1 0 1 0 0,0 0-1 0 0,1-1 0 0 0,4-12 1 0 0,3-14-124 0 0,-1-8-512 0 0,1-3-1880 0 0,-1 0-1 0 0,1-84 1 0 0,-4 35-605 0 0,-1 31 1191 0 0,-4 59 1671 0 0,0 1-1 0 0,0-1 0 0 0,0 1 1 0 0,0-1-1 0 0,-1 1 0 0 0,-1-6 1 0 0,2 8 190 0 0,-1-1 0 0 0,1 1 1 0 0,-1 0-1 0 0,0 0 0 0 0,1 0 1 0 0,-1 0-1 0 0,0 0 0 0 0,0 0 0 0 0,0 0 1 0 0,0 0-1 0 0,0 0 0 0 0,0 0 1 0 0,0 0-1 0 0,0 0 0 0 0,0 1 1 0 0,0-1-1 0 0,-1 0 0 0 0,1 1 1 0 0,-2-1-1 0 0,2 0 214 0 0,-1 1 1 0 0,1 0-1 0 0,-1 0 1 0 0,1-1-1 0 0,-1 1 0 0 0,1 0 1 0 0,-1 0-1 0 0,1 0 1 0 0,0 1-1 0 0,-1-1 0 0 0,1 0 1 0 0,-1 1-1 0 0,1-1 1 0 0,-1 0-1 0 0,1 1 0 0 0,0 0 1 0 0,-1-1-1 0 0,-1 2 0 0 0,-23 19 4815 0 0,24-19-4362 0 0,-1 1 0 0 0,0-1 0 0 0,1 0 0 0 0,-1 0-1 0 0,0 0 1 0 0,-6 3 0 0 0,7-4 670 0 0,2-1-364 0 0,0 0-155 0 0,0 0-38 0 0,0 0-42 0 0,0 0-159 0 0,0 0-76 0 0,0 0-15 0 0,0 0-22 0 0,1-4-327 0 0,-1 0 1 0 0,1 0 0 0 0,0 0 0 0 0,0 0-1 0 0,0 0 1 0 0,0 0 0 0 0,1 1-1 0 0,0-1 1 0 0,0 0 0 0 0,0 1-1 0 0,0 0 1 0 0,0-1 0 0 0,0 1 0 0 0,1 0-1 0 0,0 0 1 0 0,0 0 0 0 0,0 1-1 0 0,0-1 1 0 0,0 1 0 0 0,6-4-1 0 0,3-2 87 0 0,1 1-1 0 0,0 1 0 0 0,0 0 0 0 0,22-6 0 0 0,-27 9-118 0 0,30-5 61 0 0,-33 7-38 0 0,1 0 0 0 0,0 1 0 0 0,-1 0 0 0 0,1 0 0 0 0,-1 1 0 0 0,1 0 0 0 0,-1 0 0 0 0,1 0 0 0 0,-1 0 0 0 0,1 1 0 0 0,-1 0 0 0 0,0 0 0 0 0,0 0 0 0 0,0 1 0 0 0,0 0 0 0 0,8 6 0 0 0,4 3 91 0 0,-15-9-97 0 0,0 1 0 0 0,1-1-10 0 0,-1-1-1 0 0,0 1 1 0 0,0 0-1 0 0,0-1 1 0 0,0 1-1 0 0,0 0 1 0 0,-1 0-1 0 0,1 0 1 0 0,-1 0-1 0 0,0 1 1 0 0,0-1-1 0 0,0 0 1 0 0,0 0-1 0 0,-1 1 1 0 0,1-1-1 0 0,-1 0 1 0 0,0 1-1 0 0,0-1 1 0 0,-1 4-1 0 0,1 5 7 0 0,0-7-5 0 0,-1 0 0 0 0,0 1 1 0 0,0-1-1 0 0,0 0 0 0 0,-1 0 1 0 0,1 0-1 0 0,-1 0 0 0 0,-5 8 1 0 0,-26 39 59 0 0,18-29-55 0 0,7-9-11 0 0,-1 0 1 0 0,0-1 0 0 0,-1 0-1 0 0,-1-1 1 0 0,0 0 0 0 0,0-1-1 0 0,-23 18 1 0 0,30-27-7 0 0,-10 10-12 0 0,13-10-48 0 0,1-2-11 0 0,0-1 62 0 0,1 0-1 0 0,-1 0 0 0 0,1 0 1 0 0,-1 0-1 0 0,1 0 0 0 0,0 1 0 0 0,-1-1 1 0 0,1 0-1 0 0,0 0 0 0 0,0 1 0 0 0,1-2 1 0 0,0 0-7 0 0,6-4 9 0 0,1 0-1 0 0,0 1 0 0 0,-1 0 0 0 0,1 0 0 0 0,1 1 0 0 0,-1 0 0 0 0,19-4 0 0 0,19-9-6 0 0,-44 15 14 0 0,0 1 1 0 0,-1 0-1 0 0,1 0 0 0 0,1 0 0 0 0,-1 0 0 0 0,0 1 1 0 0,0-1-1 0 0,0 1 0 0 0,0 0 0 0 0,0 0 0 0 0,1 0 1 0 0,-1 0-1 0 0,5 1 0 0 0,-3 1-2 0 0,0 0 0 0 0,0 0 0 0 0,-1 0 1 0 0,1 0-1 0 0,-1 1 0 0 0,1 0 0 0 0,6 6 0 0 0,0 0-14 0 0,-2 1 1 0 0,1 1-1 0 0,-2-1 0 0 0,1 2 1 0 0,-1-1-1 0 0,-1 1 0 0 0,0 0 1 0 0,-1 1-1 0 0,0-1 0 0 0,-1 1 1 0 0,5 20-1 0 0,-8-27 27 0 0,-1 0 1 0 0,-1 0-1 0 0,1 0 1 0 0,-1 0-1 0 0,0 0 0 0 0,0 0 1 0 0,-1 0-1 0 0,0 0 0 0 0,0 0 1 0 0,0 0-1 0 0,-1 0 1 0 0,0-1-1 0 0,0 1 0 0 0,0 0 1 0 0,-1-1-1 0 0,0 1 0 0 0,0-1 1 0 0,0 0-1 0 0,-1 0 1 0 0,0 0-1 0 0,0-1 0 0 0,0 1 1 0 0,0-1-1 0 0,-1 0 0 0 0,1 0 1 0 0,-1-1-1 0 0,0 1 1 0 0,0-1-1 0 0,-1 0 0 0 0,1 0 1 0 0,-1-1-1 0 0,1 0 0 0 0,-10 3 1 0 0,-3 0-299 0 0,-1 0 1 0 0,0-2-1 0 0,0 0 1 0 0,0-1 0 0 0,0-1-1 0 0,0-1 1 0 0,-1 0-1 0 0,1-2 1 0 0,0 0 0 0 0,-22-5-1 0 0,19 1-2178 0 0,0 1-5722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4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202 211 20127 0 0,'-1'7'307'0'0,"-5"7"1211"0"0,-5 2-693 0 0,4-13 35 0 0,4-2-570 0 0,1-1-220 0 0,0 1-1 0 0,0-1 1 0 0,1 0-1 0 0,-1 0 1 0 0,0 0 0 0 0,0-1-1 0 0,0 1 1 0 0,1 0-1 0 0,-1-1 1 0 0,0 1-1 0 0,-2-2 1 0 0,2 1-78 0 0,0 1 0 0 0,0-1 0 0 0,0 1 0 0 0,1-1 0 0 0,-1 1 0 0 0,0 0 0 0 0,0 0 0 0 0,0 0 0 0 0,-3 0 0 0 0,3 1-12 0 0,0-1 0 0 0,1 1 0 0 0,-1 0 1 0 0,1 0-1 0 0,-1 0 0 0 0,1 0 0 0 0,-1 1 1 0 0,1-1-1 0 0,0 0 0 0 0,-1 0 0 0 0,-1 4 1 0 0,-13 19-190 0 0,10-16 105 0 0,-8 16 144 0 0,1 1-1 0 0,1 0 0 0 0,1 0 0 0 0,1 2 0 0 0,-9 39 0 0 0,16-52 210 0 0,1 0 1 0 0,1 0-1 0 0,0 27 0 0 0,1-30 18 0 0,1-9-220 0 0,-1-1-1 0 0,0 1 1 0 0,1 0-1 0 0,0 0 1 0 0,-1-1-1 0 0,1 1 1 0 0,0 0-1 0 0,0-1 1 0 0,0 1-1 0 0,0-1 1 0 0,2 3-1 0 0,0 0 67 0 0,-3-4-109 0 0,0 0 0 0 0,0 0 1 0 0,0 0-1 0 0,0 1 0 0 0,0-1 1 0 0,0 0-1 0 0,0 0 0 0 0,0 0 1 0 0,0 0-1 0 0,1 0 1 0 0,-1 0-1 0 0,0 0 0 0 0,0 0 1 0 0,0 0-1 0 0,0 1 0 0 0,0-1 1 0 0,1 0-1 0 0,-1 0 0 0 0,0 0 1 0 0,0 0-1 0 0,0 0 0 0 0,0 0 1 0 0,0 0-1 0 0,1 0 0 0 0,-1 0 1 0 0,0 0-1 0 0,0 0 0 0 0,0 0 1 0 0,0 0-1 0 0,1 0 0 0 0,-1 0 1 0 0,0 0-1 0 0,0 0 0 0 0,0 0 1 0 0,0 0-1 0 0,0-1 0 0 0,1 1 1 0 0,-1 0-1 0 0,8-2 23 0 0,-1 0 0 0 0,1 0 0 0 0,0-1 0 0 0,-1 0-1 0 0,0 0 1 0 0,0-1 0 0 0,0 0 0 0 0,0 0 0 0 0,0-1 0 0 0,-1 1 0 0 0,0-2-1 0 0,9-8 1 0 0,-3 2 1 0 0,-1-1-1 0 0,-1 0 1 0 0,0 0 0 0 0,-1-1-1 0 0,11-22 1 0 0,-9 11 64 0 0,-1 0 1 0 0,-2-2 0 0 0,0 1 0 0 0,-1-1-1 0 0,-2 0 1 0 0,-1 0 0 0 0,-1 0-1 0 0,-1-1 1 0 0,-2 1 0 0 0,-1-1 0 0 0,0 1-1 0 0,-12-52 1 0 0,13 75-111 0 0,-1 1 0 0 0,0-1 1 0 0,0 1-1 0 0,-1 0 0 0 0,1 0 0 0 0,-1-1 0 0 0,1 1 0 0 0,-1 0 1 0 0,0 0-1 0 0,0 0 0 0 0,-4-3 0 0 0,5 5-23 0 0,0 0 1 0 0,0 0-1 0 0,0 0 0 0 0,-1 1 0 0 0,1-1 1 0 0,0 1-1 0 0,0-1 0 0 0,-1 1 0 0 0,1-1 0 0 0,0 1 1 0 0,-1 0-1 0 0,1 0 0 0 0,0-1 0 0 0,-1 1 1 0 0,1 0-1 0 0,-1 0 0 0 0,1 0 0 0 0,0 1 0 0 0,-1-1 1 0 0,1 0-1 0 0,0 0 0 0 0,-1 1 0 0 0,1-1 1 0 0,0 1-1 0 0,-1-1 0 0 0,1 1 0 0 0,0 0 1 0 0,0-1-1 0 0,0 1 0 0 0,0 0 0 0 0,-2 2 0 0 0,-3 1-525 0 0,0 1 0 0 0,1 0 0 0 0,0 0 0 0 0,0 1 0 0 0,1-1-1 0 0,-1 1 1 0 0,1 0 0 0 0,0 0 0 0 0,1 1 0 0 0,0-1-1 0 0,0 1 1 0 0,0 0 0 0 0,-2 8 0 0 0,0 1-1533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5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81 11055 0 0,'-11'31'1595'0'0,"10"-29"773"0"0,1-2 767 0 0,0 0 155 0 0,-1-2-361 0 0,-12-16-1539 0 0,-29-31 0 0 0,38 45-1443 0 0,0-1-1 0 0,-1 1 0 0 0,1 0 1 0 0,-1 1-1 0 0,0-1 0 0 0,-1 1 1 0 0,1 0-1 0 0,0 0 1 0 0,-1 0-1 0 0,0 1 0 0 0,1 0 1 0 0,-9-2-1 0 0,12 4 46 0 0,0 0 1 0 0,0 0-1 0 0,0 0 0 0 0,1 0 1 0 0,-1 0-1 0 0,0 1 0 0 0,0-1 0 0 0,0 0 1 0 0,0 1-1 0 0,1 0 0 0 0,-1-1 1 0 0,0 1-1 0 0,1 0 0 0 0,-1 0 0 0 0,0 0 1 0 0,1 0-1 0 0,-1 0 0 0 0,1 0 1 0 0,0 1-1 0 0,-1-1 0 0 0,1 0 1 0 0,0 1-1 0 0,-2 2 0 0 0,-3 4 32 0 0,2 0-1 0 0,-1 0 1 0 0,-5 15-1 0 0,3-7 51 0 0,4-9-50 0 0,1-1 0 0 0,-1 1 0 0 0,1-1 0 0 0,0 1 1 0 0,1 0-1 0 0,-1 0 0 0 0,0 13 0 0 0,0 5 26 0 0,1-19-43 0 0,1-1 1 0 0,-1 0-1 0 0,1 1 0 0 0,0-1 0 0 0,0 0 0 0 0,1 1 0 0 0,0-1 0 0 0,0 0 1 0 0,0 1-1 0 0,0-1 0 0 0,4 8 0 0 0,-4-10-17 0 0,1 1 0 0 0,0-1-1 0 0,0 1 1 0 0,1-1 0 0 0,-1 0 0 0 0,1 0 0 0 0,-1 0-1 0 0,1 0 1 0 0,0 0 0 0 0,0-1 0 0 0,1 1 0 0 0,-1-1-1 0 0,0 0 1 0 0,1 0 0 0 0,-1 0 0 0 0,1 0 0 0 0,0-1-1 0 0,-1 1 1 0 0,1-1 0 0 0,5 1 0 0 0,-4-1-9 0 0,0-1-1 0 0,0 1 1 0 0,0-1 0 0 0,0-1-1 0 0,0 1 1 0 0,0-1 0 0 0,0 1 0 0 0,0-2-1 0 0,0 1 1 0 0,0 0 0 0 0,-1-1 0 0 0,1 0-1 0 0,0 0 1 0 0,-1 0 0 0 0,8-6-1 0 0,5-3 72 0 0,-1 0 0 0 0,-1-1 0 0 0,0 0 0 0 0,0-2 0 0 0,-2 1 0 0 0,1-2-1 0 0,-2 0 1 0 0,11-17 0 0 0,-8 10 287 0 0,28-34 1 0 0,-42 54-162 0 0,6 0 328 0 0,-3 2 57 0 0,-2 10-578 0 0,0 13 86 0 0,-2 41-1 0 0,0-17-166 0 0,-3 165-609 0 0,1-104 417 0 0,1-60 280 0 0,-5 126-95 0 0,3-144 200 0 0,-1-1 0 0 0,-2 0 0 0 0,-16 52 0 0 0,6-49 103 0 0,10-22-120 0 0,-3 1 68 0 0,-14-1-72 0 0,9-7-84 0 0,0 1 1 0 0,0-2-1 0 0,-30 2 0 0 0,37-3 15 0 0,4-1 13 0 0,0 0 1 0 0,0 0-1 0 0,0 0 1 0 0,0 0-1 0 0,0 0 0 0 0,0-1 1 0 0,0 0-1 0 0,0 1 0 0 0,1-1 1 0 0,-1 0-1 0 0,0 0 1 0 0,0-1-1 0 0,1 1 0 0 0,-1-1 1 0 0,-3-2-1 0 0,3 1 22 0 0,0 0 1 0 0,0 0-1 0 0,0 0 0 0 0,0 0 0 0 0,1-1 0 0 0,0 1 1 0 0,-1-1-1 0 0,1 1 0 0 0,1-1 0 0 0,-3-4 1 0 0,1-1 8 0 0,1 0 0 0 0,0 1 1 0 0,0-1-1 0 0,1 0 0 0 0,0-1 1 0 0,0 1-1 0 0,1 0 0 0 0,0 0 1 0 0,2-13-1 0 0,6-14 39 0 0,1 0 0 0 0,1 1 0 0 0,22-48 1 0 0,10-9-1053 0 0,3 3-4440 0 0,-29 59 2033 0 0,10-21-5395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5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4143 0 0,'0'0'319'0'0,"-1"1"-210"0"0,-12 4 687 0 0,9-4 1712 0 0,0 0 1 0 0,0-1 0 0 0,1 1-1 0 0,-1-1 1 0 0,0 0 0 0 0,-7-1-1 0 0,-17-3 491 0 0,24 3-2907 0 0,0 0-1 0 0,-1 0 1 0 0,1 0 0 0 0,0 1 0 0 0,0-1 0 0 0,-1 1-1 0 0,1 0 1 0 0,0 1 0 0 0,0-1 0 0 0,-1 1-1 0 0,1 0 1 0 0,-8 2 0 0 0,6 0-68 0 0,0 0-1 0 0,0 0 1 0 0,0 1 0 0 0,0 0-1 0 0,0 0 1 0 0,1 0-1 0 0,0 1 1 0 0,0 0 0 0 0,0 0-1 0 0,-5 6 1 0 0,-2 6 81 0 0,1 0 0 0 0,-10 21 1 0 0,3-5-58 0 0,2-5 43 0 0,2 0 1 0 0,-17 47-1 0 0,26-59-44 0 0,0 1-1 0 0,1 0 1 0 0,1 0-1 0 0,0 0 1 0 0,1 0 0 0 0,1 22-1 0 0,1-36-36 0 0,1 1 1 0 0,-1-1-1 0 0,1 0 1 0 0,0 0-1 0 0,-1 0 1 0 0,1 0-1 0 0,1 0 0 0 0,-1 0 1 0 0,0-1-1 0 0,1 1 1 0 0,-1 0-1 0 0,1-1 0 0 0,0 1 1 0 0,0-1-1 0 0,0 1 1 0 0,0-1-1 0 0,1 0 1 0 0,-1 0-1 0 0,0 0 0 0 0,4 2 1 0 0,2 1-2 0 0,0-1 0 0 0,1 0-1 0 0,-1 0 1 0 0,1 0 0 0 0,13 2 0 0 0,-17-5-5 0 0,-1 0 1 0 0,1-1-1 0 0,-1 0 0 0 0,1 0 0 0 0,-1 0 0 0 0,1 0 1 0 0,-1-1-1 0 0,1 0 0 0 0,-1 0 0 0 0,1 0 1 0 0,-1 0-1 0 0,1-1 0 0 0,7-3 0 0 0,3-3-29 0 0,-1-1 0 0 0,20-13 0 0 0,-13 5-896 0 0,30-31 0 0 0,-31 28-1204 0 0,2-3-6836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5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3 914 8751 0 0,'0'0'399'0'0,"0"0"-4"0"0,-1-2 83 0 0,0-4 730 0 0,1-1 0 0 0,-1 1 0 0 0,1-1 0 0 0,0 1 0 0 0,2-7-1 0 0,-1-20 1412 0 0,0 2-1927 0 0,1 0 1 0 0,10-55 0 0 0,-5 47-461 0 0,35-372 2388 0 0,-33 302-1576 0 0,-8 98-950 0 0,2-46 79 0 0,-3 52-188 0 0,-1 0-1 0 0,1 0 1 0 0,-1-1 0 0 0,1 1-1 0 0,-1 0 1 0 0,-1 0 0 0 0,-2-9-1 0 0,3 12-121 0 0,1 2-14 0 0,0 0 3 0 0,-2-1 16 0 0,2 0 122 0 0,0 1 0 0 0,-1 0 0 0 0,1-1-1 0 0,0 1 1 0 0,-1-1 0 0 0,1 1 0 0 0,0 0 0 0 0,-1-1 0 0 0,1 1-1 0 0,-1 0 1 0 0,1 0 0 0 0,0-1 0 0 0,-1 1 0 0 0,1 0 0 0 0,-1 0-1 0 0,1 0 1 0 0,-1 0 0 0 0,1-1 0 0 0,-1 1 0 0 0,1 0-1 0 0,-1 0 1 0 0,1 0 0 0 0,-1 0 0 0 0,1 0 0 0 0,-1 0 0 0 0,1 0-1 0 0,-1 0 1 0 0,1 0 0 0 0,-1 1 0 0 0,1-1 0 0 0,-1 0 0 0 0,1 0-1 0 0,0 0 1 0 0,-1 0 0 0 0,1 1 0 0 0,-1-1 0 0 0,0 1-1 0 0,0 1-19 0 0,0 0 0 0 0,0 0-1 0 0,0 0 1 0 0,1 0 0 0 0,-1 1-1 0 0,0-1 1 0 0,0 4-1 0 0,-1 3 45 0 0,-1 12-70 0 0,-1-1 0 0 0,2 1 0 0 0,1 0-1 0 0,2 28 1 0 0,13 85 241 0 0,-1-24 15 0 0,-10-66-145 0 0,2 10 36 0 0,-2 0 0 0 0,-7 89 0 0 0,2-96 204 0 0,2-44-163 0 0,0-3 17 0 0,0 0 3 0 0,0 0 0 0 0,0 0 0 0 0,0 0 0 0 0,0 0 0 0 0,0 0-13 0 0,0 0-55 0 0,2-1-69 0 0,-1 1 0 0 0,1 0-1 0 0,0-1 1 0 0,-1 1 0 0 0,1-1 0 0 0,0 0 0 0 0,-1 0 0 0 0,1 1 0 0 0,-1-1 0 0 0,1 0-1 0 0,-1 0 1 0 0,3-3 0 0 0,14-15 36 0 0,21-34 73 0 0,-24 31-105 0 0,2 0 0 0 0,19-19 0 0 0,-32 37-19 0 0,4-5 0 0 0,0 1 0 0 0,1 0 0 0 0,0 1 0 0 0,0-1 0 0 0,1 2 0 0 0,12-8 0 0 0,-11 12 0 0 0,-9 2-2 0 0,-1 1 0 0 0,0-1 0 0 0,1 1 0 0 0,-1 0 0 0 0,0 0 0 0 0,0 0 0 0 0,1 0 1 0 0,-1 0-1 0 0,0 0 0 0 0,0 0 0 0 0,0 0 0 0 0,0 0 0 0 0,-1 1 0 0 0,1-1 0 0 0,0 0 0 0 0,0 0 0 0 0,-1 1 0 0 0,1-1 0 0 0,-1 1 0 0 0,1-1 0 0 0,-1 0 0 0 0,0 1 0 0 0,1 1 0 0 0,1 5-13 0 0,-1 1 0 0 0,1 13 0 0 0,-3 59-26 0 0,-1 6-14 0 0,3-76 50 0 0,0 1 1 0 0,0-1-1 0 0,1 0 0 0 0,1 0 1 0 0,6 17-1 0 0,-8-26 7 0 0,0 1 0 0 0,0-1 0 0 0,0 0-1 0 0,0 0 1 0 0,0 0 0 0 0,0 1 0 0 0,1-1 0 0 0,-1 0 0 0 0,1-1-1 0 0,0 1 1 0 0,-1 0 0 0 0,1 0 0 0 0,0-1 0 0 0,0 1 0 0 0,0-1 0 0 0,0 1-1 0 0,0-1 1 0 0,1 0 0 0 0,-1 0 0 0 0,0 0 0 0 0,1 0 0 0 0,-1 0-1 0 0,0-1 1 0 0,1 1 0 0 0,-1-1 0 0 0,1 1 0 0 0,-1-1 0 0 0,1 0-1 0 0,-1 0 1 0 0,1 0 0 0 0,-1-1 0 0 0,1 1 0 0 0,-1 0 0 0 0,0-1-1 0 0,1 1 1 0 0,3-3 0 0 0,5-1 8 0 0,0-1 0 0 0,0 0-1 0 0,-1-1 1 0 0,1 0 0 0 0,-1 0-1 0 0,11-11 1 0 0,3-3-19 0 0,-1-1 0 0 0,-1 0 0 0 0,28-37 0 0 0,-37 41 3 0 0,-1 0 0 0 0,-1-1 0 0 0,0-1 0 0 0,-2 0 0 0 0,15-39 0 0 0,-20 43 6 0 0,-4 4 0 0 0,0 9 3 0 0,-1-2 20 0 0,-10-6 27 0 0,10 10-43 0 0,1 0 1 0 0,-1 0-1 0 0,0 0 1 0 0,0 0-1 0 0,1 0 0 0 0,-1 0 1 0 0,0 1-1 0 0,1-1 0 0 0,-1 0 1 0 0,1 1-1 0 0,-1-1 0 0 0,0 0 1 0 0,1 1-1 0 0,-1-1 0 0 0,1 1 1 0 0,-1-1-1 0 0,1 0 0 0 0,-1 2 1 0 0,0-2 8 0 0,-5 5-9 0 0,1-1 0 0 0,0 1 0 0 0,0 0 0 0 0,0 0 0 0 0,0 1 0 0 0,1 0 0 0 0,0-1 0 0 0,0 1 0 0 0,-4 9 0 0 0,0 3-9 0 0,0 0 0 0 0,-5 23 0 0 0,-5 51-78 0 0,17-89 77 0 0,-1 4 1 0 0,-1 0 1 0 0,2 0-1 0 0,-1 0 1 0 0,1 1 0 0 0,0-1-1 0 0,0 1 1 0 0,1-1 0 0 0,0 8-1 0 0,3 25 2 0 0,2-26 0 0 0,4-3 0 0 0,2-4 0 0 0,-8-6 7 0 0,0-1-1 0 0,1 1 1 0 0,-1-1-1 0 0,0 0 1 0 0,0 0-1 0 0,0 0 1 0 0,0-1 0 0 0,0 1-1 0 0,1-1 1 0 0,-1 0-1 0 0,0 0 1 0 0,0 0-1 0 0,0 0 1 0 0,-1 0-1 0 0,1-1 1 0 0,5-3 0 0 0,3-2 35 0 0,0-1 1 0 0,15-15 0 0 0,24-27 120 0 0,-2-3-1 0 0,67-96 1 0 0,-103 133-85 0 0,0 1 0 0 0,1 0 0 0 0,1 0 0 0 0,18-14-1 0 0,-32 29-73 0 0,0-1 0 0 0,1 1 0 0 0,-1 0 0 0 0,0 0 0 0 0,0 0 0 0 0,1-1 0 0 0,-1 1 0 0 0,0 0 0 0 0,0 0 0 0 0,1 0 0 0 0,-1 0 0 0 0,0 0 0 0 0,1 0 0 0 0,-1 0 0 0 0,0-1 0 0 0,1 1 0 0 0,-1 0 0 0 0,0 0 0 0 0,1 0-1 0 0,-1 0 1 0 0,0 0 0 0 0,1 0 0 0 0,-1 0 0 0 0,0 1 0 0 0,0-1 0 0 0,1 0 0 0 0,-1 0 0 0 0,0 0 0 0 0,1 0 0 0 0,-1 0 0 0 0,0 0 0 0 0,0 1 0 0 0,1-1 0 0 0,-1 0 0 0 0,0 0 0 0 0,0 0 0 0 0,1 1 0 0 0,-1-1 0 0 0,0 0 0 0 0,0 0-1 0 0,1 1 1 0 0,-1-1 0 0 0,0 0 0 0 0,0 1 0 0 0,5 11 68 0 0,-5-11-82 0 0,2 13 9 0 0,0-1 0 0 0,-1 1-1 0 0,0 0 1 0 0,-2-1 0 0 0,1 1-1 0 0,-1 0 1 0 0,-5 17-1 0 0,2-3-88 0 0,-1 44-1 0 0,6-68 145 0 0,4 3-30 0 0,-3-7-21 0 0,0 1 1 0 0,0-1-1 0 0,0 0 1 0 0,0 0-1 0 0,0 0 1 0 0,0 0-1 0 0,-1 0 1 0 0,1 0-1 0 0,0-1 1 0 0,0 1-1 0 0,0-1 1 0 0,0 1-1 0 0,-1-1 1 0 0,1 1-1 0 0,2-2 0 0 0,27-15-5 0 0,-18 7 2 0 0,-1-1 0 0 0,0-1 0 0 0,17-20 0 0 0,-17 18 0 0 0,23-30 0 0 0,-24 30 0 0 0,0 0 0 0 0,19-18 0 0 0,-20 22 3 0 0,-6 6-21 0 0,1-1 1 0 0,1 1 0 0 0,-1 0-1 0 0,0 0 1 0 0,1 1 0 0 0,0-1-1 0 0,0 1 1 0 0,0 0 0 0 0,9-2-1 0 0,-13 4-6 0 0,0 1 0 0 0,0-1 0 0 0,-1 1 0 0 0,1 0-1 0 0,0 0 1 0 0,0 0 0 0 0,0 0 0 0 0,-1 0-1 0 0,1 0 1 0 0,0 0 0 0 0,0 1 0 0 0,0-1 0 0 0,-1 1-1 0 0,1-1 1 0 0,0 1 0 0 0,-1 0 0 0 0,1-1 0 0 0,2 3-1 0 0,3 1-93 0 0,-1 1-1 0 0,0 0 1 0 0,6 5-1 0 0,-3-2 39 0 0,18 20-277 0 0,10 7-280 0 0,-34-33 557 0 0,1 1 0 0 0,-1-1 0 0 0,1 0 0 0 0,0 1 0 0 0,0-2 0 0 0,0 1 0 0 0,0 0 0 0 0,0-1 0 0 0,4 2 0 0 0,-4-3 62 0 0,-1 0-1 0 0,0 0 0 0 0,0 0 1 0 0,0-1-1 0 0,0 1 0 0 0,0-1 0 0 0,0 1 1 0 0,0-1-1 0 0,0 0 0 0 0,-1 0 1 0 0,1-1-1 0 0,4-1 0 0 0,32-22 565 0 0,-32 20-398 0 0,-3 3-43 0 0,0-1-1 0 0,0 0 1 0 0,0 0 0 0 0,-1-1-1 0 0,1 1 1 0 0,-1-1-1 0 0,0 0 1 0 0,0 1 0 0 0,0-2-1 0 0,-1 1 1 0 0,1 0-1 0 0,-1 0 1 0 0,0-1 0 0 0,0 1-1 0 0,-1-1 1 0 0,1 0 0 0 0,-1 1-1 0 0,0-1 1 0 0,0 0-1 0 0,-1 0 1 0 0,1 0 0 0 0,-1 1-1 0 0,0-1 1 0 0,-1 0-1 0 0,0-9 1 0 0,0 12 51 0 0,1 2-49 0 0,-21-12 142 0 0,20 11-253 0 0,-1 1 1 0 0,1 0-1 0 0,0 0 0 0 0,-1 0 1 0 0,1 1-1 0 0,-1-1 0 0 0,1 0 1 0 0,0 0-1 0 0,-1 1 0 0 0,1-1 1 0 0,0 1-1 0 0,-1-1 0 0 0,1 1 1 0 0,0 0-1 0 0,0-1 0 0 0,-3 3 1 0 0,-19 17-96 0 0,14-12 17 0 0,-6 6 17 0 0,1 0-1 0 0,1 1 1 0 0,0 0-1 0 0,2 1 0 0 0,-1 1 1 0 0,2 0-1 0 0,-12 24 1 0 0,-46 134 11 0 0,60-153 51 0 0,7-19 0 0 0,-1 3-4 0 0,0 1 1 0 0,1-1-1 0 0,-1 0 0 0 0,1 1 0 0 0,0-1 0 0 0,1 1 1 0 0,0 0-1 0 0,0 8 0 0 0,0-15 6 0 0,0 0 0 0 0,0 0 0 0 0,0 1-1 0 0,0-1 1 0 0,0 0 0 0 0,0 0 0 0 0,0 0 0 0 0,0 0 0 0 0,0 0-1 0 0,0 0 1 0 0,0 0 0 0 0,0 1 0 0 0,0-1 0 0 0,0 0 0 0 0,0 0 0 0 0,0 0-1 0 0,0 0 1 0 0,0 0 0 0 0,1 0 0 0 0,-1 0 0 0 0,0 0 0 0 0,0 0-1 0 0,0 1 1 0 0,0-1 0 0 0,0 0 0 0 0,0 0 0 0 0,0 0 0 0 0,0 0-1 0 0,0 0 1 0 0,0 0 0 0 0,1 0 0 0 0,-1 0 0 0 0,0 0 0 0 0,0 0-1 0 0,0 0 1 0 0,0 0 0 0 0,0 0 0 0 0,0 0 0 0 0,0 0 0 0 0,0 0 0 0 0,1 0-1 0 0,-1 0 1 0 0,0 0 0 0 0,0 0 0 0 0,0 0 0 0 0,3 1-1 0 0,1-1 1 0 0,-1 1 0 0 0,0-1 0 0 0,1 0-1 0 0,-1 0 1 0 0,1 0 0 0 0,-1 0-1 0 0,0-1 1 0 0,1 1 0 0 0,-1-1-1 0 0,0 0 1 0 0,5-1 0 0 0,-1-1 4 0 0,0-1-1 0 0,0 1 1 0 0,-1-1 0 0 0,1 0-1 0 0,6-6 1 0 0,3-4 44 0 0,1-2 1 0 0,26-32-1 0 0,17-34 105 0 0,14-17 29 0 0,-64 88-158 0 0,-3 4 38 0 0,-5 5 18 0 0,-2 5-2 0 0,5 34-1 0 0,-1 0 0 0 0,-2 53-1 0 0,-1 3-164 0 0,6 7-111 0 0,0-13-115 0 0,-8 141-1 0 0,-1-188 246 0 0,1-12 35 0 0,-9 47-1 0 0,8-68 61 0 0,1 0-1 0 0,-1 0 1 0 0,0-1-1 0 0,-1 1 0 0 0,0 0 1 0 0,0-1-1 0 0,0 0 1 0 0,-1 0-1 0 0,0 0 0 0 0,0 0 1 0 0,-9 9-1 0 0,10-13-6 0 0,0 0 0 0 0,0 0 0 0 0,0 0 0 0 0,0 0-1 0 0,0-1 1 0 0,-1 0 0 0 0,1 1 0 0 0,0-1 0 0 0,-1 0 0 0 0,1-1 0 0 0,-1 1 0 0 0,1-1-1 0 0,-1 1 1 0 0,1-1 0 0 0,-1 0 0 0 0,1 0 0 0 0,-1-1 0 0 0,1 1 0 0 0,-1-1 0 0 0,1 1 0 0 0,-5-3-1 0 0,-7-1-6 0 0,-1-2 0 0 0,1 0-1 0 0,-16-9 1 0 0,30 14-14 0 0,-25-12-43 0 0,-28-20-1 0 0,45 27 41 0 0,0 0 0 0 0,1-1-1 0 0,0 0 1 0 0,1 0 0 0 0,-1-1-1 0 0,-9-14 1 0 0,15 18 6 0 0,0 1 0 0 0,0-1 0 0 0,0 0 0 0 0,1 1 1 0 0,-1-1-1 0 0,1 0 0 0 0,0 0 0 0 0,0 0 0 0 0,0 0 0 0 0,1 0 0 0 0,-1-5 0 0 0,1 6-1 0 0,0 1 1 0 0,1-1-1 0 0,-1 1 0 0 0,0-1 0 0 0,1 1 1 0 0,0-1-1 0 0,-1 1 0 0 0,1 0 0 0 0,0-1 1 0 0,0 1-1 0 0,0 0 0 0 0,1 0 0 0 0,-1-1 1 0 0,1 1-1 0 0,-1 0 0 0 0,1 0 0 0 0,-1 1 0 0 0,5-4 1 0 0,8-5-77 0 0,0 1 0 0 0,1 0 0 0 0,30-12 0 0 0,-25 12-34 0 0,31-19 0 0 0,-17 4 14 0 0,0-1-1 0 0,33-34 0 0 0,55-66 22 0 0,-86 87 81 0 0,120-141-5 0 0,-133 148 103 0 0,0-1 0 0 0,-3-1 0 0 0,-1-2 0 0 0,16-38 0 0 0,2-26 410 0 0,27-112 1 0 0,-61 198-465 0 0,-1-1 1 0 0,0 1 0 0 0,1-24-1 0 0,-3 35 74 0 0,0 2 8 0 0,0 0-10 0 0,0 0 0 0 0,-2 0-111 0 0,1 0 0 0 0,0 0 0 0 0,-1 0-1 0 0,1 0 1 0 0,0 0 0 0 0,-1 0 0 0 0,1 1-1 0 0,0-1 1 0 0,0 0 0 0 0,-1 1-1 0 0,1-1 1 0 0,0 1 0 0 0,0 0 0 0 0,0-1-1 0 0,-1 1 1 0 0,1 0 0 0 0,0 0 0 0 0,0 0-1 0 0,0 0 1 0 0,0 0 0 0 0,1 0-1 0 0,-1 0 1 0 0,0 0 0 0 0,0 0 0 0 0,0 0-1 0 0,1 0 1 0 0,-2 2 0 0 0,-2 5 69 0 0,0 0-1 0 0,-5 16 1 0 0,9-22-77 0 0,-6 20-2 0 0,0 0 1 0 0,-2 33-1 0 0,2-12-13 0 0,-14 116-99 0 0,-8 40-84 0 0,15-139 118 0 0,-20 119-38 0 0,28-143 90 0 0,2 0 0 0 0,2 70 0 0 0,2-98 12 0 0,-1 0 0 0 0,1-1 0 0 0,1 1 0 0 0,0-1-1 0 0,0 1 1 0 0,0-1 0 0 0,1 1 0 0 0,0-1 0 0 0,6 10 0 0 0,-8-16 3 0 0,-1-1 1 0 0,1 1 0 0 0,-1-1 0 0 0,1 0-1 0 0,0 1 1 0 0,-1-1 0 0 0,1 0-1 0 0,0 1 1 0 0,-1-1 0 0 0,1 0 0 0 0,0 0-1 0 0,-1 0 1 0 0,1 1 0 0 0,0-1-1 0 0,0 0 1 0 0,-1 0 0 0 0,1 0 0 0 0,0 0-1 0 0,0 0 1 0 0,-1 0 0 0 0,2-1-1 0 0,0 1-21 0 0,2 0-58 0 0,0 0 0 0 0,0-1 0 0 0,0 0 1 0 0,1 0-1 0 0,-1 0 0 0 0,0 0 0 0 0,0-1 0 0 0,0 1 0 0 0,-1-1 0 0 0,1 0 0 0 0,0 0 1 0 0,-1-1-1 0 0,1 1 0 0 0,-1-1 0 0 0,0 1 0 0 0,1-1 0 0 0,-1 0 0 0 0,4-6 1 0 0,3-4-418 0 0,-1-1 0 0 0,-1 0 0 0 0,11-21 0 0 0,-15 25 210 0 0,18-34-1179 0 0,-1 1-40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5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1375 0 0,'-8'28'128'0'0,"-2"-2"-128"0"0,-2-4 0 0 0,9-4 0 0 0,9-7 5536 0 0,8-2 1088 0 0,5-1 224 0 0,8-3 32 0 0,7-5-5408 0 0,4-3-1080 0 0,5-3-216 0 0,5-7-48 0 0,4-5-128 0 0,1-2 0 0 0,4-4 0 0 0,-1-3-7872 0 0,-2-5-1592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4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25 422 4143 0 0,'0'0'191'0'0,"0"0"122"0"0,0 0 413 0 0,0 0 183 0 0,0 0 34 0 0,0 0-103 0 0,0 0-464 0 0,0 0-206 0 0,2-1-39 0 0,1-1-73 0 0,0 1 0 0 0,0-1 0 0 0,0 0 0 0 0,0-1 0 0 0,0 1 0 0 0,0-1 0 0 0,-1 1 0 0 0,1-1 1 0 0,-1 0-1 0 0,0 1 0 0 0,3-5 0 0 0,19-37 905 0 0,-24 43-925 0 0,0 0-1 0 0,0 0 1 0 0,0 0-1 0 0,0 0 1 0 0,0 0-1 0 0,-1 0 1 0 0,1 0-1 0 0,0 0 1 0 0,-1-1-1 0 0,1 1 1 0 0,-1 0 0 0 0,1 0-1 0 0,-1 1 1 0 0,0-1-1 0 0,1 0 1 0 0,-1 0-1 0 0,0 0 1 0 0,0-1-1 0 0,-1 1 55 0 0,-5-15 5500 0 0,6 11-5937 0 0,1 5 341 0 0,0-2 384 0 0,0 2-11 0 0,5-13 351 0 0,-5 11-677 0 0,0 0 1 0 0,1 0-1 0 0,-1 0 0 0 0,1-1 0 0 0,-1 1 0 0 0,1 0 1 0 0,0 0-1 0 0,0 0 0 0 0,0 0 0 0 0,0 1 1 0 0,2-4-1 0 0,7-16 505 0 0,-1-10-79 0 0,-9 30-452 0 0,0 0-1 0 0,0 0 1 0 0,-1 0-1 0 0,1 0 1 0 0,-1 1 0 0 0,1-1-1 0 0,0 0 1 0 0,-1 0-1 0 0,0 0 1 0 0,1 1-1 0 0,-1-1 1 0 0,1 0 0 0 0,-1 1-1 0 0,0-1 1 0 0,1 0-1 0 0,-1 1 1 0 0,0-1-1 0 0,-1 0 1 0 0,0-1 36 0 0,-3-2 65 0 0,0-1 1 0 0,0 1-1 0 0,0 0 0 0 0,-1 1 0 0 0,0-1 1 0 0,1 1-1 0 0,-1 0 0 0 0,-9-3 0 0 0,14 6 98 0 0,1 0-9 0 0,-2-1-38 0 0,-1 0-109 0 0,1 0-1 0 0,-1-1 0 0 0,0 1 1 0 0,1-1-1 0 0,0 1 1 0 0,-1-1-1 0 0,1 0 0 0 0,-3-3 1 0 0,5 4 10 0 0,-1-1 16 0 0,0-5-13 0 0,1 5-25 0 0,1-5 30 0 0,7-8 195 0 0,-6 11-219 0 0,2-3 20 0 0,-3 5 7 0 0,-1 2-13 0 0,0 0-4 0 0,0 0 3 0 0,0 0 10 0 0,0 0 3 0 0,0 0 0 0 0,0 0-1 0 0,0 0-6 0 0,0 0-1 0 0,8-11 60 0 0,-1 0-120 0 0,5 3-12 0 0,-9 6 0 0 0,0 1 0 0 0,-1-1 0 0 0,1 1 0 0 0,0 0 0 0 0,0-1 0 0 0,0 2 0 0 0,1-1-1 0 0,4-1 1 0 0,-1 1 13 0 0,8-1 119 0 0,0-1-1 0 0,-1 2 0 0 0,1 0 1 0 0,0 1-1 0 0,17 2 0 0 0,13 0 125 0 0,10 7 80 0 0,-23-9-279 0 0,3 1 179 0 0,64-8 0 0 0,-13 0-38 0 0,45-1 211 0 0,-20 2-126 0 0,16 3-97 0 0,-15 1-91 0 0,115-12 104 0 0,-84 9-79 0 0,-53 3-44 0 0,-36 1-64 0 0,-19 2 14 0 0,62 10 0 0 0,-80-8-25 0 0,84 19-1 0 0,-74-15 0 0 0,0-1 0 0 0,1-1 0 0 0,33 2 0 0 0,-17-4 28 0 0,-22-1 22 0 0,32-2 0 0 0,154-8 334 0 0,-152 6-336 0 0,124-10 32 0 0,-159 10-74 0 0,1 2 1 0 0,-1 0-1 0 0,1 1 1 0 0,30 6-1 0 0,84 24 26 0 0,-44-3-32 0 0,-48-16 20 0 0,25 4 35 0 0,-39-11 79 0 0,0-1 0 0 0,55 0 0 0 0,21 1 70 0 0,-16 0-106 0 0,28 4-34 0 0,-83-9-58 0 0,0 2 1 0 0,0 1 0 0 0,0 1-1 0 0,0 3 1 0 0,-1 0 0 0 0,0 2-1 0 0,35 15 1 0 0,-59-21-7 0 0,0 0 0 0 0,0 0 0 0 0,16 1 0 0 0,7 2 0 0 0,-6-1 25 0 0,0-2 0 0 0,0-1 0 0 0,40-2 0 0 0,-36 0-8 0 0,-1-2 1 0 0,0-1 0 0 0,35-7 0 0 0,21-4 3 0 0,-44 8 22 0 0,0-2-1 0 0,48-16 1 0 0,-66 21-43 0 0,-16 2 0 0 0,1 0 0 0 0,16-4 0 0 0,-15 3 15 0 0,1 0 0 0 0,13 0 1 0 0,16-1 2 0 0,152-10-7 0 0,-180 11 3 0 0,0 0 0 0 0,0-1 1 0 0,19-7-1 0 0,-19 5-15 0 0,0 2-1 0 0,22-5 1 0 0,116-11 1 0 0,-118 15 0 0 0,-18 3 0 0 0,0 0 0 0 0,23-6 0 0 0,41-9 0 0 0,-73 15 0 0 0,-3 0 0 0 0,1 1 0 0 0,-1-1 0 0 0,0 1 0 0 0,0 0 0 0 0,0 0 0 0 0,1 0 0 0 0,-1 0 0 0 0,0 0 0 0 0,0 0 0 0 0,1 1 0 0 0,-1-1 0 0 0,4 2 0 0 0,32 3 31 0 0,-22-3-15 0 0,26 6 1 0 0,-32-5-17 0 0,1 0 1 0 0,0-1-1 0 0,1-1 0 0 0,21 0 1 0 0,46-9 53 0 0,-22 0-46 0 0,-17 5-8 0 0,-13 0 0 0 0,3 3 0 0 0,14-4 0 0 0,-25 2 0 0 0,-14 4 0 0 0,0 0 0 0 0,8-1 0 0 0,-1-1 0 0 0,21-1 0 0 0,27-2 0 0 0,-41 4-2 0 0,-19-1 0 0 0,33-6 59 0 0,-23 5-48 0 0,6-2 39 0 0,4-3-30 0 0,-8 4-18 0 0,0 1 0 0 0,0 3 0 0 0,-2 0 11 0 0,0-1 31 0 0,-1 6-31 0 0,4 11-11 0 0,-11-14 0 0 0,1 9 0 0 0,-2-7 0 0 0,-1 0 0 0 0,0 1 0 0 0,0-1 0 0 0,0 0 0 0 0,-3 8 0 0 0,1 9 0 0 0,0-3 0 0 0,0 35 0 0 0,3-33 0 0 0,-1-11 0 0 0,0 0 0 0 0,4 20 0 0 0,8 47 0 0 0,-9-51 0 0 0,11 46 0 0 0,-6-44 0 0 0,-1-3 0 0 0,18 44 0 0 0,3 9 0 0 0,-25-71 0 0 0,-1 1 0 0 0,0-1 0 0 0,-1 1 0 0 0,0-1 0 0 0,1 12 0 0 0,0 9 0 0 0,3 66 0 0 0,-7-57 0 0 0,1-29 0 0 0,1 0 0 0 0,0 15 0 0 0,3 11 0 0 0,-3-23 0 0 0,1 1 0 0 0,1-1 0 0 0,0 0 0 0 0,0 0 0 0 0,5 13 0 0 0,36 96 0 0 0,-36-101 7 0 0,-1-1 0 0 0,-1 1 0 0 0,3 27 1 0 0,2 63 26 0 0,-9-94-33 0 0,0 40 22 0 0,-8 76 0 0 0,0-32-5 0 0,6-71-18 0 0,1-1 0 0 0,1 1 0 0 0,2-1 0 0 0,8 39 0 0 0,22 103 0 0 0,-29-138 0 0 0,-2-1 0 0 0,0 0 0 0 0,-5 49 0 0 0,-10 75-6 0 0,12-119 30 0 0,1 0-1 0 0,7 47 0 0 0,31 76-23 0 0,-8-41 0 0 0,-19-73 0 0 0,-6-26 0 0 0,-1 0 0 0 0,0 0 0 0 0,1 34 0 0 0,-9 95 64 0 0,8-121-64 0 0,2 59 192 0 0,1-23-123 0 0,-4-31-71 0 0,8 40-1 0 0,-6-46 3 0 0,4 32 0 0 0,-4-30 0 0 0,-1 0 0 0 0,0 46 0 0 0,-3-62 0 0 0,1-1 0 0 0,1-1-12 0 0,-2-9-53 0 0,-1-1-107 0 0,0 0-315 0 0,0 0-138 0 0,0 0-22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2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1375 0 0,'1'-1'107'0'0,"0"1"-59"0"0,40-27 10206 0 0,-24 18-8227 0 0,-2 0-407 0 0,8-3 452 0 0,-20 11-1847 0 0,0 0 0 0 0,0 0 0 0 0,0 1-1 0 0,-1 0 1 0 0,1-1 0 0 0,0 1 0 0 0,0 0 0 0 0,0 0-1 0 0,3 1 1 0 0,-4-1-33 0 0,-2 0 0 0 0,1 1-152 0 0,0 0 0 0 0,0 0 0 0 0,0 0-1 0 0,0 0 1 0 0,0 0 0 0 0,0-1 0 0 0,0 1 0 0 0,0 0-1 0 0,1-1 1 0 0,-1 1 0 0 0,3 0 0 0 0,2 1 168 0 0,-4 0-257 0 0,1-1 0 0 0,-1 0 1 0 0,0 0-1 0 0,1 0 1 0 0,0 0-1 0 0,-1 0 1 0 0,1-1-1 0 0,-1 1 0 0 0,1-1 1 0 0,0 0-1 0 0,-1 0 1 0 0,4 0-1 0 0,10-2-5503 0 0,-16 2 5322 0 0,2-1-5970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5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233 108 9671 0 0,'0'0'748'0'0,"2"-1"-492"0"0,3-2 512 0 0,0 0 0 0 0,0 0 1 0 0,-1 0-1 0 0,1 0 0 0 0,-1-1 0 0 0,0 0 0 0 0,0 0 0 0 0,0 0 0 0 0,-1-1 0 0 0,1 1 0 0 0,-1-1 0 0 0,0 1 0 0 0,0-1 0 0 0,3-8 0 0 0,-5 11-257 0 0,-1 2-108 0 0,-1-2-317 0 0,-1-1-1 0 0,1 1 1 0 0,0 0 0 0 0,-1 0-1 0 0,0 0 1 0 0,1 0 0 0 0,-1 1-1 0 0,0-1 1 0 0,0 0 0 0 0,0 1-1 0 0,-3-3 1 0 0,4 4-42 0 0,-2-2-24 0 0,1 0 0 0 0,-1 1 1 0 0,1 0-1 0 0,-1 0 0 0 0,0 0 0 0 0,0 0 1 0 0,1 0-1 0 0,-1 0 0 0 0,0 1 0 0 0,0-1 1 0 0,0 1-1 0 0,0 0 0 0 0,0 0 0 0 0,0 0 1 0 0,0 0-1 0 0,0 0 0 0 0,1 1 0 0 0,-1 0 1 0 0,0-1-1 0 0,0 1 0 0 0,0 0 1 0 0,0 0-1 0 0,-3 3 0 0 0,-1-1-2 0 0,1 0-1 0 0,0 1 1 0 0,0 0-1 0 0,0 1 1 0 0,1-1-1 0 0,-1 1 1 0 0,1 0-1 0 0,-7 10 1 0 0,-12 15 69 0 0,2 1 0 0 0,1 1 1 0 0,-24 50-1 0 0,43-76-74 0 0,-4 7 97 0 0,0 0 0 0 0,1 1-1 0 0,-5 25 1 0 0,9-36-97 0 0,1-1 0 0 0,-1 1 0 0 0,1 0 0 0 0,0 0-1 0 0,0-1 1 0 0,0 1 0 0 0,0 0 0 0 0,0 0 0 0 0,1 0 0 0 0,-1-1 0 0 0,1 1 0 0 0,0 0 0 0 0,-1-1-1 0 0,1 1 1 0 0,1-1 0 0 0,-1 1 0 0 0,0-1 0 0 0,1 1 0 0 0,-1-1 0 0 0,1 0 0 0 0,-1 0 0 0 0,1 1 0 0 0,0-1-1 0 0,0-1 1 0 0,0 1 0 0 0,4 3 0 0 0,-4-4-13 0 0,1 0 0 0 0,0 0 0 0 0,-1 0 0 0 0,1 0 0 0 0,0-1 0 0 0,-1 1 0 0 0,1-1 0 0 0,0 0 0 0 0,-1 1 0 0 0,1-1 0 0 0,0 0 0 0 0,0-1 0 0 0,-1 1 0 0 0,1 0 0 0 0,0-1 0 0 0,0 0 0 0 0,-1 1 0 0 0,3-2 0 0 0,7-3 0 0 0,0 0 0 0 0,17-11 0 0 0,-22 13 0 0 0,17-12 16 0 0,0-1 0 0 0,-1-1 0 0 0,31-29 0 0 0,-23 11 19 0 0,-23 24 1 0 0,0 1-1 0 0,11-8 0 0 0,13-13 307 0 0,-31 29-185 0 0,0 1 3 0 0,7-19 119 0 0,-7 18-166 0 0,-1 2-1 0 0,-7 10 0 0 0,-6 13-99 0 0,0 0-1 0 0,-15 43 1 0 0,6-14-96 0 0,14-31 35 0 0,0 1 0 0 0,-6 30 0 0 0,14-47-6 0 0,1 3 26 0 0,-1-7 26 0 0,0 0-1 0 0,1-1 0 0 0,-1 1 1 0 0,0 0-1 0 0,0-1 0 0 0,1 1 1 0 0,-1-1-1 0 0,0 1 1 0 0,1 0-1 0 0,-1-1 0 0 0,1 1 1 0 0,-1-1-1 0 0,1 1 0 0 0,-1-1 1 0 0,1 1-1 0 0,-1-1 0 0 0,1 0 1 0 0,-1 1-1 0 0,1-1 0 0 0,-1 0 1 0 0,1 1-1 0 0,0-1 0 0 0,-1 0 1 0 0,1 0-1 0 0,0 0 0 0 0,-1 1 1 0 0,1-1-1 0 0,0 0 0 0 0,-1 0 1 0 0,1 0-1 0 0,0 0 0 0 0,0 0 1 0 0,2 0-8 0 0,-1 0 1 0 0,1 0 0 0 0,-1-1-1 0 0,1 1 1 0 0,0-1-1 0 0,3 0 1 0 0,4-4 35 0 0,0-1 0 0 0,0 0-1 0 0,-1 0 1 0 0,0-1 0 0 0,0 0 0 0 0,-1-1 0 0 0,9-8-1 0 0,-9 7 0 0 0,7-6 54 0 0,-2-2 1 0 0,0 0-1 0 0,0 0 1 0 0,10-22-1 0 0,11-14 232 0 0,-22 33-19 0 0,14-30 0 0 0,-8 14-56 0 0,-18 35-227 0 0,3-4 26 0 0,0-1-1 0 0,0 1 1 0 0,0 0 0 0 0,0 0-1 0 0,1 0 1 0 0,6-6 0 0 0,-9 11-33 0 0,0 0 1 0 0,-1-1-1 0 0,1 1 1 0 0,0 0 0 0 0,-1 0-1 0 0,1 0 1 0 0,0 0-1 0 0,0 0 1 0 0,-1 1-1 0 0,1-1 1 0 0,0 0 0 0 0,-1 0-1 0 0,1 0 1 0 0,0 1-1 0 0,-1-1 1 0 0,1 0-1 0 0,0 1 1 0 0,-1-1 0 0 0,2 1-1 0 0,-1 0 0 0 0,6 2-12 0 0,0 1 0 0 0,0 0 0 0 0,-1 1 0 0 0,1 0 0 0 0,-1 0 0 0 0,9 9 0 0 0,-10-8 1 0 0,1-1 0 0 0,-1 0 0 0 0,1-1 0 0 0,0 1-1 0 0,0-1 1 0 0,1 0 0 0 0,-1 0 0 0 0,10 3 0 0 0,10 3-27 0 0,38 21 0 0 0,-52-23 46 0 0,-1-1-1 0 0,0 2 1 0 0,0 0-1 0 0,-1 0 1 0 0,0 0-1 0 0,10 14 1 0 0,-18-20 67 0 0,-1-1 3 0 0,1 0-57 0 0,0 0 1 0 0,-1 1-1 0 0,1-1 1 0 0,-1 1-1 0 0,0 0 0 0 0,1-1 1 0 0,-1 1-1 0 0,-1 0 1 0 0,1 0-1 0 0,1 5 0 0 0,-2-6 80 0 0,-1 0 1 0 0,-2 4-92 0 0,1 0 1 0 0,-1 0-1 0 0,0-1 0 0 0,-1 1 1 0 0,1-1-1 0 0,-1 0 1 0 0,0 0-1 0 0,-1 0 0 0 0,1 0 1 0 0,-1-1-1 0 0,0 1 0 0 0,-7 4 1 0 0,7-6-60 0 0,0 0 0 0 0,0 0 0 0 0,0 0-1 0 0,0-1 1 0 0,0 0 0 0 0,0 0 0 0 0,-1 0 0 0 0,1-1 0 0 0,-1 1 0 0 0,0-1 0 0 0,1-1 0 0 0,-1 1 0 0 0,0-1 0 0 0,-7 0 0 0 0,11-1-147 0 0,-1 1-19 0 0,2 0 172 0 0,0 0 0 0 0,0 0 1 0 0,0-1-1 0 0,0 1 0 0 0,0 0 0 0 0,1 0 0 0 0,-1-1 1 0 0,0 1-1 0 0,0-1 0 0 0,0 1 0 0 0,0-1 1 0 0,0 1-1 0 0,1-1 0 0 0,-1 1 0 0 0,0-1 0 0 0,1 0 1 0 0,-1 0-1 0 0,0 1 0 0 0,1-1 0 0 0,-1 0 0 0 0,1 0 1 0 0,-1 1-1 0 0,1-1 0 0 0,-1-1 0 0 0,1 0-8 0 0,0 1-1 0 0,0-1 1 0 0,0 1-1 0 0,0 0 0 0 0,0-1 1 0 0,1 1-1 0 0,-1-1 1 0 0,1 1-1 0 0,-1 0 1 0 0,1-1-1 0 0,-1 1 1 0 0,1 0-1 0 0,0 0 1 0 0,-1-1-1 0 0,1 1 0 0 0,0 0 1 0 0,0 0-1 0 0,2-2 1 0 0,18-19-1169 0 0,40-34 1 0 0,-18 19-18 0 0,-19 13 630 0 0,-19 18 471 0 0,0 1 0 0 0,0 0 0 0 0,0 0 0 0 0,1 0 0 0 0,0 1 1 0 0,0 0-1 0 0,0 0 0 0 0,7-4 0 0 0,9-2-144 0 0,-15 6 180 0 0,0 1-1 0 0,0-1 0 0 0,1 1 1 0 0,13-3-1 0 0,-4 3 47 0 0,-11 1 251 0 0,0 1 0 0 0,-1-1 0 0 0,1 2 1 0 0,0-1-1 0 0,0 1 0 0 0,0 0 0 0 0,0 0 0 0 0,8 1 0 0 0,8 4 940 0 0,-21-5-1041 0 0,0 1 0 0 0,-1-1-1 0 0,1 1 1 0 0,0 0 0 0 0,-1-1 0 0 0,1 1 0 0 0,0 0 0 0 0,-1 0 0 0 0,1-1 0 0 0,-1 1 0 0 0,1 0 0 0 0,-1 0-1 0 0,1 0 1 0 0,-1 0 0 0 0,0 0 0 0 0,0-1 0 0 0,1 1 0 0 0,-1 0 0 0 0,0 0 0 0 0,0 2 0 0 0,3 20 514 0 0,-4-12-439 0 0,0 0 0 0 0,-1-1 1 0 0,0 1-1 0 0,0-1 0 0 0,-7 18 0 0 0,-25 50 273 0 0,29-67-385 0 0,-129 327 627 0 0,123-308-600 0 0,-74 169 653 0 0,69-169-598 0 0,-1-1 0 0 0,-1-1 0 0 0,-2-1-1 0 0,-32 36 1 0 0,48-58-123 0 0,-1-1-1 0 0,-1 1 1 0 0,1-1 0 0 0,-10 6 0 0 0,13-9-34 0 0,0 1 1 0 0,0-1 0 0 0,0 0 0 0 0,0-1 0 0 0,0 1 0 0 0,-1 0-1 0 0,1 0 1 0 0,0-1 0 0 0,0 0 0 0 0,-1 1 0 0 0,1-1 0 0 0,-1 0 0 0 0,1 0-1 0 0,0 0 1 0 0,-4-1 0 0 0,2-3-616 0 0,0-3-70 0 0,1 0 1 0 0,0 0 0 0 0,-3-12 0 0 0,0-12-5802 0 0,4-5-1986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4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40 10967 0 0,'0'0'499'0'0,"0"0"-4"0"0,0 0-217 0 0,-1-1 258 0 0,-1-4-164 0 0,1 2 240 0 0,-1 0 1 0 0,1 0-1 0 0,-1 0 1 0 0,0 0-1 0 0,-4-6 1 0 0,3 8-446 0 0,1 0 1 0 0,-1 0-1 0 0,1-1 1 0 0,-1 2-1 0 0,0-1 1 0 0,1 0-1 0 0,-4 0 1 0 0,1 0-227 0 0,3 0 267 0 0,2 1 0 0 0,-3 2-5 0 0,-1-1-148 0 0,0 1 0 0 0,0 0 0 0 0,0 1 0 0 0,0-1 0 0 0,0 1 0 0 0,1-1 0 0 0,-1 1-1 0 0,1 0 1 0 0,0 1 0 0 0,-1-1 0 0 0,1 0 0 0 0,1 1 0 0 0,-5 6 0 0 0,-9 25 112 0 0,-11 25 166 0 0,15-31-147 0 0,8-20-80 0 0,0 1-1 0 0,1-1 1 0 0,0 1 0 0 0,-4 19 0 0 0,-7 155 1728 0 0,12-98-1503 0 0,2-83-252 0 0,0 0-1 0 0,0 0 0 0 0,0 1 1 0 0,1-1-1 0 0,-1 0 1 0 0,1 0-1 0 0,0 0 1 0 0,0 0-1 0 0,0 0 1 0 0,0 0-1 0 0,0 0 0 0 0,1-1 1 0 0,2 6-1 0 0,-2-6-48 0 0,-1 0 111 0 0,-1-2-45 0 0,0 0-21 0 0,0 0-3 0 0,0 0 1 0 0,0 0 6 0 0,2 0 1 0 0,34-9 624 0 0,-34 9-624 0 0,12-4 128 0 0,-1 6-91 0 0,-8-1-108 0 0,19-2 73 0 0,68-13-2 0 0,-13-1-80 0 0,71-18 232 0 0,-138 31-203 0 0,0 0-1 0 0,0 1 1 0 0,0 0-1 0 0,0 1 1 0 0,0 0-1 0 0,0 1 1 0 0,17 3-1 0 0,19 0 32 0 0,-18-2-49 0 0,33 9 20 0 0,-45-7-23 0 0,0 0-1 0 0,22 0 0 0 0,0-4-5 0 0,49-7 0 0 0,-65 5 9 0 0,15-4 137 0 0,0-2 0 0 0,45-14 0 0 0,-27 6-124 0 0,-45 13-19 0 0,1 1 0 0 0,-1 1 0 0 0,1 0 0 0 0,-1 0 0 0 0,18 3 0 0 0,64 10 16 0 0,-65-7-19 0 0,36 10-2 0 0,-50-10 0 0 0,1-1 0 0 0,0 0 0 0 0,28 1 0 0 0,19-1 60 0 0,32 0 69 0 0,63-21 22 0 0,-124 12-117 0 0,59-11 64 0 0,-35 4-53 0 0,0 3 1 0 0,68-2-1 0 0,-56 8-45 0 0,111 9 0 0 0,-113 1 16 0 0,156 10 109 0 0,-150-12-8 0 0,18 0-76 0 0,92-2 12 0 0,71 18-49 0 0,6 1 131 0 0,-126-23 293 0 0,53 2-171 0 0,-138 5-233 0 0,-30-3-4 0 0,28 1 0 0 0,3-2-20 0 0,15 0 0 0 0,132-6 40 0 0,-59 2-16 0 0,-5 5 2 0 0,41-3 12 0 0,-53 0 22 0 0,-25 2-3 0 0,153-10-46 0 0,-212 7-11 0 0,66-4 0 0 0,10 2 31 0 0,6-1 2 0 0,20-1-33 0 0,-74 0 0 0 0,-1-1 0 0 0,168-2 0 0 0,-220 7 12 0 0,1 0-1 0 0,17-4 1 0 0,-1 0 6 0 0,-21 3 4 0 0,-7 2 32 0 0,-2 0 16 0 0,0 0-28 0 0,-15-2-196 0 0,-1-1-632 0 0,1-1 1 0 0,-26-10 0 0 0,16 5-394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4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0 1839 0 0,'0'0'320'0'0,"0"0"671"0"0,-2 1 289 0 0,-20 0 2716 0 0,17-1-3766 0 0,0 0 0 0 0,0 0-1 0 0,0 1 1 0 0,-5 1 0 0 0,8-2-32 0 0,2 0 22 0 0,0 0 10 0 0,-13 1 2136 0 0,1 1 2850 0 0,3-2-4694 0 0,6 0-447 0 0,-1-1 0 0 0,1 1 0 0 0,-1 0-1 0 0,1 0 1 0 0,-1 1 0 0 0,1-1 0 0 0,-1 1-1 0 0,1 0 1 0 0,-7 2 0 0 0,-27 16 718 0 0,15-6-454 0 0,-10 6 327 0 0,-31 24-1 0 0,60-41-644 0 0,-2 2 16 0 0,1 0 0 0 0,0 1-1 0 0,0-1 1 0 0,0 1 0 0 0,-6 10 0 0 0,-3 3 57 0 0,12-16-38 0 0,9 41 232 0 0,2-35-131 0 0,-4-4-57 0 0,1 1-1 0 0,-1-1 0 0 0,1-1 1 0 0,-1 1-1 0 0,1-1 0 0 0,0 0 1 0 0,14 3-1 0 0,-8-3 85 0 0,1-2 1 0 0,0 1-1 0 0,17-2 0 0 0,-23 0-144 0 0,-4 0-19 0 0,0 0 0 0 0,0 0-1 0 0,0 0 1 0 0,0 1 0 0 0,0 0 0 0 0,6 2-1 0 0,2-1 2 0 0,-8 0 20 0 0,6 3-31 0 0,-1 1 2 0 0,-7-3 57 0 0,0 5 31 0 0,-2-7-82 0 0,0 1 0 0 0,0-1-1 0 0,0 0 1 0 0,0 0 0 0 0,0 0 0 0 0,0 0 0 0 0,-1 0-1 0 0,1 0 1 0 0,0 0 0 0 0,-1 0 0 0 0,1 0 0 0 0,-1 0-1 0 0,1 0 1 0 0,-1 0 0 0 0,1 0 0 0 0,-1 0 0 0 0,0 0-1 0 0,-1 1 1 0 0,-13 13 191 0 0,7-10-179 0 0,1 0-1 0 0,-1 0 1 0 0,0 0 0 0 0,-1-1 0 0 0,1 0-1 0 0,-1-1 1 0 0,1 0 0 0 0,-1 0 0 0 0,0-1 0 0 0,0 0-1 0 0,-12 0 1 0 0,-48 14-46 0 0,64-16-67 0 0,1 1-1 0 0,-1 0 0 0 0,0 0 1 0 0,1 0-1 0 0,-1 0 0 0 0,1 1 0 0 0,-1-1 1 0 0,-4 4-1 0 0,7-4 16 0 0,1 0 1 0 0,0 0-1 0 0,-1 1 0 0 0,1-1 0 0 0,0 0 0 0 0,-1 0 1 0 0,1 1-1 0 0,0-1 0 0 0,0 1 0 0 0,0-1 1 0 0,0 1-1 0 0,1-1 0 0 0,-1 1 0 0 0,0 0 1 0 0,1-1-1 0 0,-1 1 0 0 0,1 0 0 0 0,-1 0 1 0 0,1-1-1 0 0,0 1 0 0 0,0 0 0 0 0,0 2 0 0 0,0-1-228 0 0,1-1-1 0 0,-1 0 1 0 0,1 1-1 0 0,-1-1 1 0 0,1 0-1 0 0,0 1 1 0 0,0-1-1 0 0,0 0 1 0 0,0 0-1 0 0,2 3 1 0 0,0 0-1102 0 0,6 9-5413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4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86 7887 0 0,'0'0'175'0'0,"4"1"28"0"0,10 0 13 0 0,-13-1-208 0 0,0-1 0 0 0,-1 1 0 0 0,1 0 0 0 0,-1 0-1 0 0,0 0 1 0 0,1-1 0 0 0,-1 1 0 0 0,1 0 0 0 0,-1-1 0 0 0,1 1 0 0 0,-1 0 0 0 0,0-1 0 0 0,1 1 0 0 0,-1-1 0 0 0,0 1 0 0 0,1 0 0 0 0,-1-1 0 0 0,0 1 0 0 0,1-1 0 0 0,-1 1 0 0 0,0-1 0 0 0,0 1 0 0 0,0-1 0 0 0,0 1 0 0 0,1-1-1 0 0,-1 1 1 0 0,0-2 0 0 0,0 1 64 0 0,0-1 0 0 0,1 1 0 0 0,-1 0-1 0 0,0-1 1 0 0,0 1 0 0 0,0 0 0 0 0,0-1-1 0 0,0 1 1 0 0,0 0 0 0 0,-1-1 0 0 0,1 1-1 0 0,0 0 1 0 0,-1-1 0 0 0,1 1 0 0 0,-1 0-1 0 0,1 0 1 0 0,-1-1 0 0 0,0 1 0 0 0,1 0 0 0 0,-1 0-1 0 0,0 0 1 0 0,0 0 0 0 0,0 0 0 0 0,0 0-1 0 0,0 0 1 0 0,0 0 0 0 0,0 0 0 0 0,0 0-1 0 0,0 1 1 0 0,0-1 0 0 0,0 0 0 0 0,-3 0-1 0 0,4 1-59 0 0,-1 0-1 0 0,1 0 0 0 0,0 0 0 0 0,0-1 0 0 0,0 1 0 0 0,-1 0 1 0 0,1 0-1 0 0,0 0 0 0 0,0 0 0 0 0,0 0 0 0 0,-1-1 0 0 0,1 1 1 0 0,0 0-1 0 0,0 0 0 0 0,0 0 0 0 0,0-1 0 0 0,0 1 0 0 0,0 0 1 0 0,-1 0-1 0 0,1-1 0 0 0,0 1 0 0 0,0 0 0 0 0,0 0 0 0 0,0 0 1 0 0,0-1-1 0 0,0 1 0 0 0,0 0 0 0 0,0 0 0 0 0,0-1 0 0 0,0 1 1 0 0,0 0-1 0 0,0 0 0 0 0,0-1 0 0 0,0 1-5 0 0,0-1 0 0 0,1 1 0 0 0,-1 0 0 0 0,0-1 0 0 0,0 1 0 0 0,0 0 0 0 0,0-1 0 0 0,-1 1 0 0 0,1 0 0 0 0,0-1 0 0 0,0 1 1 0 0,0 0-1 0 0,0-1 0 0 0,0 1 0 0 0,0 0 0 0 0,0-1 0 0 0,-1 1 0 0 0,1 0 0 0 0,0-1 0 0 0,0 1 0 0 0,0 0 0 0 0,-1-1 0 0 0,-1 1 23 0 0,-10-21 173 0 0,11 19-117 0 0,1 2 19 0 0,0 0 140 0 0,0 0 63 0 0,0 0 11 0 0,0 0 21 0 0,0 0 78 0 0,0 0 37 0 0,0 0 8 0 0,-2 1 16 0 0,-15 6 2200 0 0,15-7-2218 0 0,2 0-4 0 0,-1 0-32 0 0,-3 0-338 0 0,1 1 1 0 0,0-1-1 0 0,-1 1 0 0 0,1-1 1 0 0,0 1-1 0 0,-1 0 0 0 0,1 0 0 0 0,0 0 1 0 0,0 1-1 0 0,0-1 0 0 0,-5 4 1 0 0,-1 2-26 0 0,-1 0 0 0 0,-15 17 0 0 0,7 0 73 0 0,14-17-29 0 0,2-5 13 0 0,2 0 2 0 0,-15 40 280 0 0,14-40-256 0 0,-3 59 487 0 0,4-39-372 0 0,-2 0 0 0 0,0 1 1 0 0,-8 35-1 0 0,2-18-3 0 0,6-23-52 0 0,-2 0 0 0 0,-10 31 0 0 0,9-30-92 0 0,0 0-1 0 0,-5 32 0 0 0,8-38-122 0 0,-6 48 68 0 0,-1-7 3 0 0,-9 57-60 0 0,-14 127 125 0 0,26-162 11 0 0,-33 145-125 0 0,25-164 1 0 0,-15 75 51 0 0,23-95-27 0 0,-2-1-1 0 0,-18 49 1 0 0,24-79-26 0 0,-5 16 16 0 0,2 1-1 0 0,0-1 1 0 0,1 1 0 0 0,-1 27-1 0 0,1-7-25 0 0,-15 62 0 0 0,17-94 0 0 0,-25 92 53 0 0,-5 26 22 0 0,20-74-57 0 0,8-40-9 0 0,1 0 1 0 0,0 1-1 0 0,1-1 0 0 0,0 27 0 0 0,2-35-3 0 0,-1 0 0 0 0,1 0 0 0 0,-1 0 0 0 0,0 0 0 0 0,-4 9 0 0 0,3-9 1 0 0,0 1 0 0 0,1 0 0 0 0,-1 9 0 0 0,1-2 10 0 0,0-1 0 0 0,-1 0 0 0 0,0 0 0 0 0,-1 1 0 0 0,0-2 0 0 0,-1 1 0 0 0,-6 12 0 0 0,7-16-17 0 0,0-1 0 0 0,-3 15 0 0 0,4-14 0 0 0,0 0 0 0 0,-6 13 0 0 0,5-11 0 0 0,-1 0 0 0 0,1 0 0 0 0,-2 20 0 0 0,-3 8 0 0 0,1-1 0 0 0,-5 47 0 0 0,6-30 0 0 0,-1-18 34 0 0,4-24-3 0 0,1-1-1 0 0,-2 25 0 0 0,3 1 55 0 0,0-15 5 0 0,3 25-1 0 0,-2-41-71 0 0,0 0-1 0 0,-1 0 1 0 0,-1 10-1 0 0,-1 14 40 0 0,-5 88-45 0 0,0-51 52 0 0,7-42-46 0 0,-6 35 1 0 0,-1 5 19 0 0,7-51 11 0 0,1-8-25 0 0,0 1 0 0 0,-1 0 1 0 0,0-1-1 0 0,-4 13 0 0 0,0 4 64 0 0,-2-7-28 0 0,4-12-32 0 0,0 0 0 0 0,1 0-1 0 0,0 1 1 0 0,-3 10 0 0 0,3-10-5 0 0,1-4-18 0 0,0 0-1 0 0,1 0 1 0 0,0 0-1 0 0,-1 0 0 0 0,1 0 1 0 0,0 0-1 0 0,0 0 1 0 0,0 0-1 0 0,0 1 0 0 0,0-1 1 0 0,1 3-1 0 0,1 9-4 0 0,0-2 12 0 0,-2-8 18 0 0,1 0 0 0 0,1 1-1 0 0,-1-1 1 0 0,0 0 0 0 0,1 0 0 0 0,0 0-1 0 0,0 0 1 0 0,3 4 0 0 0,6 15 13 0 0,-10-19-1 0 0,3 5-31 0 0,2 0-32 0 0,-4-7-81 0 0,-2-2 2 0 0,0 0-28 0 0,0 0-162 0 0,0 0-78 0 0,1-3-1090 0 0,7-13-4515 0 0,2-5-1939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5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109 198 1375 0 0,'0'0'66'0'0,"0"0"171"0"0,0 0 702 0 0,-2-12 2793 0 0,0 3-3047 0 0,2 5-368 0 0,-1 0 1 0 0,0 0-1 0 0,0 0 0 0 0,0 0 0 0 0,0 1 0 0 0,-3-7 0 0 0,3 8 124 0 0,1 2 9 0 0,0 0 62 0 0,0 0 242 0 0,-2 0 109 0 0,1 0-593 0 0,0 0 1 0 0,0-1-1 0 0,0 1 0 0 0,0 0 1 0 0,0-1-1 0 0,0 1 0 0 0,0 0 0 0 0,0-1 1 0 0,1 1-1 0 0,-1-1 0 0 0,0 0 1 0 0,0 1-1 0 0,0-1 0 0 0,1 0 1 0 0,-1 1-1 0 0,0-1 0 0 0,1 0 1 0 0,-1 0-1 0 0,1 1 0 0 0,-1-1 1 0 0,1 0-1 0 0,-1 0 0 0 0,0-1 0 0 0,-4-24-297 0 0,4 16 734 0 0,1 9-507 0 0,0 1 6 0 0,0 0 2 0 0,-1-2-13 0 0,-2-18 570 0 0,3 18-654 0 0,0 2 28 0 0,0 0 11 0 0,0 0 2 0 0,0 0 4 0 0,0 0 18 0 0,0 0 8 0 0,0 0 2 0 0,0 0-13 0 0,-1 2-55 0 0,0 2-84 0 0,-1 0 0 0 0,1 1 1 0 0,0-1-1 0 0,0 1 0 0 0,0-1 0 0 0,1 1 1 0 0,0 7-1 0 0,2 39 54 0 0,0-34-85 0 0,2 194 327 0 0,-9-165 95 0 0,3-31-207 0 0,1 0 0 0 0,0 21 0 0 0,1-33-195 0 0,0-1 1 0 0,0 1 0 0 0,0-1-1 0 0,0 1 1 0 0,0-1 0 0 0,-1 1-1 0 0,-1 3 1 0 0,2-4 37 0 0,0-2 6 0 0,9-23-1 0 0,-5 5-40 0 0,-1-1 0 0 0,2-32 0 0 0,-5 42-25 0 0,1 1 1 0 0,0 0-1 0 0,3-10 0 0 0,3-16-163 0 0,-6 26 80 0 0,0 0-1 0 0,1 0 1 0 0,4-12-1 0 0,-4 14 11 0 0,0 1-1 0 0,0-1 1 0 0,-1 1-1 0 0,0-1 1 0 0,0 0-1 0 0,0 0 0 0 0,-1 0 1 0 0,0-8-1 0 0,-1 11 35 0 0,1 0 0 0 0,-1-1 0 0 0,1 1 0 0 0,-1 0 0 0 0,0 0 0 0 0,0 0 0 0 0,-1 0 0 0 0,1 0 0 0 0,-1 0 0 0 0,1 0 0 0 0,-1 0 0 0 0,0 1 0 0 0,-4-6 0 0 0,-5 2 40 0 0,-40-9 352 0 0,40 14-217 0 0,11 1-129 0 0,-1 0 0 0 0,1 0 0 0 0,0 0 0 0 0,-1 0-1 0 0,1 0 1 0 0,0 0 0 0 0,-1 0 0 0 0,1 0 0 0 0,0 0 0 0 0,-1 0-1 0 0,1 0 1 0 0,0 0 0 0 0,-1 0 0 0 0,1 0 0 0 0,0 0-1 0 0,-1 0 1 0 0,1 0 0 0 0,0 0 0 0 0,-1 0 0 0 0,1-1 0 0 0,0 1-1 0 0,-1 0 1 0 0,1 0 0 0 0,0 0 0 0 0,-1-1 0 0 0,1 1-1 0 0,0 0 1 0 0,0 0 0 0 0,-1-1 0 0 0,1 1 0 0 0,0 0 0 0 0,0 0-1 0 0,0-1 1 0 0,0 1 0 0 0,-1 0 0 0 0,1-1 0 0 0,0 1-1 0 0,0 0 1 0 0,0-1 0 0 0,0 1 0 0 0,0 0 0 0 0,0-1 0 0 0,0 1-1 0 0,0 0 1 0 0,0-1 0 0 0,0 1 0 0 0,0 0 0 0 0,0-1-1 0 0,0 1 1 0 0,0-1 0 0 0,0 1 0 0 0,0 0 0 0 0,0-1 0 0 0,0 1-1 0 0,0 0 1 0 0,1 0 0 0 0,-1-1 0 0 0,0 1 0 0 0,0 0-1 0 0,0-1 1 0 0,1 1 0 0 0,0-2-6 0 0,0 0 0 0 0,0 1 0 0 0,0-1 0 0 0,0 0 0 0 0,0 1 0 0 0,1 0 0 0 0,-1-1 0 0 0,0 1 0 0 0,3-2 0 0 0,8-10 0 0 0,-8 8 0 0 0,-1-1 0 0 0,1 1 0 0 0,1 1 0 0 0,-1-1 0 0 0,1 1 0 0 0,0-1 0 0 0,0 1 0 0 0,0 1 0 0 0,0-1 0 0 0,1 1 0 0 0,-1 0 0 0 0,8-3 0 0 0,18-14 24 0 0,-26 16-19 0 0,-1 1 0 0 0,1 0 0 0 0,0 0 0 0 0,0 0 0 0 0,0 0 0 0 0,0 1 0 0 0,8-3 0 0 0,48-15 443 0 0,-58 20-360 0 0,-3 0 0 0 0,14 3 192 0 0,-10-1-214 0 0,-3-2-63 0 0,-1 0-1 0 0,1 0 1 0 0,-1 0 0 0 0,1 0-1 0 0,-1 0 1 0 0,1 0 0 0 0,-1 1 0 0 0,1-1-1 0 0,-1 0 1 0 0,1 0 0 0 0,-1 0-1 0 0,1 1 1 0 0,-1-1 0 0 0,1 0 0 0 0,-1 1-1 0 0,0-1 1 0 0,1 0 0 0 0,0 2-1 0 0,1 0 9 0 0,1 1-15 0 0,4 16 125 0 0,-4-12-104 0 0,-1-3-2 0 0,-1 0 1 0 0,1 0-1 0 0,-1 0 0 0 0,0 1 1 0 0,0-1-1 0 0,-1 0 0 0 0,1 0 1 0 0,-1 6-1 0 0,0 0 32 0 0,0-6-33 0 0,0 1 0 0 0,0-1 0 0 0,1 0 0 0 0,-1 0-1 0 0,1 1 1 0 0,2 4 0 0 0,2 9 46 0 0,-3-13-55 0 0,-1 0 0 0 0,1 0 0 0 0,-1 0-1 0 0,-1 1 1 0 0,1-1 0 0 0,-1 0 0 0 0,0 0-1 0 0,0 1 1 0 0,0-1 0 0 0,-1 0 0 0 0,-1 7-1 0 0,-2 55 260 0 0,4-52-165 0 0,0 0 0 0 0,-2 0-1 0 0,1-1 1 0 0,-2 1 0 0 0,-4 16-1 0 0,6-28-87 0 0,0-1 0 0 0,1 0 0 0 0,-1 0 0 0 0,1 1-1 0 0,0-1 1 0 0,-1 5 0 0 0,1 0 3 0 0,-1-1 0 0 0,1 1 1 0 0,-2-1-1 0 0,-1 8 0 0 0,1-1-14 0 0,2 0 0 0 0,4-4-21 0 0,-3-8-81 0 0,-1-1 1 0 0,0 0 6 0 0,0 0-22 0 0,0 0-118 0 0,0 0-55 0 0,0 0-13 0 0,0-14-462 0 0,0 4 388 0 0,0 2-271 0 0,0 0-1 0 0,1 0 1 0 0,1-11-1 0 0,-1 13-729 0 0,0 0 0 0 0,0-1 0 0 0,-1 1 0 0 0,-1-8 1 0 0,1 8-231 0 0,-1-12-4023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5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64 9583 0 0,'-2'1'439'0'0,"-10"4"45"0"0,6-3-369 0 0,1 1-1 0 0,-2-1 1 0 0,1 0-1 0 0,0 0 1 0 0,0-1-1 0 0,-1 0 1 0 0,-10 1-1 0 0,15-2 779 0 0,0 0 41 0 0,-17 3 1134 0 0,17-3-1554 0 0,0 1-20 0 0,2-1-373 0 0,-1 0 0 0 0,1 1 0 0 0,-1-1 1 0 0,1 0-1 0 0,-1 0 0 0 0,0 0 1 0 0,1 1-1 0 0,-1-1 0 0 0,1 0 0 0 0,-1 0 1 0 0,0 0-1 0 0,1 0 0 0 0,-1 0 1 0 0,1 0-1 0 0,-1 0 0 0 0,0 0 0 0 0,1-1 1 0 0,-1 1-1 0 0,1 0 0 0 0,-1 0 0 0 0,1 0 1 0 0,-1-1-1 0 0,1 1 0 0 0,-1 0 1 0 0,1-1-1 0 0,-2 1 0 0 0,1-1 111 0 0,1 1-17 0 0,0 0-75 0 0,0 0-39 0 0,0 0-5 0 0,0 0 7 0 0,0 0 28 0 0,0 0 11 0 0,0 0 2 0 0,0 0 24 0 0,7-1 34 0 0,0-1-1 0 0,-1 1 1 0 0,1-1 0 0 0,-1 0-1 0 0,9-5 1 0 0,-14 7-173 0 0,63-21 1199 0 0,-22 9-631 0 0,-20 6-102 0 0,43-7 0 0 0,-8 3-42 0 0,-49 8-422 0 0,-5 1-25 0 0,-1 0 0 0 0,0 0 0 0 0,1 1 0 0 0,-1-1 0 0 0,1 1 0 0 0,-1 0 0 0 0,1 0 0 0 0,-1 0 0 0 0,1 0 0 0 0,-1 0 0 0 0,1 1 0 0 0,3 0 0 0 0,-3-1-6 0 0,1 0 0 0 0,9 9 0 0 0,-4-2 0 0 0,-4 5 0 0 0,-4-1-27 0 0,-1-9-113 0 0,0-2-54 0 0,0 0-13 0 0,0 0-117 0 0,0 0-488 0 0,-1-2 514 0 0,0 0 0 0 0,1 1-1 0 0,-1-1 1 0 0,1 0 0 0 0,0 1-1 0 0,0-1 1 0 0,0 0 0 0 0,0 0-1 0 0,0 1 1 0 0,0-3 0 0 0,3-9-1330 0 0,0 1-191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5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2303 0 0,'0'0'96'0'0,"-3"12"32"0"0,-2-1-128 0 0,5-11 0 0 0,0 0 0 0 0,0 0-1000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3:5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1375 0 0,'0'0'378'0'0,"0"0"1046"0"0,0 0 457 0 0,0 0 95 0 0,0 0-137 0 0,0 0-665 0 0,0 0-292 0 0,0 0-61 0 0,0 0-56 0 0,0 0-187 0 0,0 0-88 0 0,0 0-11 0 0,0 0-35 0 0,0 0-124 0 0,2-1-52 0 0,11-10 150 0 0,0 0 0 0 0,0-1 0 0 0,-1 0 0 0 0,10-14 0 0 0,16-16 2173 0 0,-36 39-946 0 0,-3 2-660 0 0,-9 5-366 0 0,6-2-584 0 0,0-1-1 0 0,1 1 0 0 0,-1 0 0 0 0,1 1 1 0 0,-3 2-1 0 0,-12 14 132 0 0,12-12-104 0 0,0 1-1 0 0,1 0 0 0 0,0 0 0 0 0,0 0 0 0 0,1 1 0 0 0,0-1 0 0 0,0 1 0 0 0,-4 17 0 0 0,7-23 24 0 0,1-1 3 0 0,-1 14 104 0 0,1 0-1 0 0,1 0 1 0 0,1-1-1 0 0,0 1 1 0 0,5 20-1 0 0,4 1-28 0 0,-8-31-172 0 0,0-5 45 0 0,0-12-550 0 0,-2 2-603 0 0,2-4-4695 0 0,-3-1-1940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1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4607 0 0,'0'0'408'0'0,"0"0"-328"0"0,0 0-80 0 0,-9 3 0 0 0,-2-1 912 0 0,11-2 168 0 0,-10 1 32 0 0,10-1 8 0 0,0 0-872 0 0,0 0-176 0 0,0 0-72 0 0,0 0-2544 0 0,0 0-552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1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 7567 0 0,'0'0'348'0'0,"0"0"-6"0"0,1-2-92 0 0,1-6 434 0 0,-2 7 216 0 0,0 1 42 0 0,0 0-41 0 0,0 0-205 0 0,0 0-89 0 0,0 0-21 0 0,0-3-38 0 0,1 3-497 0 0,-1-1 0 0 0,0 1 0 0 0,0-1 0 0 0,0 1 0 0 0,0-1 0 0 0,0 1-1 0 0,0-1 1 0 0,0 1 0 0 0,0-1 0 0 0,0 1 0 0 0,0-1 0 0 0,0 1 0 0 0,0-1 0 0 0,-1 1-1 0 0,1-1 1 0 0,0 1 0 0 0,0-1 0 0 0,0 1 0 0 0,-1-1 0 0 0,1 1 0 0 0,0 0 0 0 0,-1-1-1 0 0,1 1 1 0 0,0-1 0 0 0,-1 1 0 0 0,1 0 0 0 0,-1-1 0 0 0,1 1 0 0 0,0 0 0 0 0,-1 0-1 0 0,0-1 1 0 0,-1 0 25 0 0,-5-1-24 0 0,6 3 2488 0 0,11 17-1752 0 0,-9-16-482 0 0,1 36 864 0 0,-2-36-974 0 0,0-2-4 0 0,0 2-14 0 0,-1 1-131 0 0,5 18 283 0 0,-4-18-276 0 0,7 7 66 0 0,-5-8-97 0 0,5 9 49 0 0,-5-9 20 0 0,-2-2 85 0 0,1 3 42 0 0,4 4-47 0 0,-1 0-1 0 0,0 1 1 0 0,-1 0-1 0 0,0 0 1 0 0,0 0-1 0 0,3 17 1 0 0,3 57 341 0 0,0-5-342 0 0,6 23-104 0 0,11 47 243 0 0,10 45 197 0 0,-33-175-445 0 0,0 0-1 0 0,0 30 0 0 0,-2-30 0 0 0,0 1 0 0 0,6 25 0 0 0,6 16 39 0 0,8 102 0 0 0,0 98-100 0 0,-5-31 88 0 0,-15-207-64 0 0,19 240 212 0 0,7-70 152 0 0,-6-102-195 0 0,-9-41-115 0 0,7 56-1 0 0,13 125-1 0 0,-28-190-76 0 0,21 135 0 0 0,-17-132 68 0 0,5 68-1 0 0,-8 45 157 0 0,-3-69-163 0 0,-1-66-48 0 0,-1-5 8 0 0,0 1 0 0 0,1-1-1 0 0,1 0 1 0 0,0 0 0 0 0,1 0-1 0 0,1 0 1 0 0,0-1 0 0 0,1 1-1 0 0,10 19 1 0 0,-9-21 68 0 0,-2 0 0 0 0,7 24-1 0 0,-2-5 46 0 0,-9-30-66 0 0,11 32 292 0 0,-10-32-401 0 0,-1-2-413 0 0,-4-15-2534 0 0,0-6-6117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1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71 189 1375 0 0,'0'0'267'0'0,"0"0"581"0"0,0 0 252 0 0,0 0 55 0 0,1-1-25 0 0,22-21 4137 0 0,-22 21-4490 0 0,-1 1-25 0 0,0 0-101 0 0,0 0-47 0 0,0 0-11 0 0,0 0-21 0 0,0 0-84 0 0,1-2-37 0 0,-1 2-368 0 0,0-1 1 0 0,1 0-1 0 0,-1 0 0 0 0,0 1 1 0 0,0-1-1 0 0,0 0 0 0 0,0 1 0 0 0,0-1 1 0 0,0 0-1 0 0,0 0 0 0 0,0 1 1 0 0,0-1-1 0 0,0 0 0 0 0,0 1 1 0 0,-1-1-1 0 0,1 0 0 0 0,0 0 1 0 0,0 1-1 0 0,-1-1 0 0 0,1 1 1 0 0,0-1-1 0 0,-1 0 0 0 0,1 1 1 0 0,-1-1-1 0 0,0 0 0 0 0,0 0-21 0 0,0 0 1 0 0,0 1-1 0 0,-1-1 0 0 0,1 0 0 0 0,0 1 0 0 0,0-1 1 0 0,-1 1-1 0 0,1 0 0 0 0,0-1 0 0 0,-1 1 1 0 0,1 0-1 0 0,-3 0 0 0 0,0 0-2 0 0,1 0 0 0 0,-1 0 1 0 0,1 0-1 0 0,-1 1 0 0 0,1-1 0 0 0,0 1 0 0 0,-1 0 0 0 0,1 0 1 0 0,0 1-1 0 0,0-1 0 0 0,-4 3 0 0 0,4-2-34 0 0,1 0-1 0 0,0 0 1 0 0,0 1 0 0 0,0-1-1 0 0,1 1 1 0 0,-1-1 0 0 0,0 1-1 0 0,1 0 1 0 0,0 0 0 0 0,0-1-1 0 0,-1 1 1 0 0,0 6-1 0 0,0 0-5 0 0,0 1 0 0 0,0 17-1 0 0,3 104 251 0 0,1-15 36 0 0,-1-89-203 0 0,1 1-1 0 0,1-1 0 0 0,1 0 1 0 0,8 27-1 0 0,-10-43-244 0 0,1 0 1050 0 0,-3-11-885 0 0,1 0 0 0 0,-1 1 0 0 0,1-1 0 0 0,-1 0 0 0 0,0 0 0 0 0,1 0 0 0 0,-1 0 0 0 0,1 0 0 0 0,-1 0 0 0 0,0-1 0 0 0,1 1 0 0 0,-1 0 0 0 0,1 0 0 0 0,-1 0 0 0 0,0 0 0 0 0,1 0 0 0 0,-1-1 0 0 0,0 1 0 0 0,1 0-1 0 0,-1 0 1 0 0,0 0 0 0 0,1-1 0 0 0,-1 1 0 0 0,0 0 0 0 0,1-1 0 0 0,-1 1 0 0 0,0 0 0 0 0,1-1 0 0 0,2-2 33 0 0,0 0-1 0 0,-1 0 1 0 0,1-1-1 0 0,-1 1 1 0 0,0-1-1 0 0,1 1 1 0 0,-1-1-1 0 0,-1 0 1 0 0,1 0-1 0 0,-1 0 1 0 0,2-4-1 0 0,1-8 167 0 0,3-24 0 0 0,-5 24-135 0 0,15-123 344 0 0,-10 71-409 0 0,26-112 0 0 0,-20 123-94 0 0,-11 46 72 0 0,-3 3-11 0 0,0 6-43 0 0,5-1 32 0 0,0 0-1 0 0,1 1 1 0 0,-1-1 0 0 0,1 1 0 0 0,-1 0-1 0 0,1 0 1 0 0,8-2 0 0 0,8-4-23 0 0,10-4 45 0 0,-20 8 0 0 0,0 0 0 0 0,0-1 0 0 0,17-11 0 0 0,-14 9 0 0 0,0 6 0 0 0,5 0-2 0 0,-15 4 5 0 0,-4-1 7 0 0,2-1 0 0 0,0 1 1 0 0,0 0-1 0 0,0-1 0 0 0,-1 1 1 0 0,1 0-1 0 0,-1 0 0 0 0,1 1 1 0 0,-1-1-1 0 0,0 0 0 0 0,0 0 1 0 0,0 1-1 0 0,0-1 0 0 0,0 0 1 0 0,0 5-1 0 0,1 2 9 0 0,-1 1 0 0 0,1 12 0 0 0,-2-16 3 0 0,-1 17 28 0 0,-1-1-1 0 0,-1 1 1 0 0,-1-1-1 0 0,-12 39 0 0 0,12-45-24 0 0,-5 17 14 0 0,1 1-1 0 0,2 0 1 0 0,2 0-1 0 0,-1 42 0 0 0,3-40 184 0 0,-2-118-758 0 0,-7-2-3355 0 0,3 20-2295 0 0,7 63 5908 0 0,1-1 1 0 0,0 0-1 0 0,0 0 1 0 0,-1 0 0 0 0,1 0-1 0 0,-1 0 1 0 0,0 0-1 0 0,0 1 1 0 0,1-1-1 0 0,-1 0 1 0 0,0 0 0 0 0,-1 1-1 0 0,1-1 1 0 0,-2-1-1 0 0,2 2 105 0 0,0 0 0 0 0,0 0 0 0 0,0 1 0 0 0,-1-1-1 0 0,1 1 1 0 0,0-1 0 0 0,0 1 0 0 0,0-1 0 0 0,-1 1 0 0 0,1 0-1 0 0,0 0 1 0 0,-1 0 0 0 0,1 0 0 0 0,0 0 0 0 0,-1 0 0 0 0,1 0-1 0 0,0 0 1 0 0,-1 0 0 0 0,1 0 0 0 0,0 1 0 0 0,0-1 0 0 0,-1 0-1 0 0,1 1 1 0 0,-1 0 0 0 0,-5 3 482 0 0,-1 0-1 0 0,2 0 0 0 0,-1 0 1 0 0,0 1-1 0 0,1 0 1 0 0,-11 11-1 0 0,9-8 1489 0 0,-1 0 0 0 0,-13 9-1 0 0,17-13-1237 0 0,1-1 0 0 0,-1 1 0 0 0,1 1 0 0 0,-1-1-1 0 0,1 1 1 0 0,1-1 0 0 0,-4 7 0 0 0,6-10-150 0 0,1-1-14 0 0,0 0-55 0 0,0 0-20 0 0,0 0-7 0 0,0 0-21 0 0,0 0-82 0 0,0 0-33 0 0,2 1-114 0 0,0-1 0 0 0,1 0 0 0 0,-1 0 0 0 0,1 0 0 0 0,-1 0 0 0 0,0 0 0 0 0,1-1 0 0 0,4 0 0 0 0,-7 1-53 0 0,30-7 254 0 0,-14 3-16 0 0,29-9 0 0 0,-26 6-138 0 0,0 2 0 0 0,0 0 1 0 0,0 1-1 0 0,34-3 0 0 0,3 6-2907 0 0,-43 3 1363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5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20735 0 0,'-3'15'1840'0'0,"3"1"-1472"0"0,6 0-296 0 0,5 0-72 0 0,4-4 1312 0 0,-4 1 256 0 0,0 0 40 0 0,-11-13 16 0 0,0 0-1368 0 0,0 0-256 0 0,0 0-72 0 0,0 0-8 0 0,0 0-1752 0 0,0 0-352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1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5983 0 0,'-1'1'274'0'0,"-17"32"447"0"0,17-31 1080 0 0,1-2 631 0 0,0 0 120 0 0,0 0-292 0 0,0 0-1340 0 0,0 0-589 0 0,0 0-119 0 0,2-6-15 0 0,1-1-147 0 0,-3 7-52 0 0,1-1 1 0 0,-1 0 0 0 0,0 0 0 0 0,0 1 0 0 0,0-1 0 0 0,1 1-1 0 0,-1-1 1 0 0,0 0 0 0 0,0 1 0 0 0,1-1 0 0 0,-1 1 0 0 0,1-1-1 0 0,-1 0 1 0 0,1 1 0 0 0,-1-1 0 0 0,1 1 0 0 0,-1 0 0 0 0,1-1-1 0 0,-1 1 1 0 0,1-1 0 0 0,-1 1 0 0 0,1 0 0 0 0,0-1 0 0 0,-1 1-1 0 0,1 0 1 0 0,0 0 0 0 0,-1-1 0 0 0,2 1 0 0 0,1 0-8 0 0,0-3 64 0 0,1 1 1 0 0,0 0-1 0 0,-1 1 0 0 0,1-1 1 0 0,0 1-1 0 0,0-1 0 0 0,1 1 1 0 0,-1 0-1 0 0,0 1 0 0 0,0-1 1 0 0,0 1-1 0 0,1 0 0 0 0,-1 0 1 0 0,7 1-1 0 0,11 0 496 0 0,-13-1-278 0 0,-1 0 0 0 0,0 1-1 0 0,0 0 1 0 0,0 1 0 0 0,0-1-1 0 0,0 2 1 0 0,-1-1 0 0 0,1 1 0 0 0,0 0-1 0 0,-1 1 1 0 0,0 0 0 0 0,0 0-1 0 0,0 0 1 0 0,11 10 0 0 0,-16-12-151 0 0,-2-2-24 0 0,5 10 76 0 0,-5-9-165 0 0,0-1-1 0 0,1 1 0 0 0,-1 0 1 0 0,0-1-1 0 0,0 1 0 0 0,0 0 1 0 0,0-1-1 0 0,0 1 0 0 0,0 0 1 0 0,0-1-1 0 0,0 1 0 0 0,0 0 0 0 0,0-1 1 0 0,0 1-1 0 0,0 0 0 0 0,0-1 1 0 0,-1 1-1 0 0,1 0 0 0 0,0-1 1 0 0,-1 1-1 0 0,1-1 0 0 0,0 1 0 0 0,-1 0 1 0 0,1-1-1 0 0,-1 1 0 0 0,-14 13 115 0 0,10-10-99 0 0,-16 16 79 0 0,15-14-84 0 0,1 0 0 0 0,-1 0 0 0 0,-1-1-1 0 0,1 0 1 0 0,-10 5 0 0 0,-99 55 56 0 0,102-55-33 0 0,5 0-31 0 0,2 0 4 0 0,6-9-9 0 0,-1 0 1 0 0,1 0 0 0 0,0 0-1 0 0,-1 0 1 0 0,1 0 0 0 0,0 1 0 0 0,0-1-1 0 0,0 0 1 0 0,0 0 0 0 0,0 0-1 0 0,0 0 1 0 0,1 0 0 0 0,-1 0-1 0 0,0 0 1 0 0,0 0 0 0 0,1 0-1 0 0,-1 0 1 0 0,1 0 0 0 0,-1 0-1 0 0,1 0 1 0 0,-1 0 0 0 0,1 0-1 0 0,-1 0 1 0 0,1 0 0 0 0,1 0-1 0 0,0 2 9 0 0,1 0-1 0 0,0 0 0 0 0,0 0 1 0 0,6 3-1 0 0,7 4-88 0 0,-1-1 0 0 0,1-1 0 0 0,1-1 0 0 0,0-1 0 0 0,0 0 0 0 0,0-1 0 0 0,0 0 0 0 0,1-2 0 0 0,0 0 0 0 0,-1-1 0 0 0,1-1 0 0 0,0 0 0 0 0,29-4 0 0 0,-25-1-1968 0 0,-3-4-5740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2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131 332 10047 0 0,'0'0'463'0'0,"0"0"-14"0"0,2-12 269 0 0,-2 10-610 0 0,1-2 118 0 0,0 0 0 0 0,-1-1 0 0 0,1 1 0 0 0,-1 0 0 0 0,0 0 0 0 0,-1-1 0 0 0,1 1 0 0 0,-1 0 0 0 0,1-1 0 0 0,-3-5 0 0 0,-2 2-143 0 0,4 7-69 0 0,1 0 0 0 0,-1 1 0 0 0,1-1-1 0 0,-1 0 1 0 0,0 0 0 0 0,1 0 0 0 0,-1 1 0 0 0,0-1 0 0 0,1 0 0 0 0,-1 1 0 0 0,0-1 0 0 0,0 1-1 0 0,0-1 1 0 0,0 1 0 0 0,0-1 0 0 0,1 1 0 0 0,-1 0 0 0 0,-1-1 0 0 0,-2 0 65 0 0,2 0 78 0 0,0 0-1 0 0,0 0 1 0 0,-1 0 0 0 0,1 0 0 0 0,0 0 0 0 0,-1 1 0 0 0,1-1 0 0 0,-1 1 0 0 0,1-1 0 0 0,0 1 0 0 0,-1 0 0 0 0,1 0-1 0 0,-1 0 1 0 0,1 0 0 0 0,-6 1 0 0 0,7 0 411 0 0,1-1-100 0 0,0 0-41 0 0,-12 22 748 0 0,4 7-716 0 0,-4 39 1 0 0,6-31-273 0 0,-16 174 876 0 0,19-182-590 0 0,4-28-463 0 0,-1 0-1 0 0,0-1 1 0 0,0 1-1 0 0,0-1 1 0 0,0 1-1 0 0,1 0 1 0 0,-1-1-1 0 0,0 1 1 0 0,1 0-1 0 0,-1-1 1 0 0,0 1-1 0 0,1-1 1 0 0,-1 1 0 0 0,1-1-1 0 0,-1 1 1 0 0,1-1-1 0 0,-1 1 1 0 0,1-1-1 0 0,-1 0 1 0 0,1 1-1 0 0,-1-1 1 0 0,1 0-1 0 0,-1 1 1 0 0,1-1-1 0 0,0 0 1 0 0,-1 0-1 0 0,1 1 1 0 0,0-1-1 0 0,-1 0 1 0 0,1 0-1 0 0,0 0 1 0 0,0 0-1 0 0,1 0 14 0 0,1 1 0 0 0,-1-1 0 0 0,0 0 0 0 0,0-1 0 0 0,0 1 0 0 0,0 0 0 0 0,0 0 0 0 0,1-1 0 0 0,2 0 0 0 0,1-3 28 0 0,0 1 0 0 0,0-1 0 0 0,-1 0 0 0 0,1-1 0 0 0,-1 1 0 0 0,1-1 0 0 0,-2 0 0 0 0,1 0 0 0 0,0-1 0 0 0,4-7 0 0 0,6-10 187 0 0,14-31 0 0 0,-12 21-95 0 0,-1-2 0 0 0,-2 0-1 0 0,-1-1 1 0 0,-2 0 0 0 0,10-58-1 0 0,-18 63 8 0 0,-3-58-1 0 0,-1 74-136 0 0,0-5 50 0 0,-6-24 0 0 0,4 28-42 0 0,2 8-22 0 0,1 8 1 0 0,0-1 0 0 0,0 1 0 0 0,0-1 0 0 0,0 1 0 0 0,0-1 0 0 0,0 1 0 0 0,0-1 0 0 0,0 1 1 0 0,0-1-1 0 0,0 1 0 0 0,-1-1 0 0 0,1 1 0 0 0,0-1 0 0 0,0 1 0 0 0,0-1 0 0 0,-1 1 0 0 0,1-1 0 0 0,0 1 0 0 0,0 0 0 0 0,-1-1 0 0 0,1 1 0 0 0,0 0 0 0 0,-2-1 0 0 0,-5-5-12 0 0,6 4-49 0 0,8 13-58 0 0,-6-9 106 0 0,11 13 0 0 0,-6-12 14 0 0,-1-2 0 0 0,-1 2-1 0 0,-2-2 0 0 0,0 0 0 0 0,0 0 0 0 0,0 0 0 0 0,1 0 0 0 0,-1 0 0 0 0,0 0 0 0 0,1-1 0 0 0,-1 1 0 0 0,4-1 0 0 0,4 2 0 0 0,-1-1-1 0 0,0 0 1 0 0,1-1 0 0 0,-1 0-1 0 0,1-1 1 0 0,16-2 0 0 0,-3 0 6 0 0,27 0 1 0 0,-34 4 110 0 0,-15 0-109 0 0,0-1 1 0 0,-1 0-1 0 0,1 1 0 0 0,0-1 0 0 0,-1 1 1 0 0,1-1-1 0 0,0 1 0 0 0,-1-1 0 0 0,1 1 0 0 0,-1-1 1 0 0,1 1-1 0 0,-1-1 0 0 0,1 1 0 0 0,-1 0 1 0 0,1-1-1 0 0,-1 1 0 0 0,1 0 0 0 0,-1 0 1 0 0,0-1-1 0 0,0 1 0 0 0,1 0 0 0 0,-1 0 1 0 0,0-1-1 0 0,0 1 0 0 0,0 0 0 0 0,0 1 0 0 0,2 23 80 0 0,-2-22-89 0 0,1 55 64 0 0,1-32-12 0 0,-2 0 0 0 0,-1 0 0 0 0,-6 39 0 0 0,3-44-45 0 0,-15 60 52 0 0,17-74-58 0 0,0 0 0 0 0,1 0 0 0 0,0 12 0 0 0,-3 13 0 0 0,1-19 0 0 0,2-4 13 0 0,3-6 51 0 0,4 1 4 0 0,-6-4-67 0 0,0 0 0 0 0,1 0 0 0 0,-1 0 0 0 0,0 0 0 0 0,0 1 1 0 0,0-1-1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0,0-1 0 0 0,0 1 0 0 0,0 0 0 0 0,0 0 0 0 0,0 0 0 0 0,0 0 0 0 0,0 0 0 0 0,0 0 0 0 0,0 0 0 0 0,0 0 0 0 0,0 0 0 0 0,0 0 0 0 0,0 0 0 0 0,0 0 0 0 0,0 0 0 0 0,0 0 0 0 0,0 0 0 0 0,0-1 0 0 0,0 1 0 0 0,0 0 0 0 0,2-1 2 0 0,-1-1 0 0 0,0 0-1 0 0,0 0 1 0 0,0 1 0 0 0,-1-1-1 0 0,1 0 1 0 0,0 0 0 0 0,-1 0 0 0 0,1 0-1 0 0,-1 0 1 0 0,1 0 0 0 0,-1 0-1 0 0,0 0 1 0 0,0 0 0 0 0,0 0 0 0 0,0 0-1 0 0,0 0 1 0 0,0 0 0 0 0,-1 0 0 0 0,1 0-1 0 0,-1 0 1 0 0,1 0 0 0 0,-3-3-1 0 0,-12-30 36 0 0,11 26-55 0 0,0 0 0 0 0,0 0 0 0 0,-1 0 0 0 0,-6-9-1 0 0,-9-5-404 0 0,-38-36-1 0 0,53 54 328 0 0,0 1 1 0 0,0 0-1 0 0,0 0 0 0 0,-1 1 1 0 0,1-1-1 0 0,-1 1 0 0 0,0 1 1 0 0,0-1-1 0 0,0 1 0 0 0,0 0 1 0 0,-7-1-1 0 0,8 2 40 0 0,1 0 1 0 0,0 1-1 0 0,0 0 0 0 0,-1 0 0 0 0,1 0 1 0 0,0 0-1 0 0,0 1 0 0 0,-1-1 0 0 0,1 1 1 0 0,0 0-1 0 0,0 1 0 0 0,0-1 0 0 0,0 1 1 0 0,0-1-1 0 0,0 1 0 0 0,1 1 1 0 0,-7 3-1 0 0,0 3-1 0 0,0-1 1 0 0,-9 13-1 0 0,7-6 85 0 0,11-10 6 0 0,1-1-4 0 0,-3 6 74 0 0,2-7 11 0 0,3-1 51 0 0,0 1-113 0 0,1 0 0 0 0,-1 0 0 0 0,1-1 0 0 0,0 1 0 0 0,0 0 0 0 0,0-1 0 0 0,0 0 0 0 0,1 0 0 0 0,-1 0 0 0 0,1 0 0 0 0,-1-1 0 0 0,1 1 0 0 0,-1-1 0 0 0,1 0 0 0 0,0 0 0 0 0,0 0 0 0 0,-1 0 0 0 0,1-1 0 0 0,0 0 0 0 0,6 0 0 0 0,4 0 77 0 0,0-1 0 0 0,-1-1-1 0 0,1 0 1 0 0,24-7 0 0 0,-24 4-113 0 0,0-1 1 0 0,0 0-1 0 0,18-11 1 0 0,-9 4-12 0 0,3 2-194 0 0,-24 10-447 0 0,0 0-197 0 0,-1 0 429 0 0,5-3 352 0 0,-2 3-3266 0 0,-4 1 1152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2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3679 0 0,'-2'2'138'0'0,"-1"1"-1"0"0,1-1 1 0 0,0 1 0 0 0,0-1-1 0 0,-1 1 1 0 0,-1 4-1 0 0,3-5 2991 0 0,1-2 1084 0 0,0 0 209 0 0,0 0-491 0 0,0 0-2225 0 0,0 0-973 0 0,0 0-195 0 0,0 0-78 0 0,0 0-179 0 0,0 0-79 0 0,0 0-10 0 0,0 0-22 0 0,0 0-69 0 0,0 0-32 0 0,2-1-4 0 0,5 0-59 0 0,0-1 0 0 0,1 1-1 0 0,-1 0 1 0 0,0 0 0 0 0,1 1 0 0 0,-1 0 0 0 0,1 0-1 0 0,-1 1 1 0 0,0 0 0 0 0,1 0 0 0 0,-1 1-1 0 0,0 0 1 0 0,13 5 0 0 0,-11-4 5 0 0,7 2 269 0 0,0 1 0 0 0,0 1-1 0 0,-1 0 1 0 0,27 17 0 0 0,-40-23-105 0 0,-2-1-28 0 0,0 0-9 0 0,0 0-10 0 0,0 0-41 0 0,0 0-19 0 0,-1 3-3 0 0,-1 1-43 0 0,-1 1 1 0 0,1-1-1 0 0,-1 0 0 0 0,0 0 0 0 0,1 0 1 0 0,-2 0-1 0 0,1-1 0 0 0,0 1 0 0 0,-1-1 1 0 0,0 0-1 0 0,0 0 0 0 0,0 0 0 0 0,0 0 1 0 0,0-1-1 0 0,-9 4 0 0 0,-32 16-7 0 0,24-12-15 0 0,-41 14 0 0 0,53-22 3 0 0,4 0-5 0 0,-1 0 0 0 0,1 0 0 0 0,0 0 1 0 0,-8 5-1 0 0,11-6-60 0 0,15 7-89 0 0,1-3 136 0 0,20 6 19 0 0,-22-5-11 0 0,-1 0 0 0 0,0 1-1 0 0,0 0 1 0 0,-1 1 0 0 0,0 0-1 0 0,0 1 1 0 0,-1 0 0 0 0,0 0 0 0 0,12 17-1 0 0,-16-16-33 0 0,-5-8 42 0 0,0 1 1 0 0,0 0-1 0 0,0-1 1 0 0,-1 1-1 0 0,1-1 1 0 0,-1 1-1 0 0,0-1 1 0 0,1 1-1 0 0,-1-1 0 0 0,0 0 1 0 0,-1 1-1 0 0,1-1 1 0 0,0 0-1 0 0,-1 0 1 0 0,1 1-1 0 0,-1-1 1 0 0,1 0-1 0 0,-1-1 1 0 0,0 1-1 0 0,0 0 1 0 0,0 0-1 0 0,0-1 1 0 0,-5 3-1 0 0,-4 3-44 0 0,0-1 0 0 0,-1 0 1 0 0,-17 6-1 0 0,23-10-212 0 0,1-1 0 0 0,-1 1 1 0 0,0-1-1 0 0,0 0 0 0 0,1 0 1 0 0,-1 0-1 0 0,-9-1 0 0 0,-5-1-1753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5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4002 235 9671 0 0,'0'0'748'0'0,"0"0"-226"0"0,0 0 879 0 0,0 0 434 0 0,0 0 86 0 0,0 0-184 0 0,0 0-853 0 0,0 0-373 0 0,0 0-79 0 0,0 0-35 0 0,0 0-85 0 0,0 0-37 0 0,0 0-10 0 0,0 0-21 0 0,0 0-84 0 0,0 0-37 0 0,-4-11 470 0 0,-10-10 895 0 0,13 20-1112 0 0,1 1-33 0 0,0 0-14 0 0,0 0-1 0 0,-1-2-29 0 0,-45-37 463 0 0,45 38-696 0 0,0 1-57 0 0,1 0 0 0 0,-1 0 1 0 0,1 0-1 0 0,-1 0 1 0 0,0 0-1 0 0,1 0 0 0 0,-1 0 1 0 0,0 0-1 0 0,1 0 0 0 0,-1 0 1 0 0,1-1-1 0 0,-1 1 0 0 0,1 0 1 0 0,-1-1-1 0 0,0 1 0 0 0,0-1 1 0 0,-1 0 6 0 0,0-1-1 0 0,0 1 1 0 0,0 0 0 0 0,0 0 0 0 0,0 1 0 0 0,0-1 0 0 0,-1 0 0 0 0,1 1 0 0 0,0-1-1 0 0,0 1 1 0 0,-4-1 0 0 0,-36-6 7 0 0,40 6-19 0 0,0 1-1 0 0,0-1 1 0 0,0 0 0 0 0,0 1 0 0 0,0 0-1 0 0,0-1 1 0 0,0 1 0 0 0,0 0-1 0 0,-3 0 1 0 0,-19-1 12 0 0,1-1-16 0 0,4-2 3 0 0,-28-4 32 0 0,42 8-31 0 0,0 0 0 0 0,1 0-1 0 0,-1 1 1 0 0,0-1 0 0 0,1 1-1 0 0,-6 2 1 0 0,5-3 0 0 0,1 1 1 0 0,0-1-1 0 0,-1 0 0 0 0,1 0 1 0 0,-1 0-1 0 0,1 0 1 0 0,0-1-1 0 0,-1 0 0 0 0,-5-1 1 0 0,-21-3 15 0 0,-19 4-20 0 0,26 1 0 0 0,1-1 0 0 0,-36-5 0 0 0,36 3 0 0 0,7 0 21 0 0,1-1 0 0 0,-20-7-1 0 0,19 5 13 0 0,-34-7 0 0 0,-52-8-36 0 0,-18-3 70 0 0,73 21-39 0 0,32 3-10 0 0,-26-3 0 0 0,-16-2-82 0 0,40 3 64 0 0,1 0 0 0 0,-1 1 0 0 0,-21 2 0 0 0,32-1 0 0 0,1 0 0 0 0,-1 0 0 0 0,1-1 0 0 0,-1 0 0 0 0,-7-2 0 0 0,6 2 0 0 0,0-1 0 0 0,1 1 0 0 0,-9 0 0 0 0,-67 7 1 0 0,-9-1-13 0 0,81-5-4 0 0,-13-2 8 0 0,1 2 1 0 0,0 1 0 0 0,-1 0-1 0 0,-42 10 1 0 0,33-4 7 0 0,-38 4 0 0 0,36-6 0 0 0,-32 8 0 0 0,50-9 0 0 0,-33 3 0 0 0,4-2 0 0 0,19-3 0 0 0,21-2 0 0 0,0 0 0 0 0,0 0 0 0 0,0 1 0 0 0,-7 1 0 0 0,-46 14 0 0 0,48-15 0 0 0,0 1 0 0 0,0-1 0 0 0,1-1 0 0 0,-1 0 0 0 0,-16-1 0 0 0,5-1 0 0 0,13 2 0 0 0,0-1 0 0 0,-1 2 0 0 0,1-1 0 0 0,-1 1 0 0 0,1 0 0 0 0,-1 0 0 0 0,-11 5 0 0 0,5-2 0 0 0,1 0 0 0 0,-1-1 0 0 0,-21 2 0 0 0,-19 4 0 0 0,-95 29 0 0 0,75-27 0 0 0,10-1 0 0 0,1-5 0 0 0,-116 16 117 0 0,-32 14-106 0 0,157-23 1 0 0,38-7 2 0 0,0-1 0 0 0,-34 2-1 0 0,43-5-10 0 0,0 0 0 0 0,0 1 0 0 0,-11 3 0 0 0,-21 3-4 0 0,-8-3 17 0 0,-1 1 0 0 0,1 3 0 0 0,-61 19 0 0 0,53-14-16 0 0,40-10 0 0 0,0 0 0 0 0,0 1 0 0 0,-25 11 0 0 0,28-10 37 0 0,0 0 1 0 0,0-1-1 0 0,-18 4 0 0 0,26-8-25 0 0,1 1-1 0 0,1 0 0 0 0,-1 0 0 0 0,0 0 1 0 0,0 1-1 0 0,1-1 0 0 0,-1 1 0 0 0,1 0 1 0 0,0 0-1 0 0,-6 7 0 0 0,6-6-7 0 0,-1 0 0 0 0,0-1-1 0 0,0 1 1 0 0,0-1-1 0 0,-1 1 1 0 0,-6 3 0 0 0,6-5 13 0 0,4-1-15 0 0,-1-1 1 0 0,0 1 0 0 0,1 1-1 0 0,-1-1 1 0 0,0 0-1 0 0,1 0 1 0 0,0 0 0 0 0,-1 1-1 0 0,1-1 1 0 0,0 1-1 0 0,0-1 1 0 0,-1 1 0 0 0,0 3-1 0 0,-3 2 33 0 0,0 1 0 0 0,1 0 0 0 0,0 1 0 0 0,-6 15 0 0 0,2-3 30 0 0,8-21-60 0 0,0 0 0 0 0,0 1 0 0 0,0-1 0 0 0,-1 0-1 0 0,1 1 1 0 0,0-1 0 0 0,0 0 0 0 0,0 1 0 0 0,0-1 0 0 0,-1 0 0 0 0,1 0 0 0 0,0 1 0 0 0,0-1-1 0 0,-1 0 1 0 0,1 0 0 0 0,0 1 0 0 0,-1-1 0 0 0,1 0 0 0 0,0 0 0 0 0,-1 0 0 0 0,1 1-1 0 0,-1-1 1 0 0,1 0-2 0 0,0 0 0 0 0,-1 0 0 0 0,1 0 0 0 0,0 1 1 0 0,-1-1-1 0 0,1 0 0 0 0,0 0 0 0 0,0 0 0 0 0,-1 1 0 0 0,1-1 0 0 0,0 0 0 0 0,0 1 0 0 0,-1-1 0 0 0,1 0 0 0 0,0 0 0 0 0,0 1 0 0 0,0-1 0 0 0,-1 0 0 0 0,1 1 0 0 0,0-1 0 0 0,0 0 0 0 0,0 1 0 0 0,0-1 0 0 0,0 1 0 0 0,0-1 0 0 0,0 0 0 0 0,0 1 0 0 0,-27 80 146 0 0,17-54 16 0 0,1 0-1 0 0,-7 36 1 0 0,13-42-117 0 0,0-12 14 0 0,2 0 0 0 0,-1 0 0 0 0,1 0 0 0 0,1 0 0 0 0,0 0 0 0 0,0 1 0 0 0,2 12 0 0 0,2-5 54 0 0,-3-6-75 0 0,2-1 1 0 0,0 1-1 0 0,0-1 0 0 0,1 1 1 0 0,0-1-1 0 0,6 11 0 0 0,1-4 16 0 0,6 6 44 0 0,11 26-35 0 0,-5-12-55 0 0,-7-3-13 0 0,-1 3 15 0 0,-14-32 9 0 0,1 0 0 0 0,10 13-13 0 0,5 6-9 0 0,-11-14 0 0 0,0-1 0 0 0,1 0 0 0 0,0-1 0 0 0,0 0 0 0 0,9 8 0 0 0,-3-6 17 0 0,0 0-1 0 0,17 10 1 0 0,-4-3-3 0 0,-21-13-3 0 0,1 0 0 0 0,0 0 0 0 0,-1-1 0 0 0,2 0 0 0 0,8 4 0 0 0,-8-4-11 0 0,0 0-1 0 0,0 0 1 0 0,12 8-1 0 0,81 57 65 0 0,-31-23-64 0 0,-42-26 0 0 0,44 25 0 0 0,-65-40 0 0 0,14 6 18 0 0,0 0 1 0 0,1-1-1 0 0,0-1 0 0 0,0-1 0 0 0,1-1 1 0 0,44 6-1 0 0,43 11-18 0 0,-69-15 0 0 0,-30-5 2 0 0,1 0 1 0 0,0-2 0 0 0,12 2 0 0 0,22 1 40 0 0,87 20 0 0 0,-37-5-12 0 0,-64-14-39 0 0,113 12 91 0 0,-91-12-54 0 0,-30-3-17 0 0,26 0 0 0 0,159 0-12 0 0,-169-1 23 0 0,53-5 1 0 0,-24 0-7 0 0,110-2 47 0 0,12 0-5 0 0,-152 4-54 0 0,222-19-5 0 0,-246 20 0 0 0,140-23 44 0 0,-64 8-24 0 0,3 3-9 0 0,-85 13-4 0 0,0-1 0 0 0,0-1 1 0 0,0 1-1 0 0,0-1 0 0 0,0-1 1 0 0,11-4-1 0 0,1-2-5 0 0,21-6-2 0 0,51-27 0 0 0,-53 21 16 0 0,49-32 0 0 0,-67 38-8 0 0,-1-1 0 0 0,0-1 0 0 0,29-32 0 0 0,-45 43-8 0 0,8-8 0 0 0,0 0 0 0 0,1 1 0 0 0,1 0 0 0 0,0 1 0 0 0,0 1 0 0 0,1 0 0 0 0,17-9 0 0 0,-22 14 0 0 0,-2-1 0 0 0,14-11 0 0 0,12-10 0 0 0,7 3 0 0 0,-22 15 0 0 0,-2-1 0 0 0,0-1 0 0 0,16-14 0 0 0,-11 9-24 0 0,-15 11 12 0 0,1 0 0 0 0,-1 0 0 0 0,11-12 0 0 0,-4 0-26 0 0,3-8 12 0 0,-9 15 26 0 0,-2-2 0 0 0,10-21 0 0 0,-11 22 0 0 0,1-1 0 0 0,0 1 0 0 0,12-17 0 0 0,-11 21 0 0 0,73-104-11 0 0,-70 95 3 0 0,-1-1-1 0 0,-1 1 0 0 0,11-33 1 0 0,7-59-11 0 0,-25 102 5 0 0,0 0 1 0 0,0 0-1 0 0,-1 0 0 0 0,0 0 0 0 0,0 0 1 0 0,0 0-1 0 0,-1 0 0 0 0,0 0 1 0 0,-1 0-1 0 0,1 0 0 0 0,-2 0 0 0 0,1 0 1 0 0,-7-12-1 0 0,4 10-13 0 0,-1 0 1 0 0,0 0-1 0 0,-1 1 0 0 0,0 0 1 0 0,-1 0-1 0 0,1 0 0 0 0,-1 1 1 0 0,-14-10-1 0 0,-13-7-84 0 0,-1 1-1 0 0,-1 1 1 0 0,-50-20 0 0 0,48 25 31 0 0,-61-23-169 0 0,85 35 84 0 0,-1 1 0 0 0,0 0-1 0 0,0 1 1 0 0,-25-1 0 0 0,32 4-332 0 0,1 1 0 0 0,-1 0 0 0 0,1 1 0 0 0,-1 0 0 0 0,1 0 0 0 0,0 1 0 0 0,0 0-1 0 0,-10 5 1 0 0,15-7 158 0 0,-17 7-8288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5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1839 0 0,'0'0'83'0'0,"0"0"412"0"0,0 0 1687 0 0,0 0 738 0 0,0 0 148 0 0,1-2-362 0 0,36-52-824 0 0,-25 28-1754 0 0,-11 24-64 0 0,-1 2 0 0 0,0 0 0 0 0,0-3 64 0 0,0-18 787 0 0,0 20-374 0 0,0 1 6 0 0,0 0 12 0 0,-1-1-208 0 0,0 0 1 0 0,1 1 0 0 0,-1-1 0 0 0,0 0 0 0 0,1 1 0 0 0,-1-1-1 0 0,1 0 1 0 0,-1 1 0 0 0,1-1 0 0 0,-1 0 0 0 0,1 0-1 0 0,-1 0 1 0 0,1 0 0 0 0,0 0 0 0 0,-1-1 0 0 0,6 22 218 0 0,-4-19-384 0 0,0 2 19 0 0,5 24 179 0 0,-1 0 0 0 0,1 29-1 0 0,1 1-190 0 0,2 43 144 0 0,-3-21 110 0 0,11 88 625 0 0,-17-165-927 0 0,0-2 14 0 0,0 5 66 0 0,9 12 217 0 0,-8-15-389 0 0,-1-2 11 0 0,2-1-11 0 0,0 0-44 0 0,8-7 46 0 0,-8 5-133 0 0,1 0 0 0 0,0 0 0 0 0,-1 0 0 0 0,0-1 0 0 0,0 1-1 0 0,0-1 1 0 0,0 0 0 0 0,-1 0 0 0 0,0 1 0 0 0,1-1 0 0 0,-1 0 0 0 0,0 0-1 0 0,0-5 1 0 0,-1-14-4316 0 0,0 22 4068 0 0,0-14-8281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4:5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 4607 0 0,'0'0'408'0'0,"0"0"-328"0"0,0 0-80 0 0,0 0 0 0 0,0 0 928 0 0,0 0 176 0 0,0 0 32 0 0,0 0 8 0 0,-8-12-1336 0 0,0 3-256 0 0,0-1-64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0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49 1375 0 0,'0'0'66'0'0,"0"0"270"0"0,0 0 1116 0 0,0 0 489 0 0,0 0 99 0 0,0 0-160 0 0,0 0-759 0 0,0 0-333 0 0,0 0-69 0 0,0 0-62 0 0,0 0-203 0 0,-3 1-94 0 0,-20 3 326 0 0,0-1-502 0 0,20-3-90 0 0,1 1 0 0 0,0-1 0 0 0,-1 1 0 0 0,1 0 0 0 0,0 0 0 0 0,-4 2 0 0 0,2-1 76 0 0,2-1 162 0 0,2-1 152 0 0,-13 2 1548 0 0,12 0-1775 0 0,-3-1 45 0 0,-4 0 4307 0 0,31-3-4209 0 0,-20 2-256 0 0,-3 0 0 0 0,2 0-5 0 0,1-2-86 0 0,19 1 1014 0 0,-7 1-1014 0 0,-1-1 0 0 0,-2 0-31 0 0,8-5 47 0 0,-17 6 11 0 0,-3 0 17 0 0,0 0 7 0 0,0 0 7 0 0,0 0 1 0 0,0 0-7 0 0,0 0-27 0 0,0 0-13 0 0,2 0-1 0 0,6-2 1 0 0,-3 1 6 0 0,-4 1-68 0 0,20 0 109 0 0,33 3 0 0 0,-51-3-103 0 0,-1 0 1 0 0,1 0-1 0 0,0 0 0 0 0,-1 0 1 0 0,1-1-1 0 0,-1 1 0 0 0,5-2 1 0 0,6-1 21 0 0,176-18 745 0 0,-180 20-732 0 0,-1-1 0 0 0,1 0 0 0 0,12-5 1 0 0,27-7 48 0 0,-46 13-40 0 0,-22-2 14 0 0,17 2-81 0 0,0 1 0 0 0,0-1 0 0 0,0 1 0 0 0,0-1-1 0 0,0 1 1 0 0,-6 1 0 0 0,-79 17-698 0 0,84-17 430 0 0,0-1 1 0 0,0 1-1 0 0,0 0 0 0 0,1 0 1 0 0,-1 1-1 0 0,0-1 0 0 0,1 1 1 0 0,-1 0-1 0 0,1 0 0 0 0,-6 4 0 0 0,7-4-1080 0 0,2-2-1225 0 0,0 0-4709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0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4 455 0 0,'0'0'2946'0'0,"0"0"372"0"0,0 0 160 0 0,0 0-396 0 0,0 0-1807 0 0,0 0-790 0 0,0 0-154 0 0,0 0-58 0 0,0 0-89 0 0,0 0-37 0 0,0 0-10 0 0,-2 0 41 0 0,-42-4 3340 0 0,39 5-3115 0 0,0-1-1 0 0,1 1 0 0 0,-1 0 0 0 0,0 0 1 0 0,1 0-1 0 0,-7 3 0 0 0,1 0-178 0 0,6-3-158 0 0,1 0 0 0 0,-1 1 1 0 0,1-1-1 0 0,0 1 0 0 0,-1 0 0 0 0,-3 3 0 0 0,4-2-17 0 0,1-2 47 0 0,2-1 0 0 0,0 0 20 0 0,-1 12 313 0 0,1-11-382 0 0,0 0 0 0 0,0 0-1 0 0,0 0 1 0 0,0-1-1 0 0,0 1 1 0 0,0 0 0 0 0,0 0-1 0 0,1 0 1 0 0,-1 0-1 0 0,0 0 1 0 0,1-1 0 0 0,-1 1-1 0 0,0 0 1 0 0,1 0-1 0 0,-1-1 1 0 0,1 1 0 0 0,-1 0-1 0 0,1-1 1 0 0,0 1-1 0 0,-1 0 1 0 0,1-1 0 0 0,0 1-1 0 0,-1-1 1 0 0,1 1-1 0 0,0-1 1 0 0,0 1 0 0 0,-1-1-1 0 0,1 1 1 0 0,0-1-1 0 0,1 1 1 0 0,4 1 105 0 0,1-1 0 0 0,-1 1 0 0 0,9 0-1 0 0,-6 0 12 0 0,10 0 151 0 0,1-1 1 0 0,-1 0-1 0 0,22-3 1 0 0,-36 2-266 0 0,5-1 52 0 0,0 0 0 0 0,16-5 0 0 0,4-1-15 0 0,-17 4-50 0 0,23-8 0 0 0,-5 1-36 0 0,-19 7 0 0 0,1-2 0 0 0,-7 3 0 0 0,10-5 0 0 0,-4 3 0 0 0,-1 3-13 0 0,-9 1-62 0 0,-2 0-41 0 0,0 0 9 0 0,0 0 10 0 0,0 0 2 0 0,0 0 7 0 0,0 0 7 0 0,1 2 1 0 0,2 6-3 0 0,-2-5-11 0 0,-1-3-9 0 0,0 0-1 0 0,0 0-81 0 0,0 0-342 0 0,0 0-148 0 0,0 0-1029 0 0,0 0-4214 0 0,0 0-1809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0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23 15055 0 0,'0'0'694'0'0,"2"1"-22"0"0,12 4-393 0 0,-10-5-298 0 0,-2-1 41 0 0,0 1 54 0 0,-2 0 0 0 0,0 0-4 0 0,1-2-224 0 0,3-16-4032 0 0,-4 16 2774 0 0,0 2 795 0 0,0 0 351 0 0,0 0 68 0 0,0 0 196 0 0,0 0 755 0 0,0 0 333 0 0,0 0 61 0 0,0 0 48 0 0,0 0 138 0 0,0 0 60 0 0,0 0 11 0 0,0 0-70 0 0,0 0-301 0 0,0 0-130 0 0,0 0-29 0 0,0 0-69 0 0,0 0-277 0 0,0 0-124 0 0,0 0-22 0 0,0 0-36 0 0,-2-1-124 0 0,-1 0-158 0 0,1 0 0 0 0,-1 0 0 0 0,0 1 0 0 0,1-1 1 0 0,-1 1-1 0 0,0 0 0 0 0,0 0 0 0 0,0 0 0 0 0,1 0 1 0 0,-1 0-1 0 0,0 1 0 0 0,0-1 0 0 0,-3 2 0 0 0,-41 14 341 0 0,29-9-223 0 0,10-4-77 0 0,-1 1 0 0 0,1 1 0 0 0,0 0-1 0 0,1 0 1 0 0,-1 0 0 0 0,1 1 0 0 0,-13 13 0 0 0,17-15-84 0 0,1-1 0 0 0,-1 1 0 0 0,1 0 1 0 0,0 0-1 0 0,0 0 0 0 0,0 1 0 0 0,1-1 0 0 0,-2 5 1 0 0,0 2 13 0 0,0-4-25 0 0,0 0 0 0 0,0 0-1 0 0,1 0 1 0 0,1 0 0 0 0,-1 1-1 0 0,1-1 1 0 0,0 0-1 0 0,1 1 1 0 0,0-1 0 0 0,1 15-1 0 0,0-15 9 0 0,0-1 0 0 0,0 1 0 0 0,1-1 0 0 0,0 0 0 0 0,0 0 0 0 0,1 0 0 0 0,0 0 0 0 0,0 0 0 0 0,0-1 0 0 0,0 1 0 0 0,1-1 0 0 0,0 0 0 0 0,0 0 0 0 0,6 5 0 0 0,-2-2 24 0 0,0-1-1 0 0,1-1 0 0 0,-1 1 0 0 0,1-1 1 0 0,0-1-1 0 0,10 5 0 0 0,2 0 26 0 0,-8-4-3 0 0,0 0 0 0 0,27 7-1 0 0,-36-12-47 0 0,1 0 0 0 0,0 0-1 0 0,0-1 1 0 0,0 1 0 0 0,0-1-1 0 0,0-1 1 0 0,0 1 0 0 0,0-1-1 0 0,0 1 1 0 0,0-2 0 0 0,-1 1-1 0 0,8-3 1 0 0,-11 4-14 0 0,6-3 16 0 0,-1 0 0 0 0,1 1-1 0 0,-1 0 1 0 0,1 1-1 0 0,0-1 1 0 0,9 0-1 0 0,-2-1 25 0 0,20-4 46 0 0,-15 3-240 0 0,-15 1-184 0 0,-4 1-2 0 0,0 1-237 0 0,0 0 0 0 0,0 0 0 0 0,0 1 0 0 0,-1-1 1 0 0,1 0-1 0 0,0 0 0 0 0,-1 0 0 0 0,1 0 0 0 0,-1 0 0 0 0,1 0 1 0 0,-2-1-1 0 0,1 1-798 0 0,-10-14-7383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1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161 179 1375 0 0,'0'0'66'0'0,"2"-1"-8"0"0,7-4 224 0 0,-8 5 43 0 0,0-1-1 0 0,0 0 1 0 0,0 0 0 0 0,0 0 0 0 0,0 0-1 0 0,0 0 1 0 0,0 0 0 0 0,0 0 0 0 0,0 0 0 0 0,0 0-1 0 0,0 0 1 0 0,-1-1 0 0 0,2-1 0 0 0,-1 1 381 0 0,0 0 1193 0 0,-1 2-411 0 0,0 0-1282 0 0,1 0 0 0 0,-1-1 0 0 0,0 1 0 0 0,0 0 1 0 0,0-1-1 0 0,1 1 0 0 0,-1 0 0 0 0,0-1 0 0 0,0 1 1 0 0,0-1-1 0 0,0 1 0 0 0,0 0 0 0 0,0-1 0 0 0,0 1 0 0 0,0-1 1 0 0,0 1-1 0 0,0 0 0 0 0,0-1 0 0 0,0 1 0 0 0,0-1 1 0 0,0 1-1 0 0,0 0 0 0 0,0-1 0 0 0,-1 0 0 0 0,-2-15 4581 0 0,2 10-4227 0 0,-9-24 1965 0 0,9 10-2178 0 0,1 18-294 0 0,-1 5 0 0 0,-11 46-47 0 0,-10 94-1 0 0,2 33-5 0 0,17-146 0 0 0,-7 70 0 0 0,10-84 0 0 0,3-3 0 0 0,3-2 0 0 0,5-8 0 0 0,2-5 0 0 0,-1-4 0 0 0,-4-2 0 0 0,-6 3-25 0 0,0 1 0 0 0,-1 0 0 0 0,1-1 0 0 0,-1 0-1 0 0,0 1 1 0 0,0-1 0 0 0,0 0 0 0 0,-1 1 0 0 0,0-1 0 0 0,0 0 0 0 0,0 0 0 0 0,0 0-1 0 0,-1 1 1 0 0,0-1 0 0 0,0 0 0 0 0,-1-5 0 0 0,-5-8-244 0 0,0 0 1 0 0,-18-31-1 0 0,0-2-122 0 0,17 31-843 0 0,2-1 0 0 0,0-1 0 0 0,-5-38 0 0 0,9 49 857 0 0,-1 1-1 0 0,0 0 1 0 0,-6-13-1 0 0,8 23 368 0 0,-5-12-156 0 0,1 6 126 0 0,4 4 98 0 0,-1 0-1 0 0,1 1 1 0 0,-1-1-1 0 0,1 0 1 0 0,-1 0-1 0 0,0 1 1 0 0,0-1-1 0 0,0 1 0 0 0,0 0 1 0 0,0-1-1 0 0,0 1 1 0 0,0 0-1 0 0,0 0 1 0 0,-2 0-1 0 0,2 0 218 0 0,2 1 12 0 0,-3-3 161 0 0,3 2-398 0 0,-1 1 1 0 0,1 0 0 0 0,-1-1-1 0 0,1 1 1 0 0,-1-1 0 0 0,1 1-1 0 0,0-1 1 0 0,-1 1 0 0 0,1-1-1 0 0,0 1 1 0 0,-1-1 0 0 0,1 1-1 0 0,0-1 1 0 0,0 1 0 0 0,-1-1-1 0 0,1 0 1 0 0,0 1 0 0 0,0-1-1 0 0,0 1 1 0 0,0-1 0 0 0,0 0-1 0 0,0 1 1 0 0,0-1 0 0 0,0 1-1 0 0,0-1 1 0 0,0 0 0 0 0,0 0-1 0 0,5-3 126 0 0,-1 0 0 0 0,1 0 0 0 0,0 1 0 0 0,0 0 0 0 0,0 0 0 0 0,0 0 0 0 0,0 1 0 0 0,1 0 0 0 0,5-2 0 0 0,18-9 330 0 0,8-8-149 0 0,-25 13-180 0 0,0 1-1 0 0,1 0 1 0 0,-1 1 0 0 0,23-7 0 0 0,-30 11-117 0 0,0 0 0 0 0,1 0 0 0 0,-1-1 0 0 0,0 0 0 0 0,5-3 0 0 0,2-2 125 0 0,12 3 388 0 0,-23 4-490 0 0,-1 1-3 0 0,0 0 3 0 0,9 11 13 0 0,-9-10-83 0 0,7 12 67 0 0,-6-1-51 0 0,1 0-1 0 0,-1-1 1 0 0,-1 1-1 0 0,0 0 1 0 0,-1 0-1 0 0,-3 16 1 0 0,-1 30 35 0 0,6-36-64 0 0,1 0 0 0 0,8 32 0 0 0,-5-30 0 0 0,3 42 0 0 0,-4-19 0 0 0,-2-28 0 0 0,0 28 0 0 0,-3 59 0 0 0,1-97 0 0 0,1 2 0 0 0,8 8 0 0 0,-28-77-2528 0 0,18 56 2272 0 0,0 0-1 0 0,0 0 1 0 0,0-1 0 0 0,0 1-1 0 0,0 0 1 0 0,-1 0-1 0 0,1 0 1 0 0,-1 0 0 0 0,-2-2-1 0 0,-8-8-1555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5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86 19751 0 0,'0'0'903'0'0,"0"0"-18"0"0,-1 2-565 0 0,1 2-153 0 0,-1-1 0 0 0,0 0 0 0 0,1 1 0 0 0,-2-1 0 0 0,1 0 0 0 0,0 0 0 0 0,-1 0-1 0 0,1 0 1 0 0,-1 0 0 0 0,0 0 0 0 0,0 0 0 0 0,0-1 0 0 0,0 1 0 0 0,0-1 0 0 0,-1 1 0 0 0,1-1 0 0 0,-1 0-1 0 0,0 0 1 0 0,1 0 0 0 0,-1 0 0 0 0,-3 1 0 0 0,-5 4-43 0 0,1 0-1 0 0,0 1 1 0 0,-12 11-1 0 0,-2 2-101 0 0,16-13-65 0 0,0 0-1 0 0,1 0 0 0 0,0 1 1 0 0,0 1-1 0 0,1-1 1 0 0,1 1-1 0 0,-1 0 1 0 0,-7 21-1 0 0,-11 18-153 0 0,14-30 121 0 0,-10 21 0 0 0,18-35 61 0 0,0 1-1 0 0,0-1 1 0 0,1 1-1 0 0,-1 0 1 0 0,1-1-1 0 0,1 1 1 0 0,-1 0-1 0 0,1 0 1 0 0,0 7-1 0 0,0-11 8 0 0,1 0 0 0 0,0 1 0 0 0,-1-1 0 0 0,1 1 0 0 0,0-1 0 0 0,0 0 0 0 0,0 0 0 0 0,1 0 0 0 0,1 3 0 0 0,6 5 8 0 0,-7-9 3 0 0,0 0 0 0 0,0 0-1 0 0,0 0 1 0 0,0 0 0 0 0,0-1-1 0 0,0 1 1 0 0,0-1 0 0 0,0 0 0 0 0,0 1-1 0 0,1-1 1 0 0,-1 0 0 0 0,0 0-1 0 0,0-1 1 0 0,0 1 0 0 0,0 0 0 0 0,0-1-1 0 0,1 1 1 0 0,-1-1 0 0 0,0 0 0 0 0,0 1-1 0 0,0-1 1 0 0,0 0 0 0 0,0 0-1 0 0,3-3 1 0 0,3-2 26 0 0,1 0 0 0 0,-1-1 0 0 0,13-13 0 0 0,2-5 48 0 0,-1 0 1 0 0,19-29-1 0 0,-34 43-56 0 0,0-1-1 0 0,0 1 0 0 0,-1-1 1 0 0,-1-1-1 0 0,0 1 1 0 0,-1-1-1 0 0,0 1 1 0 0,2-17-1 0 0,-2 11-20 0 0,-2-1 0 0 0,-1 1 0 0 0,0-1 0 0 0,-1 0 0 0 0,-5-34 0 0 0,-3 10-12 0 0,5 28-89 0 0,0 12 74 0 0,1 0-4 0 0,0-1 4 0 0,-8-9-87 0 0,9 12 50 0 0,-1 2-11 0 0,1-1 50 0 0,-1 1 0 0 0,1 0 0 0 0,-1-1 0 0 0,1 1 0 0 0,0 0 0 0 0,0 0 0 0 0,-1 0 0 0 0,1 0 0 0 0,0 0 0 0 0,0 1 0 0 0,0-1 0 0 0,0 0 0 0 0,0 0 0 0 0,0 1-1 0 0,0-1 1 0 0,0 1 0 0 0,1-1 0 0 0,-1 0 0 0 0,1 1 0 0 0,-1 0 0 0 0,1-1 0 0 0,-1 1 0 0 0,1-1 0 0 0,0 3 0 0 0,-1-2-42 0 0,3 0 3 0 0,3 4 66 0 0,0-1-1 0 0,0 0 1 0 0,1 0 0 0 0,0 0-1 0 0,0-1 1 0 0,0 1-1 0 0,0-2 1 0 0,0 1 0 0 0,1-1-1 0 0,0 0 1 0 0,0 0 0 0 0,0 0-1 0 0,13 2 1 0 0,-4-2 145 0 0,1-1 0 0 0,0 0 0 0 0,-1-1 0 0 0,1-1 0 0 0,21-3 0 0 0,-27 3-3 0 0,0 0-1 0 0,-1 0 0 0 0,1 1 1 0 0,0 0-1 0 0,0 1 0 0 0,-1 0 0 0 0,1 1 1 0 0,-1 0-1 0 0,1 1 0 0 0,9 5 0 0 0,-18-8-129 0 0,0 0 0 0 0,0 0 0 0 0,0 1 0 0 0,0-1 0 0 0,0 1-1 0 0,0 0 1 0 0,0-1 0 0 0,-1 1 0 0 0,1 0 0 0 0,-1 0 0 0 0,1 0-1 0 0,-1 0 1 0 0,0 0 0 0 0,1 1 0 0 0,-1-1 0 0 0,0 0-1 0 0,-1 0 1 0 0,1 1 0 0 0,0-1 0 0 0,-1 1 0 0 0,1-1 0 0 0,-1 1-1 0 0,0-1 1 0 0,0 0 0 0 0,0 1 0 0 0,0 3 0 0 0,-1 3-1 0 0,1 0 0 0 0,-2 0 0 0 0,1 0 0 0 0,-2 0 0 0 0,1-1 1 0 0,-4 10-1 0 0,-4 3-6 0 0,-1-1 1 0 0,-1 0 0 0 0,0-1 0 0 0,-2 0-1 0 0,-15 17 1 0 0,-12 16-1 0 0,34-42-4 0 0,-17 20-22 0 0,17-25-97 0 0,5-11-304 0 0,8-16-376 0 0,-4 17 693 0 0,1 0 0 0 0,0 0 1 0 0,0 1-1 0 0,0-1 0 0 0,0 0 0 0 0,1 1 0 0 0,0 0 0 0 0,5-5 0 0 0,6-4 585 0 0,19-11 0 0 0,-3 2 49 0 0,131-107-277 0 0,-158 125-236 0 0,1 1 1 0 0,-1 0-1 0 0,1 0 0 0 0,0 0 1 0 0,0 0-1 0 0,0 1 1 0 0,0 0-1 0 0,0 0 1 0 0,1 0-1 0 0,8-1 0 0 0,-2 2 54 0 0,-10 2-58 0 0,0-1-1 0 0,1 1 1 0 0,-1 0-1 0 0,0 0 1 0 0,0 0-1 0 0,0 1 1 0 0,0-1-1 0 0,0 0 1 0 0,0 1-1 0 0,0-1 0 0 0,2 3 1 0 0,-3-3-21 0 0,9 10 18 0 0,-8-7-13 0 0,0 0 0 0 0,-1 0 0 0 0,1 1 0 0 0,-1-1 0 0 0,0 0 1 0 0,0 1-1 0 0,0-1 0 0 0,0 0 0 0 0,-1 1 0 0 0,0 4 0 0 0,0 11-91 0 0,-4 20 0 0 0,1-5 44 0 0,2 18-18 0 0,1-35 77 0 0,2-14 13 0 0,-2 5 17 0 0,1-7-26 0 0,-1 2-19 0 0,-4 15 187 0 0,3-17 16 0 0,2-5-110 0 0,2-11-125 0 0,-1 7 1 0 0,1 0 1 0 0,-1 0-1 0 0,6-10 1 0 0,1 6-4 0 0,15-17-1 0 0,-15 18 18 0 0,0 0-1 0 0,10-15 0 0 0,14-29 101 0 0,44-66 252 0 0,-48 74-146 0 0,-15 25-176 0 0,28-36 1 0 0,-35 50 130 0 0,0 0-1 0 0,0 1 1 0 0,0-1-1 0 0,1 1 1 0 0,0 1-1 0 0,0-1 1 0 0,1 1-1 0 0,11-4 1 0 0,0 3 296 0 0,-20 6-434 0 0,0 0 0 0 0,0 0-1 0 0,0 0 1 0 0,0 0 0 0 0,0 0 0 0 0,0 0 0 0 0,0 0 0 0 0,0 0 0 0 0,1 0 0 0 0,-1 0 0 0 0,0 0 0 0 0,0 0 0 0 0,0 0 0 0 0,0 0 0 0 0,0 0 0 0 0,0 0-1 0 0,0 0 1 0 0,0 0 0 0 0,1 0 0 0 0,-1 1 0 0 0,0-1 0 0 0,0 0 0 0 0,0 0 0 0 0,0 0 0 0 0,0 0 0 0 0,0 0 0 0 0,0 0 0 0 0,0 0 0 0 0,0 0 0 0 0,0 0-1 0 0,0 0 1 0 0,0 0 0 0 0,0 0 0 0 0,1 1 0 0 0,-1-1 0 0 0,0 0 0 0 0,0 0 0 0 0,0 0 0 0 0,0 0 0 0 0,0 0 0 0 0,0 0 0 0 0,0 0 0 0 0,0 0 0 0 0,0 0-1 0 0,0 1 1 0 0,6 11-179 0 0,13 21 0 0 0,-16-29 88 0 0,0 0 28 0 0,0 0 1 0 0,1 0 0 0 0,0 0 0 0 0,0-1 0 0 0,0 1-1 0 0,7 4 1 0 0,0 0-13 0 0,-2-1 67 0 0,1 1 1 0 0,-2 0-1 0 0,1 1 0 0 0,-1 0 0 0 0,-1 1 1 0 0,1-1-1 0 0,-2 1 0 0 0,1 1 1 0 0,6 14-1 0 0,6 10 2 0 0,42 79 136 0 0,-58-106-106 0 0,0 0 0 0 0,0 0 0 0 0,-1 0 1 0 0,0 1-1 0 0,-1-1 0 0 0,0 1 0 0 0,-1-1 0 0 0,1 1 1 0 0,-1-1-1 0 0,-2 15 0 0 0,1-22-7 0 0,1 1 0 0 0,-1-1 0 0 0,0 1 0 0 0,1-1 0 0 0,-1 1 0 0 0,0-1 0 0 0,0 0 0 0 0,0 1 0 0 0,0-1 0 0 0,0 0 0 0 0,0 0 0 0 0,0 0 0 0 0,0 0 0 0 0,-1 0 0 0 0,1 0 0 0 0,0 0 0 0 0,-1 0 0 0 0,1 0 0 0 0,-1 0 0 0 0,1-1 0 0 0,-1 1 0 0 0,1-1 0 0 0,-3 2 0 0 0,-10-2 69 0 0,6-2-99 0 0,0 0 0 0 0,0 0 0 0 0,0-1 0 0 0,0 0 0 0 0,1-1 0 0 0,-1 1 0 0 0,1-1 1 0 0,0-1-1 0 0,0 1 0 0 0,-12-12 0 0 0,-1-3-841 0 0,-34-42-1 0 0,40 43 45 0 0,10 13 267 0 0,0-1 0 0 0,1 1-1 0 0,-1-1 1 0 0,1 0 0 0 0,0 0-1 0 0,-2-7 1 0 0,5 11-1784 0 0,0 2-3040 0 0,0 0-1298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1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6447 0 0,'0'0'499'0'0,"-2"0"-131"0"0,-6 3 1325 0 0,0 0 1 0 0,1 1-1 0 0,-12 6 1 0 0,12-6-1520 0 0,5-3 283 0 0,0 1-33 0 0,-18 11 400 0 0,18-12-418 0 0,2-1-12 0 0,0 0-2 0 0,-1 2 0 0 0,-5 16 1434 0 0,5-16-1542 0 0,6 11 461 0 0,10-7-353 0 0,-10-5-328 0 0,0-1 0 0 0,1 1 0 0 0,-1-1 1 0 0,1 0-1 0 0,-1 0 0 0 0,1 0 0 0 0,-1-1 0 0 0,0 0 0 0 0,1 0 1 0 0,-1 0-1 0 0,10-5 0 0 0,5-2-113 0 0,29-17 0 0 0,-47 24 37 0 0,26-15-1741 0 0,-15 9 679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1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0 716 6447 0 0,'0'0'499'0'0,"1"-2"-110"0"0,3-11 2209 0 0,0 1 0 0 0,2-17-1 0 0,2-29 1583 0 0,-5 31-2587 0 0,11-45 0 0 0,42-210 1155 0 0,-47 224-2416 0 0,-5 31-133 0 0,-1 1 0 0 0,-2-54 0 0 0,-1 58-91 0 0,0 22-101 0 0,0-1-1 0 0,0 1 0 0 0,0 0 1 0 0,0 0-1 0 0,1 0 1 0 0,-1-1-1 0 0,0 1 1 0 0,0 0-1 0 0,0 0 0 0 0,0-1 1 0 0,0 1-1 0 0,0 0 1 0 0,0 0-1 0 0,-1-1 1 0 0,1 1-1 0 0,0 0 0 0 0,0 0 1 0 0,0-1-1 0 0,0 1 1 0 0,0 0-1 0 0,0 0 1 0 0,0 0-1 0 0,0-1 0 0 0,-1 1 1 0 0,1 0-1 0 0,0 0 1 0 0,0 0-1 0 0,0 0 0 0 0,0-1 1 0 0,-1 1-1 0 0,1 0 1 0 0,0 0-1 0 0,0 0 1 0 0,0 0-1 0 0,-1-1 1 0 0,-6 7 44 0 0,-7 16-18 0 0,8-6-39 0 0,0 0 0 0 0,0 1 0 0 0,2 0 0 0 0,0 0 0 0 0,0 0 0 0 0,0 24 0 0 0,-2 1-4 0 0,-2 16-46 0 0,-2 85 0 0 0,11-113 29 0 0,0 0-1 0 0,2-1 1 0 0,1 1-1 0 0,15 50 1 0 0,-1-20-141 0 0,-12-46 86 0 0,2-2 6 0 0,-1 0 22 0 0,-6-11 53 0 0,-1-1 1 0 0,1 1-1 0 0,-1-1 0 0 0,1 0 1 0 0,-1 1-1 0 0,1-1 1 0 0,-1 1-1 0 0,1-1 0 0 0,-1 0 1 0 0,1 1-1 0 0,0-1 1 0 0,-1 0-1 0 0,1 0 0 0 0,0 0 1 0 0,-1 1-1 0 0,1-1 1 0 0,1 0-1 0 0,-2 0 1 0 0,1 0 2 0 0,-1 0 0 0 0,1 0 0 0 0,-1 0 0 0 0,1 0 0 0 0,-1 0 0 0 0,1-1 0 0 0,-1 1 0 0 0,1 0-1 0 0,0 0 1 0 0,-1 0 0 0 0,1-1 0 0 0,-1 1 0 0 0,1 0 0 0 0,-1-1 0 0 0,1 1 0 0 0,0-1 0 0 0,13-21 29 0 0,-1-3-31 0 0,-12 22 0 0 0,1 1 0 0 0,-1 0 0 0 0,0-1 0 0 0,1 1 0 0 0,-1 0 0 0 0,1 0 0 0 0,3-3 0 0 0,0-1 0 0 0,-1 0 0 0 0,0 0 0 0 0,4-9 0 0 0,6-8 0 0 0,-3 7 8 0 0,-8 11-3 0 0,1 0 0 0 0,0-1 0 0 0,0 1 0 0 0,0 1 0 0 0,0-1 1 0 0,1 1-1 0 0,0 0 0 0 0,-1 0 0 0 0,2 0 0 0 0,8-5 0 0 0,-3 5-5 0 0,1 4 0 0 0,-10 1 0 0 0,-1-1 0 0 0,1 1 0 0 0,-1 0 0 0 0,1 0 0 0 0,-1 0 0 0 0,1 0 0 0 0,-1 0 0 0 0,0 0 0 0 0,0 0 0 0 0,1 0 0 0 0,-1 0 0 0 0,0 1 0 0 0,0-1 0 0 0,0 1 0 0 0,0-1 0 0 0,0 1 0 0 0,0-1 0 0 0,-1 1 0 0 0,1-1 0 0 0,0 1 0 0 0,0 3 0 0 0,0 2 0 0 0,0 1 0 0 0,0-1 0 0 0,0 15 0 0 0,-1 2 0 0 0,9 38-29 0 0,-7-56 22 0 0,0 1 1 0 0,0-1-1 0 0,0 1 0 0 0,0-1 0 0 0,1 1 0 0 0,7 10 0 0 0,-1-7-47 0 0,-6-8 48 0 0,-1 0-1 0 0,1-1 1 0 0,0 1-1 0 0,-1-1 1 0 0,1 1-1 0 0,0-1 1 0 0,0 0-1 0 0,0 0 0 0 0,0 0 1 0 0,0-1-1 0 0,1 1 1 0 0,-1-1-1 0 0,0 1 1 0 0,5-1-1 0 0,-3-1-5 0 0,-1 0-1 0 0,1 1 1 0 0,0-2 0 0 0,0 1-1 0 0,0 0 1 0 0,0-1-1 0 0,-1 0 1 0 0,7-4 0 0 0,0 0-1 0 0,-1-1 1 0 0,0 0 0 0 0,-1-1-1 0 0,1-1 1 0 0,-2 1 0 0 0,14-16-1 0 0,-13 12 13 0 0,1 0 0 0 0,-2 0 0 0 0,1 0 0 0 0,-2-1 0 0 0,0-1 0 0 0,0 1 0 0 0,-2-1 0 0 0,1 0 0 0 0,-2-1 0 0 0,5-19 0 0 0,-9 31 15 0 0,1-2 11 0 0,0 1 0 0 0,-1-1 0 0 0,1 0 0 0 0,-2-8 0 0 0,1 11 1 0 0,0 1 0 0 0,0 0 0 0 0,-1 0 0 0 0,1 0 1 0 0,0 0-1 0 0,-1 0 0 0 0,1 0 0 0 0,-1 0 1 0 0,1 0-1 0 0,-1 0 0 0 0,1 0 0 0 0,-1 0 1 0 0,0 0-1 0 0,1 0 0 0 0,-1 0 0 0 0,0 1 1 0 0,0-1-1 0 0,0 0 0 0 0,0 0 0 0 0,0 1 0 0 0,0-1 1 0 0,1 1-1 0 0,-2-1 0 0 0,1 1 0 0 0,0-1 1 0 0,0 1-1 0 0,-1-1 0 0 0,0 1-13 0 0,0 0 0 0 0,-1-1 0 0 0,1 1-1 0 0,0 0 1 0 0,0 1 0 0 0,0-1 0 0 0,0 0 0 0 0,0 1 0 0 0,0-1 0 0 0,0 1-1 0 0,0 0 1 0 0,0-1 0 0 0,0 1 0 0 0,0 0 0 0 0,0 0 0 0 0,0 1-1 0 0,0-1 1 0 0,1 0 0 0 0,-1 0 0 0 0,0 1 0 0 0,1-1 0 0 0,-1 1 0 0 0,1 0-1 0 0,0-1 1 0 0,-2 3 0 0 0,0 1 13 0 0,0 0 0 0 0,0 0 1 0 0,0 0-1 0 0,1 0 0 0 0,-1 0 0 0 0,1 0 0 0 0,1 1 1 0 0,-1-1-1 0 0,0 7 0 0 0,1-5-72 0 0,0-1 0 0 0,1 1 0 0 0,0 0 0 0 0,0 0 0 0 0,1 0 0 0 0,0 0 0 0 0,0 0 0 0 0,1-1 0 0 0,-1 1 0 0 0,2 0 0 0 0,2 8 0 0 0,-2-11 5 0 0,-1 1 1 0 0,1-1-1 0 0,0 1 0 0 0,0-1 0 0 0,0 0 1 0 0,1 0-1 0 0,0-1 0 0 0,-1 1 0 0 0,1-1 1 0 0,0 1-1 0 0,1-1 0 0 0,-1 0 0 0 0,0-1 1 0 0,1 1-1 0 0,8 2 0 0 0,-8-2-12 0 0,1-1 1 0 0,-1 0-1 0 0,1 0 0 0 0,-1-1 1 0 0,1 0-1 0 0,0 0 0 0 0,0 0 1 0 0,0 0-1 0 0,0-1 0 0 0,-1 0 0 0 0,1 0 1 0 0,11-3-1 0 0,0 0 35 0 0,-1-1-1 0 0,19-8 1 0 0,-30 11 15 0 0,-1-1 0 0 0,0 0 0 0 0,0 0 0 0 0,0 0 0 0 0,0-1 0 0 0,0 0 0 0 0,-1 0 0 0 0,1 0 0 0 0,-1 0 0 0 0,1 0 0 0 0,-1 0 0 0 0,0-1 0 0 0,3-5 0 0 0,-4 3 77 0 0,1 0 0 0 0,-1 0 0 0 0,0-1 0 0 0,-1 1 0 0 0,1-1 0 0 0,-1 1 1 0 0,-1-1-1 0 0,1 0 0 0 0,-1 1 0 0 0,0-1 0 0 0,-1 0 0 0 0,1 1 0 0 0,-1-1 0 0 0,-1 1 0 0 0,1-1 0 0 0,-5-10 0 0 0,5 16 72 0 0,1 1-19 0 0,0 0-7 0 0,0-2-10 0 0,0-4-34 0 0,0 4 3 0 0,0 5-23 0 0,-1 8-57 0 0,0 0-1 0 0,1 1 0 0 0,0-1 0 0 0,1 0 0 0 0,0 0 1 0 0,1 1-1 0 0,0-1 0 0 0,1 0 0 0 0,5 12 0 0 0,-3-9-131 0 0,0 0-1 0 0,2-1 0 0 0,-1 1 0 0 0,2-1 0 0 0,13 18 0 0 0,-20-29 123 0 0,1-1-1 0 0,-1 1 0 0 0,0-1 1 0 0,1 0-1 0 0,-1 0 1 0 0,1 1-1 0 0,0-1 1 0 0,-1 0-1 0 0,1 0 1 0 0,0 0-1 0 0,0-1 0 0 0,-1 1 1 0 0,1 0-1 0 0,0-1 1 0 0,0 1-1 0 0,0-1 1 0 0,0 0-1 0 0,0 1 1 0 0,0-1-1 0 0,0 0 0 0 0,0 0 1 0 0,0 0-1 0 0,0-1 1 0 0,0 1-1 0 0,0 0 1 0 0,0-1-1 0 0,-1 1 1 0 0,1-1-1 0 0,0 0 0 0 0,0 0 1 0 0,0 1-1 0 0,-1-1 1 0 0,1 0-1 0 0,0 0 1 0 0,1-2-1 0 0,3-2-20 0 0,0 1-1 0 0,-1-1 0 0 0,0 0 1 0 0,0-1-1 0 0,0 1 1 0 0,-1-1-1 0 0,1 0 1 0 0,2-6-1 0 0,20-35 75 0 0,21-41 106 0 0,-43 80-91 0 0,0 0-1 0 0,0 1 1 0 0,8-10 0 0 0,-9 11 7 0 0,-2 5 12 0 0,-2 1-5 0 0,0 0-63 0 0,1 1 0 0 0,-1-1-1 0 0,0 0 1 0 0,1 1-1 0 0,-1-1 1 0 0,1 0 0 0 0,-1 1-1 0 0,1-1 1 0 0,-1 1-1 0 0,0-1 1 0 0,1 1 0 0 0,-1-1-1 0 0,0 0 1 0 0,0 1-1 0 0,1-1 1 0 0,-1 1 0 0 0,0 0-1 0 0,0-1 1 0 0,0 1-1 0 0,1-1 1 0 0,-1 1 0 0 0,0-1-1 0 0,0 1 1 0 0,0-1-1 0 0,0 2 1 0 0,2 13 79 0 0,-2-14-85 0 0,2 38 92 0 0,-2-25-80 0 0,0-1 0 0 0,1 0 1 0 0,5 23-1 0 0,-4-32-92 0 0,-1-1 0 0 0,0 1 0 0 0,1 0 0 0 0,-1 0 0 0 0,1-1 0 0 0,0 1 0 0 0,0-1 0 0 0,1 0 0 0 0,-1 0 0 0 0,1 0 1 0 0,0 0-1 0 0,-1 0 0 0 0,1 0 0 0 0,0 0 0 0 0,1-1 0 0 0,5 4 0 0 0,-8-6-112 0 0,0 1 1 0 0,0-1-1 0 0,0 1 0 0 0,1-1 1 0 0,-1 1-1 0 0,0-1 0 0 0,1 0 0 0 0,-1 0 1 0 0,0 0-1 0 0,0 0 0 0 0,1 0 1 0 0,-1 0-1 0 0,0 0 0 0 0,1 0 0 0 0,-1 0 1 0 0,0-1-1 0 0,0 1 0 0 0,1 0 1 0 0,-1-1-1 0 0,0 1 0 0 0,0-1 1 0 0,0 0-1 0 0,0 1 0 0 0,1-1 0 0 0,-1 0 1 0 0,0 1-1 0 0,0-1 0 0 0,0 0 1 0 0,1-1-1 0 0,4-5-1598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1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214 484 5527 0 0,'0'0'423'0'0,"-2"-2"166"0"0,-2-5 1586 0 0,-1 1-1 0 0,0 0 0 0 0,0 0 0 0 0,-1 1 0 0 0,-7-7 0 0 0,11 11-1850 0 0,-1-1 1 0 0,1 0-1 0 0,-1 1 0 0 0,0-1 1 0 0,1 1-1 0 0,-1 0 0 0 0,0 0 1 0 0,0 0-1 0 0,0 0 0 0 0,0 1 1 0 0,1-1-1 0 0,-1 1 0 0 0,0 0 1 0 0,0-1-1 0 0,0 2 0 0 0,0-1 0 0 0,-6 1 1 0 0,4 0-263 0 0,0 1 0 0 0,0-1 0 0 0,-1 1 1 0 0,1 1-1 0 0,0-1 0 0 0,1 1 0 0 0,-1 0 1 0 0,0 0-1 0 0,1 0 0 0 0,0 1 0 0 0,-1-1 1 0 0,1 1-1 0 0,1 0 0 0 0,-1 0 0 0 0,-5 8 0 0 0,3-2 33 0 0,1-1 0 0 0,0 1 0 0 0,0 0-1 0 0,1 0 1 0 0,0 0 0 0 0,1 0-1 0 0,-3 13 1 0 0,5-15-123 0 0,1 1 0 0 0,-1 0 1 0 0,1-1-1 0 0,3 18 0 0 0,-3-22 3 0 0,1-2-1 0 0,-1-1-1 0 0,0 1 1 0 0,1-1 0 0 0,-1 1-1 0 0,1-1 1 0 0,-1 0-1 0 0,1 1 1 0 0,0-1 0 0 0,0 0-1 0 0,-1 0 1 0 0,1 1 0 0 0,0-1-1 0 0,0 0 1 0 0,0 0-1 0 0,0 0 1 0 0,1 0 0 0 0,-1 0-1 0 0,0 0 1 0 0,2 0-1 0 0,-1 1-3 0 0,0-1-1 0 0,1 0 0 0 0,-1 0 1 0 0,1 0-1 0 0,-1 0 0 0 0,1-1 1 0 0,-1 1-1 0 0,5 0 0 0 0,7-3-89 0 0,-3-1 90 0 0,-1-1-1 0 0,0 0 1 0 0,0-1 0 0 0,-1 0 0 0 0,16-11-1 0 0,41-35 353 0 0,-62 47-251 0 0,-3 3 86 0 0,-1 1 3 0 0,0 0-3 0 0,0 0-10 0 0,0 0-3 0 0,0 3-112 0 0,-1 0 0 0 0,1 0 0 0 0,-1 0 0 0 0,0-1 0 0 0,0 1 0 0 0,0 0 0 0 0,0 0 0 0 0,-1-1 0 0 0,-1 4 0 0 0,-4 7 21 0 0,2 3-13 0 0,0 0-1 0 0,1 0 1 0 0,1 0 0 0 0,-1 18-1 0 0,1-7-18 0 0,-10 170-182 0 0,16-111-265 0 0,-1-15-418 0 0,-5-44 339 0 0,2-24 368 0 0,1-3 58 0 0,-1-2 72 0 0,-1 0 0 0 0,1 0 0 0 0,0 0 0 0 0,0 0 0 0 0,0 0-1 0 0,0 0 1 0 0,0 0 0 0 0,-1-4 0 0 0,0-4 7 0 0,0 0 0 0 0,0 0 0 0 0,1 0 0 0 0,0-1 0 0 0,1 1 0 0 0,0-1 0 0 0,1 1 1 0 0,0 0-1 0 0,0-1 0 0 0,1 1 0 0 0,6-16 0 0 0,4-10-3 0 0,32-62 1 0 0,-26 61-5 0 0,2-2-19 0 0,27-36 0 0 0,6-13-28 0 0,3-5 42 0 0,-35 61 13 0 0,-1-1-1 0 0,25-57 0 0 0,-31 51 63 0 0,18-69-1 0 0,-29 91 119 0 0,0 0 0 0 0,-1 0 0 0 0,0-1-1 0 0,-2 1 1 0 0,0-1 0 0 0,-4-30 0 0 0,3 45-95 0 0,1 0 0 0 0,-1 0 0 0 0,0 0 0 0 0,0 0 0 0 0,0 1 0 0 0,0-1 0 0 0,0 0 0 0 0,0 0 0 0 0,-1 1 1 0 0,0-1-1 0 0,1 1 0 0 0,-1-1 0 0 0,0 1 0 0 0,0 0 0 0 0,-4-3 0 0 0,6 4-69 0 0,-1 1-1 0 0,1 0 1 0 0,-1 0 0 0 0,1-1-1 0 0,-1 1 1 0 0,1 0-1 0 0,-1 0 1 0 0,1 0 0 0 0,-1 0-1 0 0,0 0 1 0 0,1 0 0 0 0,-1 0-1 0 0,1 0 1 0 0,-1 0-1 0 0,1 0 1 0 0,-1 0 0 0 0,1 0-1 0 0,-1 0 1 0 0,0 0-1 0 0,1 0 1 0 0,-1 1 0 0 0,1-1-1 0 0,-1 0 1 0 0,1 0 0 0 0,-1 1-1 0 0,1-1 1 0 0,-1 0-1 0 0,1 1 1 0 0,0-1 0 0 0,-1 0-1 0 0,1 1 1 0 0,-1-1 0 0 0,1 1-1 0 0,0-1 1 0 0,-1 1-1 0 0,-9 16 74 0 0,7-7-90 0 0,0 0 0 0 0,1 1 0 0 0,0-1 0 0 0,0 0 0 0 0,1 1 0 0 0,1-1 0 0 0,1 20 0 0 0,-1 5 0 0 0,4 89-66 0 0,-2-102 51 0 0,16 142-912 0 0,-16-130 525 0 0,2-1 0 0 0,1 1 0 0 0,2-1 1 0 0,15 48-1 0 0,-19-74 221 0 0,0 0-1 0 0,0 0 1 0 0,1 0 0 0 0,6 9 0 0 0,-8-14 51 0 0,0 1 1 0 0,0-1 0 0 0,1 0 0 0 0,-1 1 0 0 0,0-1 0 0 0,1 0-1 0 0,0 0 1 0 0,-1-1 0 0 0,1 1 0 0 0,0-1 0 0 0,0 1 0 0 0,6 1-1 0 0,-8-3 20 0 0,1 0-1 0 0,0 0 0 0 0,0 0 1 0 0,-1 0-1 0 0,1-1 0 0 0,0 1 0 0 0,-1-1 1 0 0,1 1-1 0 0,0-1 0 0 0,-1 0 0 0 0,1 1 1 0 0,2-3-1 0 0,1 1-199 0 0,0-1 142 0 0,0 0 0 0 0,0 0 0 0 0,-1-1 0 0 0,1 1-1 0 0,0-1 1 0 0,-1 0 0 0 0,0-1 0 0 0,0 1 0 0 0,0-1 0 0 0,-1 0 0 0 0,0 1-1 0 0,0-1 1 0 0,0-1 0 0 0,0 1 0 0 0,-1 0 0 0 0,0-1 0 0 0,3-10 0 0 0,-2 6 75 0 0,-1 0 1 0 0,0-1-1 0 0,0 1 0 0 0,-1 0 1 0 0,-1-1-1 0 0,0 1 1 0 0,0-1-1 0 0,-1 1 1 0 0,-3-14-1 0 0,1 11 105 0 0,0-1-1 0 0,-2 1 1 0 0,1 0 0 0 0,-2 0-1 0 0,1 0 1 0 0,-2 1-1 0 0,0 0 1 0 0,0 0 0 0 0,-18-20-1 0 0,22 29 49 0 0,-1-1-1 0 0,0 1 0 0 0,0 0 0 0 0,0 0 1 0 0,-1 1-1 0 0,1-1 0 0 0,0 1 0 0 0,-1 0 1 0 0,0 0-1 0 0,1 1 0 0 0,-1-1 0 0 0,0 1 1 0 0,0 0-1 0 0,0 0 0 0 0,0 1 1 0 0,0-1-1 0 0,0 1 0 0 0,0 0 0 0 0,0 1 1 0 0,-10 1-1 0 0,4 0 96 0 0,0 1 0 0 0,0 0 0 0 0,0 0 0 0 0,0 2-1 0 0,0-1 1 0 0,1 1 0 0 0,-20 12 0 0 0,29-15-131 0 0,-1-1 0 0 0,0 0 0 0 0,0 0 0 0 0,1 1 0 0 0,-1-1 0 0 0,0 1 0 0 0,1-1 0 0 0,0 1 0 0 0,-1 0 0 0 0,1 0 0 0 0,0 0 0 0 0,0-1 0 0 0,0 1 0 0 0,0 0 0 0 0,0 0 0 0 0,0 0 0 0 0,1 0 0 0 0,-1 3 0 0 0,1-4-12 0 0,0 0 0 0 0,0-1 0 0 0,0 1 0 0 0,0 0 0 0 0,0-1 0 0 0,0 1-1 0 0,1 0 1 0 0,-1-1 0 0 0,0 1 0 0 0,0-1 0 0 0,1 1 0 0 0,-1 0 0 0 0,0-1 0 0 0,1 1 0 0 0,-1-1-1 0 0,1 1 1 0 0,-1-1 0 0 0,1 1 0 0 0,-1-1 0 0 0,1 1 0 0 0,1 0 26 0 0,-2 0-27 0 0,1 0 0 0 0,0 0 0 0 0,0-1 0 0 0,-1 1 0 0 0,1 0 0 0 0,0-1-1 0 0,0 1 1 0 0,0-1 0 0 0,0 1 0 0 0,0-1 0 0 0,1 1 0 0 0,4 1-2 0 0,0-1 0 0 0,0 0 1 0 0,0-1-1 0 0,-1 1 0 0 0,1-1 0 0 0,0 0 1 0 0,0-1-1 0 0,10-1 0 0 0,-2-1-11 0 0,0 0 0 0 0,22-8 0 0 0,-10 0-767 0 0,37-22 0 0 0,-33 15-845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1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0 919 0 0,'-11'6'-195'0'0,"-26"12"3082"0"0,-6 0 6536 0 0,33-15-7949 0 0,8-3-1018 0 0,0 1 1 0 0,0-1-1 0 0,0 1 1 0 0,0 0 0 0 0,0 0-1 0 0,0 0 1 0 0,-3 2 0 0 0,-7 5 1710 0 0,-24 13 0 0 0,34-20-1636 0 0,2-1-125 0 0,0 0-56 0 0,0 0-13 0 0,0 0-30 0 0,1 3-125 0 0,9 24 57 0 0,-1-16-131 0 0,-4-6-95 0 0,-1-1 0 0 0,1-1 0 0 0,1 1 0 0 0,-1-1 0 0 0,0 0 0 0 0,11 5 0 0 0,40 10 88 0 0,-38-12-75 0 0,20 8 0 0 0,87 37 49 0 0,-121-50-63 0 0,12 9 17 0 0,-14-9-93 0 0,-2-1-29 0 0,0 0-10 0 0,0 0-245 0 0,-7 8-2841 0 0,6-6 1286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1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35 6447 0 0,'-5'7'195'0'0,"-14"15"280"0"0,-21 23 6355 0 0,39-44-5750 0 0,-3 3-194 0 0,0-1 245 0 0,4-2 3253 0 0,8-2-4056 0 0,-1-1 0 0 0,1 0 0 0 0,-1 0 0 0 0,0-1 0 0 0,1 0 0 0 0,7-4 0 0 0,40-27 1012 0 0,-38 22-1031 0 0,0 2-1 0 0,21-11 1 0 0,-26 16-288 0 0,-5 2-9 0 0,0 0 1 0 0,0 0-1 0 0,0 1 0 0 0,9-2 0 0 0,-14 4-47 0 0,0 0-1 0 0,-1 1 1 0 0,1-1-1 0 0,0 1 0 0 0,-1-1 1 0 0,1 1-1 0 0,0 0 0 0 0,-1-1 1 0 0,1 1-1 0 0,1 1 1 0 0,1 1-267 0 0,-1-1-1095 0 0,4 6-442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119 123 1375 0 0,'-1'-6'229'0'0,"0"2"2214"0"0,-4-3-1465 0 0,5 7-424 0 0,0-1 0 0 0,-1 1 0 0 0,1 0 0 0 0,0-1 0 0 0,0 1-1 0 0,0 0 1 0 0,0 0 0 0 0,0-1 0 0 0,-1 1 0 0 0,1 0 0 0 0,0 0 0 0 0,0-1-1 0 0,0 1 1 0 0,-1 0 0 0 0,1 0 0 0 0,0 0 0 0 0,0-1 0 0 0,-1 1-1 0 0,1 0 1 0 0,0 0 0 0 0,-1 0 0 0 0,1 0 0 0 0,0 0 0 0 0,0 0 0 0 0,-1-1-1 0 0,1 1 1 0 0,0 0 0 0 0,-1 0 0 0 0,0 0 0 0 0,-5 2 900 0 0,3 0-1173 0 0,3-2-263 0 0,0 1 0 0 0,0 0 0 0 0,0 0 0 0 0,-1 0 0 0 0,1 0 0 0 0,0 0 0 0 0,-1 0 0 0 0,1 0 0 0 0,-1 0 0 0 0,1 0 0 0 0,-2 1 0 0 0,-1 3 12 0 0,0 2-17 0 0,1 0 0 0 0,0 0 0 0 0,0 1 0 0 0,1-1 0 0 0,0 0 0 0 0,0 13-1 0 0,6 46 88 0 0,-1-15-65 0 0,-3-14-35 0 0,-2-1 0 0 0,-1 1 0 0 0,-13 68 0 0 0,9-76 10 0 0,2-11 4 0 0,0-1-1 0 0,-1 1 1 0 0,-7 16-1 0 0,7-21-13 0 0,3-2 11 0 0,12-78 124 0 0,5-47-81 0 0,-10 49-33 0 0,-3 0 1 0 0,-12-118-1 0 0,9 175-18 0 0,-1 1-1 0 0,1 0 0 0 0,-1 0 1 0 0,-5-11-1 0 0,1 7 59 0 0,1 9-55 0 0,2 1 60 0 0,2 1-56 0 0,0 0-1 0 0,0-1 0 0 0,0 1 0 0 0,0 0 1 0 0,-1 0-1 0 0,1-1 0 0 0,0 1 0 0 0,0 0 1 0 0,0 0-1 0 0,0 0 0 0 0,0 0 0 0 0,0 1 1 0 0,0-1-1 0 0,-1 0 0 0 0,0 1 0 0 0,1-1-8 0 0,1 0-1 0 0,0 0 0 0 0,0 0 0 0 0,0 0 1 0 0,0 0-1 0 0,0 0 0 0 0,-1 0 0 0 0,1 0 0 0 0,0 0 1 0 0,0 0-1 0 0,0 0 0 0 0,0 0 0 0 0,-1 0 0 0 0,1 0 1 0 0,0 1-1 0 0,0-1 0 0 0,0 0 0 0 0,0 0 1 0 0,0 0-1 0 0,0 0 0 0 0,0 0 0 0 0,-1 0 0 0 0,1 0 1 0 0,0 1-1 0 0,0-1 0 0 0,0 0 0 0 0,0 0 0 0 0,0 0 1 0 0,0 0-1 0 0,0 0 0 0 0,0 1 0 0 0,0-1 1 0 0,0 0-1 0 0,0 0 0 0 0,0 0 0 0 0,0 0 0 0 0,0 1 1 0 0,0-1-1 0 0,0 0 0 0 0,0 0 0 0 0,0 0 0 0 0,0 0 1 0 0,0 1-1 0 0,0-1 0 0 0,0 0 0 0 0,0 0 1 0 0,0 0-1 0 0,0 0 0 0 0,0 0 0 0 0,0 1 0 0 0,0-1 1 0 0,1 0-1 0 0,-1 0 0 0 0,0 0 0 0 0,0 0 0 0 0,0 0 1 0 0,0 0-1 0 0,0 0 0 0 0,0 1 0 0 0,1-1 1 0 0,-1 0-1 0 0,7 4-3 0 0,-7-4 3 0 0,2 1 0 0 0,0 0 0 0 0,0 0 0 0 0,1 0 0 0 0,-1 0 0 0 0,1-1 0 0 0,-1 0 0 0 0,0 1 0 0 0,1-1 0 0 0,-1 0 0 0 0,1 0 0 0 0,-1 0 0 0 0,1 0 0 0 0,-1 0 0 0 0,1-1 0 0 0,-1 1 0 0 0,0-1 0 0 0,3-1 0 0 0,4-1 0 0 0,0-1 0 0 0,-1 0 0 0 0,9-7 0 0 0,-6 5 0 0 0,33-23 253 0 0,-32 20-124 0 0,0 1 0 0 0,0 0 1 0 0,1 1-1 0 0,18-8 0 0 0,-10 6 628 0 0,-19 8-597 0 0,-2 1 0 0 0,0 0-154 0 0,0 0-1 0 0,0 1 1 0 0,0-1-1 0 0,0 0 1 0 0,0 0-1 0 0,0 1 1 0 0,0-1-1 0 0,1 0 1 0 0,-1 0-1 0 0,0 0 1 0 0,0 1 0 0 0,0-1-1 0 0,0 0 1 0 0,0 0-1 0 0,0 0 1 0 0,1 1-1 0 0,-1-1 1 0 0,0 0-1 0 0,0 0 1 0 0,0 0-1 0 0,0 0 1 0 0,1 0-1 0 0,-1 1 1 0 0,0-1 0 0 0,0 0-1 0 0,0 0 1 0 0,1 0-1 0 0,-1 0 1 0 0,0 0-1 0 0,1 0-2 0 0,-1 1 0 0 0,1-1 0 0 0,-1 0 0 0 0,1 0 0 0 0,-1 1 0 0 0,1-1 0 0 0,-1 0 0 0 0,1 1 0 0 0,-1-1 0 0 0,0 0 1 0 0,1 1-1 0 0,-1-1 0 0 0,0 1 0 0 0,1-1 0 0 0,-1 1 0 0 0,0-1 0 0 0,0 1 0 0 0,1-1 0 0 0,-1 2 0 0 0,5 18 23 0 0,-1 0-1 0 0,2 37 1 0 0,-6-57-26 0 0,4 73 0 0 0,7 51 0 0 0,-7-71 0 0 0,-4-35 0 0 0,2 0 0 0 0,4 22 0 0 0,1-7 0 0 0,-6-27 0 0 0,0-1 0 0 0,1 1 0 0 0,0-1 0 0 0,4 9 0 0 0,-4-6 0 0 0,-5-8 0 0 0,-4-4 0 0 0,-9-8-234 0 0,1-1 1 0 0,0-1-1 0 0,-17-19 0 0 0,15 12-1572 0 0,-32-29 0 0 0,37 39-1787 0 0,-26-17 0 0 0,27 22-2066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1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 5527 0 0,'0'0'423'0'0,"-1"2"-278"0"0,-3 2 109 0 0,-12 14 9324 0 0,9-10-8107 0 0,6-6-539 0 0,1-2-193 0 0,-2 8 161 0 0,2-8-798 0 0,0 0 0 0 0,-1 1 0 0 0,1-1 1 0 0,0 1-1 0 0,0-1 0 0 0,0 1 0 0 0,0-1 1 0 0,-1 0-1 0 0,1 1 0 0 0,0-1 0 0 0,0 1 1 0 0,0-1-1 0 0,0 1 0 0 0,0-1 1 0 0,0 1-1 0 0,0-1 0 0 0,1 1 0 0 0,-1-1 1 0 0,0 1-1 0 0,1 0-26 0 0,0-1 1 0 0,0 1 0 0 0,0-1-1 0 0,0 1 1 0 0,0-1 0 0 0,0 0-1 0 0,0 1 1 0 0,0-1 0 0 0,1 0-1 0 0,0 0 1 0 0,1 1 58 0 0,1-1-14 0 0,1 1-1 0 0,-1-1 1 0 0,1 0-1 0 0,-1 0 1 0 0,0 0-1 0 0,1-1 0 0 0,-1 1 1 0 0,0-1-1 0 0,1 0 1 0 0,4-2-1 0 0,20-3 349 0 0,59-13 164 0 0,-51 10-780 0 0,53-6-1 0 0,-80 13-204 0 0,-2 1-2477 0 0,-8 1 525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1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12527 0 0,'0'0'572'0'0,"0"0"-10"0"0,0 0-178 0 0,0 0 602 0 0,0 0 300 0 0,0 0 55 0 0,0 0-60 0 0,0 0-315 0 0,0 0-138 0 0,1 2-27 0 0,9 16 577 0 0,-9-16-820 0 0,0 0-13 0 0,7 21 400 0 0,0 0 1 0 0,7 47-1 0 0,-13-55-880 0 0,-1 0-1 0 0,0 0 0 0 0,-1 0 1 0 0,-1 0-1 0 0,0 0 0 0 0,-4 18 1 0 0,3-26-38 0 0,-2 15 30 0 0,-1 0 0 0 0,-2 0 0 0 0,-13 33-1 0 0,12-38-45 0 0,4-12 15 0 0,1-3 1 0 0,-3 3-112 0 0,5-3-412 0 0,-2-13-1938 0 0,0-2-3649 0 0,4 0-1900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1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14 168 455 0 0,'0'0'2167'0'0,"0"0"264"0"0,0 0 117 0 0,1-2-163 0 0,-1-5-832 0 0,0 0-1 0 0,0-1 1 0 0,0 1 0 0 0,-2-10-1 0 0,1 11-1138 0 0,0-1-1 0 0,0 1 0 0 0,1-1 1 0 0,0 1-1 0 0,0 0 1 0 0,3-13-1 0 0,-3 15-184 0 0,1 1 0 0 0,-1-1 0 0 0,0 0 0 0 0,0 1 0 0 0,0-1 0 0 0,0 0 0 0 0,0 1 0 0 0,-2-5 0 0 0,0-13 2833 0 0,0 32-3042 0 0,1-8-23 0 0,0 1 0 0 0,0 0 1 0 0,0-1-1 0 0,1 1 0 0 0,0 0 1 0 0,-1 5-1 0 0,1 55 3 0 0,-2 17 0 0 0,2-71 0 0 0,0 0 0 0 0,1 0 0 0 0,1 0 0 0 0,0 0 0 0 0,0 0 0 0 0,1 0 0 0 0,0 0 0 0 0,7 14 0 0 0,9 28 0 0 0,-18-47-2 0 0,0-1 0 0 0,1 0 0 0 0,0 0 0 0 0,0 1 0 0 0,0-1 0 0 0,0 0 0 0 0,1-1 0 0 0,0 1 0 0 0,0 0 0 0 0,0-1 0 0 0,0 1 0 0 0,0-1 0 0 0,0 0 0 0 0,1 0 0 0 0,5 3 0 0 0,-6-4 1 0 0,-1-1-1 0 0,1 1 1 0 0,0-1 0 0 0,0 0-1 0 0,0 0 1 0 0,0 0 0 0 0,0 0-1 0 0,0-1 1 0 0,1 1 0 0 0,-1-1-1 0 0,0 0 1 0 0,0 0 0 0 0,0 0-1 0 0,0 0 1 0 0,1-1 0 0 0,-1 1-1 0 0,0-1 1 0 0,0 0 0 0 0,0 1-1 0 0,0-2 1 0 0,0 1 0 0 0,0 0-1 0 0,4-3 1 0 0,-4 2 6 0 0,0 0-1 0 0,0-1 0 0 0,-1 1 1 0 0,1-1-1 0 0,0 0 1 0 0,3-5-1 0 0,4-4 18 0 0,-8 9-8 0 0,0 0-1 0 0,0 0 0 0 0,0 0 0 0 0,-1 0 0 0 0,1 0 0 0 0,-1 0 0 0 0,0 0 0 0 0,0 0 0 0 0,1-5 1 0 0,4-36 258 0 0,-2 16-41 0 0,2-18-77 0 0,-3-1 0 0 0,-1 0 0 0 0,-5-57 0 0 0,2 100-149 0 0,1 3-8 0 0,0-1 0 0 0,0 1 0 0 0,0 0 0 0 0,0 0 0 0 0,0-1 0 0 0,0 1 0 0 0,0 0 1 0 0,0-1-1 0 0,1 1 0 0 0,-1 0 0 0 0,1 0 0 0 0,0-2 0 0 0,0 1-171 0 0,-1 2-60 0 0,0 0-757 0 0,0 0-3126 0 0,0 0-1372 0 0,0 0-273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2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99 103 9671 0 0,'0'0'748'0'0,"0"0"-224"0"0,0 0 892 0 0,0 0 442 0 0,0 0 87 0 0,0 0-116 0 0,0 2-569 0 0,-12 155 2999 0 0,0-14-4282 0 0,9-85 13 0 0,1 44 824 0 0,6-156-185 0 0,-3 29-441 0 0,-1-68 470 0 0,-3 38-416 0 0,-3-34 85 0 0,0-2-11 0 0,5 65-285 0 0,0 0-1 0 0,-7-37 1 0 0,7 61-31 0 0,1 1 0 0 0,0-1 0 0 0,-1 0 0 0 0,1 1 0 0 0,-1-1 0 0 0,0 1 0 0 0,1-1 0 0 0,-1 1 0 0 0,0-1 0 0 0,0 1 0 0 0,0 0 0 0 0,-1-2 0 0 0,-7-3 0 0 0,-2 5 0 0 0,1 3 0 0 0,9-1-8 0 0,0-1 0 0 0,0 1-1 0 0,1 0 1 0 0,-1-1 0 0 0,0 1 0 0 0,1 0-1 0 0,-1 0 1 0 0,1 0 0 0 0,-1-1 0 0 0,1 1-1 0 0,-1 0 1 0 0,1 0 0 0 0,-1 0 0 0 0,1 0-1 0 0,0 0 1 0 0,0 0 0 0 0,-1 0 0 0 0,1 0-1 0 0,0 0 1 0 0,0 0 0 0 0,0 1 0 0 0,0 0-59 0 0,13 9-13 0 0,-1-4 69 0 0,-8-5 6 0 0,-1-1 0 0 0,1 0 0 0 0,0-1 0 0 0,0 1 0 0 0,0-1-1 0 0,0 0 1 0 0,0 0 0 0 0,0 0 0 0 0,0 0 0 0 0,-1-1 0 0 0,6 0 0 0 0,7-3 42 0 0,21-8 1 0 0,-18 5 55 0 0,41-18 315 0 0,-33 16-151 0 0,-25 9-114 0 0,-2 0 1 0 0,2-1 34 0 0,-2 1-151 0 0,1-1 1 0 0,0 1-1 0 0,-1 0 0 0 0,1 0 0 0 0,0 0 0 0 0,0-1 0 0 0,-1 1 0 0 0,1 0 1 0 0,0 0-1 0 0,-1 0 0 0 0,1 0 0 0 0,0 0 0 0 0,0 0 0 0 0,-1 0 0 0 0,1 0 0 0 0,0 0 1 0 0,0 1-1 0 0,3 1-21 0 0,-1 1 1 0 0,0 0 0 0 0,1 0-1 0 0,-1 0 1 0 0,-1 0 0 0 0,1 0-1 0 0,0 1 1 0 0,-1-1 0 0 0,0 1-1 0 0,1 0 1 0 0,-1-1 0 0 0,-1 1-1 0 0,1 0 1 0 0,-1 0 0 0 0,1 0-1 0 0,-1 0 1 0 0,0 1 0 0 0,-1-1-1 0 0,1 6 1 0 0,6 43-7 0 0,2 1 0 0 0,21 68 0 0 0,-28-111 0 0 0,0 0 0 0 0,1 12 0 0 0,1 3 0 0 0,-3-19 0 0 0,0-3 0 0 0,-1 1 0 0 0,0-1 0 0 0,1 0 0 0 0,-1 1 0 0 0,-1-1 0 0 0,1 1 0 0 0,-1-1 0 0 0,-2 8 0 0 0,3-7-9 0 0,-7 16-42 0 0,6-19 9 0 0,0 0-1 0 0,0-1 1 0 0,0 1-1 0 0,0 0 1 0 0,-1 0-1 0 0,1-1 1 0 0,0 1-1 0 0,-1-1 1 0 0,1 1-1 0 0,-1-1 1 0 0,1 1 0 0 0,-4 1-1 0 0,4-2-145 0 0,-1 0-4 0 0,-2 0 130 0 0,1-1-1 0 0,0 1 1 0 0,-1-1-1 0 0,1 0 1 0 0,0 1-1 0 0,-1-1 1 0 0,1-1-1 0 0,-1 1 1 0 0,1 0-1 0 0,0-1 1 0 0,-1 0-1 0 0,1 0 1 0 0,0 0-1 0 0,0 0 1 0 0,0 0-1 0 0,-1-1 1 0 0,1 1-1 0 0,-3-3 1 0 0,-3-2-162 0 0,1 1 1 0 0,1-1-1 0 0,-1-1 1 0 0,1 1 0 0 0,-9-11-1 0 0,-4-4-443 0 0,-1 0 0 0 0,-30-21 1 0 0,47 39 583 0 0,2 1 48 0 0,-1 0-1 0 0,0 1 0 0 0,0-1 1 0 0,1 1-1 0 0,-1 0 0 0 0,-4-2 0 0 0,-1 0 30 0 0,4 4-36 0 0,-3 3 19 0 0,4-2-25 0 0,-3 4 52 0 0,5-5 71 0 0,1-1 15 0 0,0 0 84 0 0,0 0 32 0 0,11 7 224 0 0,-10-7-399 0 0,1 1 0 0 0,0-1 0 0 0,0 0 1 0 0,-1 1-1 0 0,1-1 0 0 0,0 0 0 0 0,0 0 0 0 0,0 0 0 0 0,-1 0 1 0 0,1 0-1 0 0,0-1 0 0 0,0 1 0 0 0,-1 0 0 0 0,1-1 1 0 0,0 0-1 0 0,1 0 0 0 0,3-1 64 0 0,41-6 257 0 0,8-3-24 0 0,-50 10-391 0 0,-1-1 0 0 0,1 1 0 0 0,0 0 0 0 0,0 0 0 0 0,0 1 0 0 0,1-1 0 0 0,6 1 0 0 0,2 1-508 0 0,8-3-647 0 0,-5 2-57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5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0 642 4607 0 0,'2'1'121'0'0,"0"0"0"0"0,1 0 0 0 0,-1 0-1 0 0,0 0 1 0 0,0-1 0 0 0,0 1-1 0 0,0-1 1 0 0,0 0 0 0 0,1 1 0 0 0,-1-1-1 0 0,0 0 1 0 0,0 0 0 0 0,1 0-1 0 0,-1-1 1 0 0,0 1 0 0 0,0 0 0 0 0,1-1-1 0 0,1 0 1 0 0,-1-1 655 0 0,-1 1 0 0 0,1-1 0 0 0,0 1 0 0 0,-1-1 0 0 0,1 0 0 0 0,-1 0-1 0 0,0 0 1 0 0,0 0 0 0 0,0-1 0 0 0,0 1 0 0 0,3-5 0 0 0,-1 0 1182 0 0,0-1 0 0 0,0 0 1 0 0,-1 1-1 0 0,5-16 0 0 0,-1-10-2317 0 0,25-226 3777 0 0,-30 243-3400 0 0,1 1 0 0 0,0-1-1 0 0,0 0 1 0 0,7-15 0 0 0,-8 25-73 0 0,1-1 0 0 0,0 1 0 0 0,0 0-1 0 0,1 0 1 0 0,0 0 0 0 0,0 1 0 0 0,0-1-1 0 0,0 1 1 0 0,1 0 0 0 0,0 0 0 0 0,8-6-1 0 0,-11 10 42 0 0,-1 0-1 0 0,1 1 0 0 0,0-1 0 0 0,-1 0 0 0 0,1 1 0 0 0,0-1 1 0 0,0 1-1 0 0,-1-1 0 0 0,1 1 0 0 0,0 0 0 0 0,0 0 1 0 0,0 0-1 0 0,-1 0 0 0 0,1 0 0 0 0,0 0 0 0 0,0 0 0 0 0,0 1 1 0 0,-1-1-1 0 0,1 1 0 0 0,0-1 0 0 0,0 1 0 0 0,-1 0 0 0 0,1 0 1 0 0,0 0-1 0 0,2 1 0 0 0,0 2 1 0 0,1-1 1 0 0,-1 0-1 0 0,1 1 0 0 0,-1 0 1 0 0,0 0-1 0 0,-1 0 0 0 0,4 5 1 0 0,-4-4-23 0 0,0 0 0 0 0,0 0 1 0 0,-1 0-1 0 0,0 1 0 0 0,0-1 1 0 0,0 1-1 0 0,0-1 0 0 0,0 8 1 0 0,0 4-222 0 0,0 28 0 0 0,-2-31 240 0 0,-1-8 10 0 0,1 1-1 0 0,0-1 0 0 0,1 0 0 0 0,-1 1 0 0 0,1-1 0 0 0,3 9 0 0 0,1-4 8 0 0,4 3 20 0 0,29 41 196 0 0,-10-13-12 0 0,-12-16-87 0 0,-14-21-94 0 0,1-1 0 0 0,-1 1 0 0 0,0 0 0 0 0,-1-1 0 0 0,1 1 0 0 0,-1 0-1 0 0,0 0 1 0 0,1 9 0 0 0,-1-3 124 0 0,-1 0-1 0 0,-2 20 1 0 0,2-28-112 0 0,-1-1 0 0 0,0 0 1 0 0,0 0-1 0 0,1 1 0 0 0,-1-1 1 0 0,-1 0-1 0 0,1 0 0 0 0,0 0 1 0 0,0 0-1 0 0,-1 0 0 0 0,1-1 1 0 0,-1 1-1 0 0,1 0 0 0 0,-1-1 1 0 0,0 1-1 0 0,0-1 0 0 0,-3 2 1 0 0,-8 1 34 0 0,4-4-61 0 0,0 0-1 0 0,1 0 0 0 0,-1-1 0 0 0,0 0 1 0 0,1-1-1 0 0,-1 0 0 0 0,1 0 0 0 0,0-1 1 0 0,0 0-1 0 0,-15-8 0 0 0,21 11-8 0 0,-1-1 0 0 0,1 0 0 0 0,0 0 0 0 0,-1-1 0 0 0,1 1 0 0 0,0 0 0 0 0,0-1 0 0 0,0 1 0 0 0,0-1 0 0 0,-2-2 0 0 0,0 0 0 0 0,-4-8-20 0 0,8 11 18 0 0,0 1 1 0 0,0 0-1 0 0,0 0 1 0 0,-1 0 0 0 0,1 0-1 0 0,0 0 1 0 0,0 0 0 0 0,0-1-1 0 0,0 1 1 0 0,0 0 0 0 0,0 0-1 0 0,0 0 1 0 0,0 0 0 0 0,0 0-1 0 0,0-1 1 0 0,0 1 0 0 0,0 0-1 0 0,0 0 1 0 0,0 0 0 0 0,0 0-1 0 0,0-1 1 0 0,0 1 0 0 0,1 0-1 0 0,-1 0 1 0 0,0 0 0 0 0,0 0-1 0 0,0 0 1 0 0,0 0-1 0 0,0-1 1 0 0,0 1 0 0 0,0 0-1 0 0,0 0 1 0 0,0 0 0 0 0,1 0-1 0 0,-1 0 1 0 0,12 0-100 0 0,-11 1 90 0 0,20 2-27 0 0,-1-1 1 0 0,1 0-1 0 0,-1-2 0 0 0,29-3 1 0 0,-38 2 19 0 0,0-1 0 0 0,0-1 0 0 0,-1 0 0 0 0,1 0 0 0 0,-1-1-1 0 0,0 0 1 0 0,0-1 0 0 0,0 0 0 0 0,-1-1 0 0 0,10-6 0 0 0,36-28 16 0 0,29-21 95 0 0,-52 36-13 0 0,-14 10 26 0 0,0 0-1 0 0,19-21 1 0 0,-21 20-11 0 0,-12 12-53 0 0,1-1 0 0 0,-1 0 0 0 0,0 0 0 0 0,0 0-1 0 0,0 0 1 0 0,-1 0 0 0 0,1-1 0 0 0,2-7 0 0 0,-17 12 86 0 0,8 2-123 0 0,0-1-1 0 0,-1 1 1 0 0,1 0 0 0 0,0 0 0 0 0,0 0-1 0 0,-1 0 1 0 0,1 1 0 0 0,0-1-1 0 0,0 1 1 0 0,1 0 0 0 0,-1 0 0 0 0,0 0-1 0 0,-3 3 1 0 0,-3 4-33 0 0,0 1 1 0 0,-9 13-1 0 0,4-6 0 0 0,8-9 11 0 0,-1 0 0 0 0,2 0 0 0 0,-1 1 0 0 0,1 0 0 0 0,0 0-1 0 0,1 0 1 0 0,0 0 0 0 0,1 1 0 0 0,0-1 0 0 0,0 1 0 0 0,1 0 0 0 0,0 0 0 0 0,1 0 0 0 0,0 0 0 0 0,0 0 0 0 0,1 0 0 0 0,2 14 0 0 0,-1-20 1 0 0,0 0 0 0 0,0 0 1 0 0,0 0-1 0 0,1 0 0 0 0,-1 0 0 0 0,1 0 0 0 0,0-1 1 0 0,0 1-1 0 0,0-1 0 0 0,1 1 0 0 0,-1-1 0 0 0,1 0 1 0 0,0 0-1 0 0,0 0 0 0 0,0 0 0 0 0,0-1 0 0 0,0 1 1 0 0,1-1-1 0 0,-1 0 0 0 0,1 0 0 0 0,-1 0 0 0 0,1 0 1 0 0,0-1-1 0 0,0 1 0 0 0,0-1 0 0 0,0 0 0 0 0,0 0 1 0 0,0-1-1 0 0,0 1 0 0 0,0-1 0 0 0,0 0 1 0 0,7 0-1 0 0,3-1 22 0 0,0 0 0 0 0,0-2 0 0 0,0 1 0 0 0,19-7 1 0 0,51-24 221 0 0,-70 26-182 0 0,-4 3-4 0 0,0-2 0 0 0,0 1 0 0 0,-1-1 1 0 0,0-1-1 0 0,-1 1 0 0 0,1-1 0 0 0,-1-1 0 0 0,0 0 0 0 0,-1 0 0 0 0,13-18 0 0 0,-12 12 27 0 0,1 0-1 0 0,-2 0 0 0 0,0-1 1 0 0,0 0-1 0 0,-2-1 0 0 0,7-26 0 0 0,0-23 56 0 0,-2-1-1 0 0,0-73 1 0 0,-7 93-469 0 0,-11 56 177 0 0,1 4 156 0 0,0 0 0 0 0,1 1 0 0 0,0 0 1 0 0,1 0-1 0 0,1 0 0 0 0,1 0 0 0 0,-3 21 1 0 0,-1 114-83 0 0,6-68 75 0 0,-6 76 30 0 0,6-146 37 0 0,0-3-1 0 0,-4 8-33 0 0,4-15-90 0 0,1-2 0 0 0,0 0 4 0 0,0 0 75 0 0,-1-1 0 0 0,0 1 0 0 0,1 0 0 0 0,-1-1 0 0 0,0 1 0 0 0,1-1 0 0 0,-1 1 1 0 0,0-1-1 0 0,1 1 0 0 0,-1-1 0 0 0,1 0 0 0 0,-1 1 0 0 0,1-1 0 0 0,-1 1 0 0 0,1-1 0 0 0,-1-1 0 0 0,0 0-8 0 0,0 1 0 0 0,1-1 0 0 0,-1 0 0 0 0,1 1 0 0 0,-1-1 0 0 0,1 0 0 0 0,-1 0 1 0 0,1 1-1 0 0,0-1 0 0 0,0 0 0 0 0,0 0 0 0 0,0 1 0 0 0,0-1 0 0 0,0 0 0 0 0,1 0 0 0 0,-1 1 0 0 0,1-1 0 0 0,-1 0 0 0 0,1 1 0 0 0,-1-1 0 0 0,1 0 0 0 0,0 1 0 0 0,2-4 1 0 0,0 0-2 0 0,6-9 23 0 0,1 1 0 0 0,0 1 1 0 0,0 0-1 0 0,23-19 0 0 0,-24 22 25 0 0,-2 3-29 0 0,-1 1 0 0 0,1 1 0 0 0,1-1 0 0 0,12-5 0 0 0,8-6-14 0 0,-22 13 22 0 0,-1-1 0 0 0,1 1 0 0 0,0 0 0 0 0,0 1 1 0 0,0 0-1 0 0,0 0 0 0 0,0 0 0 0 0,1 0 0 0 0,-1 1 0 0 0,11-1 0 0 0,6-1 79 0 0,-19 2-84 0 0,0 0 0 0 0,-1 1 0 0 0,1 0-1 0 0,0-1 1 0 0,0 1 0 0 0,-1 1 0 0 0,1-1-1 0 0,0 0 1 0 0,0 1 0 0 0,-1 0 0 0 0,1 0-1 0 0,0 0 1 0 0,-1 0 0 0 0,1 1 0 0 0,-1-1-1 0 0,7 5 1 0 0,-7-4-11 0 0,1 0 0 0 0,-1 0 0 0 0,0 0 0 0 0,0 0 0 0 0,0 1 0 0 0,0-1 0 0 0,0 1 0 0 0,-1 0 0 0 0,1 0 0 0 0,-1 0 0 0 0,0 0 0 0 0,0 1 0 0 0,3 6 0 0 0,0 1-38 0 0,-1 1 1 0 0,-1 0 0 0 0,3 12 0 0 0,3 14-117 0 0,-6-19 63 0 0,1 17 60 0 0,-2-27 26 0 0,-1-4 0 0 0,0 0 0 0 0,0 0 0 0 0,-1 0 0 0 0,0 10 0 0 0,0-13 9 0 0,-1-1 1 0 0,1 1-1 0 0,0 0 0 0 0,0 0 1 0 0,-1 0-1 0 0,1-1 0 0 0,-1 1 1 0 0,0 0-1 0 0,-1 2 0 0 0,-3-7 27 0 0,1-1-70 0 0,2 1 19 0 0,0 1 0 0 0,-1-1 1 0 0,1 0-1 0 0,0 0 0 0 0,0 0 1 0 0,1 0-1 0 0,-1 0 0 0 0,1-1 1 0 0,-1 1-1 0 0,1 0 0 0 0,0-1 1 0 0,1 1-1 0 0,-1-1 0 0 0,0 1 1 0 0,1-1-1 0 0,0 1 0 0 0,0-1 1 0 0,0 1-1 0 0,0-1 0 0 0,0 1 1 0 0,1-1-1 0 0,0 1 0 0 0,0-1 1 0 0,0 1-1 0 0,0-1 0 0 0,0 1 1 0 0,0 0-1 0 0,1 0 0 0 0,0 0 1 0 0,2-4-1 0 0,7-10 15 0 0,-6 10 0 0 0,0 0 0 0 0,0 0 0 0 0,0 0 0 0 0,10-9 0 0 0,-1 4 0 0 0,-11 8 0 0 0,1 1 0 0 0,-1-1 0 0 0,1 1 0 0 0,0 0 0 0 0,0 0 0 0 0,0 0 0 0 0,0 1 0 0 0,1 0 0 0 0,-1-1 0 0 0,1 2 0 0 0,8-4 0 0 0,31-4 0 0 0,-25 7 0 0 0,-14 4 0 0 0,0 0 0 0 0,-1-1 0 0 0,-1-1 0 0 0,1 0 0 0 0,0 0 0 0 0,0-1 0 0 0,4 0 0 0 0,-5 0 0 0 0,0 1 0 0 0,-1 0 0 0 0,1-1 0 0 0,0 1 0 0 0,0 0 0 0 0,-1 0 0 0 0,1 1 0 0 0,0-1 0 0 0,0 0 0 0 0,4 2 0 0 0,6 1 0 0 0,17-6 0 0 0,-18 3 0 0 0,0 5 0 0 0,-2 4 11 0 0,-6-5 3 0 0,-3-2-10 0 0,1 0 0 0 0,-1 0 1 0 0,1 0-1 0 0,-1 0 0 0 0,0 0 0 0 0,0 1 0 0 0,0-1 0 0 0,0 0 0 0 0,0 1 0 0 0,0-1 1 0 0,0 4-1 0 0,-1-4 0 0 0,0 0 1 0 0,0 0 0 0 0,0 0-1 0 0,0-1 1 0 0,0 1 0 0 0,-1 0-1 0 0,1 0 1 0 0,0-1-1 0 0,-1 1 1 0 0,-1 3 0 0 0,0 1-3 0 0,-4 20-2 0 0,-5 18 0 0 0,8-23 0 0 0,4-16 0 0 0,0 0 0 0 0,0 10 0 0 0,1-3 0 0 0,4-2 0 0 0,11 11-11 0 0,-6-15-31 0 0,-8-5 41 0 0,1-1 0 0 0,-1 1 0 0 0,1-1 0 0 0,-1 0 0 0 0,1 0 0 0 0,-1 0 0 0 0,1-1 0 0 0,0 1 0 0 0,-1-1 0 0 0,1 0 0 0 0,-1 0 0 0 0,0 0 0 0 0,5-2 0 0 0,3-2 2 0 0,-1 0 0 0 0,19-13 0 0 0,5-5-1 0 0,-12 9 0 0 0,-1-1 0 0 0,31-28 0 0 0,-38 30 26 0 0,0-1 0 0 0,-1-1 0 0 0,-1 0 0 0 0,-1 0 0 0 0,12-22 0 0 0,-7 10 21 0 0,-10 18-16 0 0,-1-1 1 0 0,0 0-1 0 0,0 0 1 0 0,4-14-1 0 0,-5 2-31 0 0,-5 19 0 0 0,-1-4-15 0 0,-3 4-54 0 0,3 5 12 0 0,-5 9 32 0 0,0 1 1 0 0,1 0 0 0 0,1 0 0 0 0,0 1-1 0 0,1-1 1 0 0,0 1 0 0 0,1 0-1 0 0,-3 25 1 0 0,0 9-29 0 0,3-22 40 0 0,4-20 13 0 0,1-1 2 0 0,-2 1-2 0 0,8 17 0 0 0,-8-21 7 0 0,0 0 0 0 0,1 0 0 0 0,-1 0 0 0 0,1 0 0 0 0,-1 1 0 0 0,1-1 0 0 0,-1 0 0 0 0,1 0 0 0 0,-1 0 0 0 0,1-1 0 0 0,0 1 0 0 0,0 0 0 0 0,0 0 0 0 0,-1 0 0 0 0,1 0 0 0 0,0-1-1 0 0,0 1 1 0 0,2 1 0 0 0,-2-2 7 0 0,1 0-1 0 0,-1-1 1 0 0,1 1 0 0 0,-1 0-1 0 0,1 0 1 0 0,-1-1-1 0 0,0 1 1 0 0,1 0-1 0 0,-1-1 1 0 0,0 0-1 0 0,1 1 1 0 0,0-2-1 0 0,6-1-1 0 0,2-3-12 0 0,1 0 0 0 0,-1-1 0 0 0,-1 0 0 0 0,1-1 0 0 0,8-8 0 0 0,-6 5 0 0 0,14-13 0 0 0,43-49 0 0 0,-64 67-8 0 0,-1 1 1 0 0,1-1-1 0 0,0 1 1 0 0,0 0-1 0 0,1 1 0 0 0,11-8 1 0 0,-5 3-4 0 0,-2 0 11 0 0,-10 9 0 0 0,1 0 0 0 0,-1 0 0 0 0,1 0 0 0 0,-1 0 0 0 0,1 0 0 0 0,-1 1 0 0 0,1-1 0 0 0,-1 0 0 0 0,1 0 0 0 0,-1 0 0 0 0,1 1 0 0 0,-1-1 0 0 0,1 0 0 0 0,-1 1 0 0 0,0-1 0 0 0,1 0 0 0 0,-1 1 0 0 0,0-1 0 0 0,1 1 0 0 0,-1-1 0 0 0,0 1 0 0 0,2 2 10 0 0,0-1 1 0 0,0 1-1 0 0,-1 0 1 0 0,0 0-1 0 0,1 0 0 0 0,-1 0 1 0 0,0 0-1 0 0,0 0 0 0 0,-1 0 1 0 0,1 0-1 0 0,-1 0 1 0 0,1 4-1 0 0,-2 42 43 0 0,0-31-57 0 0,1-14 6 0 0,-2 25 15 0 0,2-1 0 0 0,5 42 0 0 0,-1-62-6 0 0,-2-7-9 0 0,0-1-1 0 0,0 1 1 0 0,-1-1-1 0 0,1 1 1 0 0,0-1-1 0 0,0 0 1 0 0,0 1-1 0 0,0-1 1 0 0,0 0-1 0 0,0 0 1 0 0,0-1-1 0 0,-1 1 1 0 0,1 0 0 0 0,3-1-1 0 0,27-10 40 0 0,-18 4-26 0 0,-1-1 0 0 0,0 0 0 0 0,12-11 0 0 0,-11 8-14 0 0,0 1 1 0 0,18-9-1 0 0,2 1 21 0 0,38-28-1 0 0,-7-6 97 0 0,-57 45-25 0 0,1 0-1 0 0,14-9 0 0 0,-16 12-31 0 0,-7 4-59 0 0,0-1 1 0 0,1 1 0 0 0,-1 0 0 0 0,0 0 0 0 0,1 0-1 0 0,-1 0 1 0 0,0 0 0 0 0,1 0 0 0 0,-1 0-1 0 0,1-1 1 0 0,-1 1 0 0 0,0 0 0 0 0,1 0-1 0 0,-1 0 1 0 0,0 1 0 0 0,1-1 0 0 0,-1 0-1 0 0,1 0 1 0 0,-1 0 0 0 0,0 0 0 0 0,1 0 0 0 0,-1 0-1 0 0,0 0 1 0 0,1 1 0 0 0,-1-1 0 0 0,0 0-1 0 0,1 0 1 0 0,-1 1 0 0 0,0-1 0 0 0,0 0-1 0 0,1 0 1 0 0,-1 1 0 0 0,0-1 0 0 0,0 0 0 0 0,1 0-1 0 0,-1 1 1 0 0,0-1 0 0 0,0 1 0 0 0,6 12 76 0 0,-5-12-77 0 0,16 62-362 0 0,-14-50 189 0 0,0 0 1 0 0,0 0 0 0 0,1 0-1 0 0,1-1 1 0 0,0 0 0 0 0,1 0 0 0 0,10 16-1 0 0,-15-26-8 0 0,1 0-1 0 0,-1-1 1 0 0,1 1-1 0 0,-1-1 1 0 0,1 1-1 0 0,0-1 1 0 0,-1 0-1 0 0,1 1 0 0 0,0-1 1 0 0,0 0-1 0 0,0 0 1 0 0,0 0-1 0 0,0-1 1 0 0,0 1-1 0 0,4 0 1 0 0,-5-1 46 0 0,1 1 1 0 0,-1-1 0 0 0,0 0 0 0 0,0-1-1 0 0,1 1 1 0 0,-1 0 0 0 0,0 0 0 0 0,0 0-1 0 0,1-1 1 0 0,-1 1 0 0 0,0-1 0 0 0,0 1 0 0 0,0-1-1 0 0,0 1 1 0 0,1-1 0 0 0,-1 0 0 0 0,0 1-1 0 0,0-1 1 0 0,0 0 0 0 0,-1 0 0 0 0,1 0-1 0 0,0 0 1 0 0,0 0 0 0 0,0 0 0 0 0,-1 0-1 0 0,1 0 1 0 0,0 0 0 0 0,-1 0 0 0 0,1-1-1 0 0,4-12-1472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2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12895 0 0,'0'0'998'0'0,"2"0"-401"0"0,0 1 115 0 0,1-1 0 0 0,0 1 0 0 0,-1-1 1 0 0,1 0-1 0 0,0 0 0 0 0,0 0 0 0 0,-1 0 0 0 0,1-1 0 0 0,0 1 1 0 0,3-2-1 0 0,-4 2-515 0 0,1-1 0 0 0,0 0 0 0 0,-1 1 0 0 0,1 0 0 0 0,0-1 0 0 0,0 1 0 0 0,0 0 0 0 0,-1 1 0 0 0,1-1 0 0 0,0 0 0 0 0,-1 1 0 0 0,1-1 0 0 0,3 2 0 0 0,-4-1 135 0 0,1 0-241 0 0,1 1 0 0 0,0-1 0 0 0,-1 1-1 0 0,1 0 1 0 0,-1 0 0 0 0,0 0 0 0 0,0 0 0 0 0,0 0 0 0 0,0 1 0 0 0,3 3 0 0 0,9 8 157 0 0,-1 0 1 0 0,14 19-1 0 0,-16-19-71 0 0,-9-11-100 0 0,0 0-1 0 0,-1 0 1 0 0,1 0-1 0 0,-1 1 0 0 0,0-1 1 0 0,4 7-1 0 0,4 13 324 0 0,-9-20-200 0 0,-1 0 0 0 0,-1 6-146 0 0,0 0-1 0 0,-1 0 1 0 0,1 0-1 0 0,-2 0 1 0 0,1 0-1 0 0,-1 0 1 0 0,-1-1 0 0 0,1 1-1 0 0,-1-1 1 0 0,-1 0-1 0 0,-9 14 1 0 0,-56 76 175 0 0,43-58-229 0 0,22-28 0 0 0,0 9 1 0 0,5-18-13 0 0,2 9-30 0 0,-2-10 36 0 0,3 2 2 0 0,13 6 3 0 0,-3-5-10 0 0,0 0 1 0 0,1-1-1 0 0,0 0 0 0 0,0-2 1 0 0,21 3-1 0 0,-34-5 11 0 0,10 1-5 0 0,0-1 0 0 0,0 0 0 0 0,13-3 0 0 0,-5 2-72 0 0,-8-1-37 0 0,1 0 1 0 0,-1 0-1 0 0,0-1 1 0 0,0 0 0 0 0,15-8-1 0 0,-11 4-1731 0 0,20-13 0 0 0,-13 5-7247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2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11 8375 0 0,'0'0'382'0'0,"0"0"-6"0"0,0 0-71 0 0,0 0 575 0 0,0 0 280 0 0,0 0 59 0 0,0 0-50 0 0,0 0-257 0 0,0 0-117 0 0,0 0-25 0 0,1-2-23 0 0,0-5 637 0 0,-6 6 1766 0 0,-12 10-1170 0 0,10-4-1618 0 0,0 1 0 0 0,-10 12 0 0 0,0 0-42 0 0,2-3-213 0 0,2 1 0 0 0,-16 23 0 0 0,14-19-74 0 0,0 4-4 0 0,0 1 0 0 0,1 1 0 0 0,-11 30 0 0 0,17-37-9 0 0,-3 12 25 0 0,1 0-1 0 0,1 1 0 0 0,-8 64 0 0 0,1-4 6 0 0,6-46-50 0 0,2 1 0 0 0,3 1 0 0 0,1-1 0 0 0,3 1 0 0 0,1-1 0 0 0,3 1 0 0 0,2-1 0 0 0,10 48 0 0 0,-12-85-37 0 0,0-1 0 0 0,0 1 0 0 0,1 0 0 0 0,1-1 0 0 0,-1 0 1 0 0,1 0-1 0 0,1 0 0 0 0,0-1 0 0 0,0 1 0 0 0,0-2 0 0 0,1 1 0 0 0,0-1 0 0 0,1 0 0 0 0,0 0 0 0 0,0 0 0 0 0,0-2 0 0 0,1 1 0 0 0,15 7 0 0 0,-8-6-257 0 0,0 0 0 0 0,0-1 0 0 0,1-1 0 0 0,0-1 0 0 0,0 0 0 0 0,0-1-1 0 0,0-1 1 0 0,1-1 0 0 0,-1 0 0 0 0,22-2 0 0 0,3-4-7641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2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14511 0 0,'0'0'663'0'0,"0"0"-12"0"0,0 0-267 0 0,2 1 406 0 0,18 12 875 0 0,-2 1-1 0 0,1 1 0 0 0,23 25 0 0 0,44 58-958 0 0,-57-64-221 0 0,151 173 811 0 0,-151-171-909 0 0,-2 2-1 0 0,33 61 1 0 0,-51-81-352 0 0,0 1-1 0 0,-1 0 1 0 0,-1 1-1 0 0,-1-1 1 0 0,-1 1-1 0 0,0 0 1 0 0,-2 0 0 0 0,0 1-1 0 0,-1-1 1 0 0,-2 1-1 0 0,0-1 1 0 0,-1 1-1 0 0,-1-1 1 0 0,0 1-1 0 0,-2-1 1 0 0,0 0 0 0 0,-2 0-1 0 0,0 0 1 0 0,-1-1-1 0 0,-1 0 1 0 0,-1 0-1 0 0,0-1 1 0 0,-14 19-1 0 0,3-9-767 0 0,-1 0 0 0 0,-2-1 0 0 0,-40 37 0 0 0,27-33-772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4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18 1375 0 0,'-1'2'66'0'0,"-4"5"20"0"0,5-6-48 0 0,-1-1 0 0 0,0 0 0 0 0,1 1 0 0 0,-1-1 0 0 0,0 0 0 0 0,0 0 0 0 0,1 1-1 0 0,-1-1 1 0 0,0 0 0 0 0,0 0 0 0 0,0 0 0 0 0,1 0 0 0 0,-1 0 0 0 0,0 0 0 0 0,0 0-1 0 0,1 0 1 0 0,-1 0 0 0 0,0 0 0 0 0,0 0 0 0 0,1-1 0 0 0,-2 1 0 0 0,-15-5 634 0 0,-32-10 2802 0 0,47 15-3165 0 0,0-1-1 0 0,0 1 1 0 0,1 0-1 0 0,-1 0 1 0 0,0 0-1 0 0,0 1 0 0 0,0-1 1 0 0,-2 1-1 0 0,-3 0 83 0 0,-28-5 4621 0 0,33 4-4604 0 0,2 0-7 0 0,0 0-41 0 0,-2-1-169 0 0,-5 0-79 0 0,5 1-15 0 0,2 0 1 0 0,0 0 4 0 0,0 0 2 0 0,0 0 0 0 0,0 0 32 0 0,-2 0 135 0 0,-33-3 2514 0 0,28 2-2758 0 0,5 0 50 0 0,2 1 110 0 0,0 0 36 0 0,0 0 7 0 0,0 0 8 0 0,0 0 22 0 0,0 0 10 0 0,0 0 2 0 0,0 0-28 0 0,0 0-117 0 0,0 0-51 0 0,0 0-11 0 0,2 2-12 0 0,5 4-30 0 0,-6-5-19 0 0,-1-1 0 0 0,1 1 0 0 0,0-1 0 0 0,-1 0 0 0 0,1 1 0 0 0,-1-1 0 0 0,1 1 0 0 0,0-1-1 0 0,-1 0 1 0 0,1 0 0 0 0,0 0 0 0 0,-1 1 0 0 0,1-1 0 0 0,0 0 0 0 0,0 0 0 0 0,4 1 4 0 0,14 9 42 0 0,-14-7 6 0 0,0 0 0 0 0,0 0 1 0 0,1-1-1 0 0,7 3 1 0 0,-7-3 53 0 0,-1-1 0 0 0,1 0 0 0 0,0-1 0 0 0,0 1 0 0 0,0-1 0 0 0,0 0 0 0 0,0-1 0 0 0,8-1 0 0 0,6-2 141 0 0,27-11 1 0 0,-28 9-205 0 0,-16 5-38 0 0,1-1 0 0 0,0 2 0 0 0,0-1 0 0 0,0 0 0 0 0,6 1 0 0 0,24-3-10 0 0,-31 2 1 0 0,-1 1 0 0 0,1-1 0 0 0,-1 1 0 0 0,0 0 0 0 0,1 0 0 0 0,-1 0 0 0 0,1 0 0 0 0,-1 0 0 0 0,1 0 0 0 0,-1 1 0 0 0,0-1 0 0 0,4 2 0 0 0,2 1 0 0 0,5-1 0 0 0,-1 1 0 0 0,-1 3 0 0 0,-1-1 11 0 0,-8-3 42 0 0,-2-2 12 0 0,0 0 5 0 0,7-10-5 0 0,-2 1-150 0 0,-4 7-353 0 0,3-5-744 0 0,-4 4-5138 0 0,0 3-775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5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0,'0'0'160'0'0,"0"0"40"0"0,0 0-200 0 0,0 0 0 0 0,0 0 0 0 0,0 0 0 0 0,0 0 728 0 0,0 0 104 0 0,0 0 16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5:5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25 109 5983 0 0,'0'0'464'0'0,"0"0"-106"0"0,0 0 688 0 0,0 0 334 0 0,0 0 70 0 0,-2 1-94 0 0,-14 5 1172 0 0,10-4 447 0 0,17-5-2548 0 0,0-1-206 0 0,-1 0-1 0 0,15-9 1 0 0,13-5 501 0 0,17 0 322 0 0,30-11 200 0 0,-80 27-1169 0 0,11-3 106 0 0,20 4 57 0 0,-27 1-217 0 0,-5 1 21 0 0,7 1-15 0 0,-6-2 48 0 0,3 0-1 0 0,-6 1-42 0 0,0-1 0 0 0,-1 0 0 0 0,1 0 0 0 0,-1 0 0 0 0,1 0 0 0 0,0 0 0 0 0,-1-1-1 0 0,1 1 1 0 0,-1 0 0 0 0,1-1 0 0 0,-1 1 0 0 0,1-1 0 0 0,-1 0 0 0 0,1 1-1 0 0,-1-1 1 0 0,3-2 0 0 0,25-13 336 0 0,-27 16-315 0 0,-2 0 16 0 0,0 0 22 0 0,0 0 2 0 0,-15 3 75 0 0,9-2-134 0 0,-1 1 0 0 0,1 0 0 0 0,0 0 1 0 0,-10 5-1 0 0,11-5-14 0 0,-1 0-1 0 0,1 0 1 0 0,-1-1-1 0 0,1 0 1 0 0,-1 0 0 0 0,-8 1-1 0 0,6-1 21 0 0,0 0-1 0 0,-13 4 1 0 0,16-4 0 0 0,0 1 86 0 0,-1 0 0 0 0,0 0 1 0 0,1-1-1 0 0,-1 0 0 0 0,-10 1 0 0 0,123-10 66 0 0,-54 4-50 0 0,-17 4-62 0 0,-27 1-64 0 0,-1-1 0 0 0,1 0 0 0 0,8-1 0 0 0,-6-1 16 0 0,-6 1 17 0 0,0 0-1 0 0,1 1 1 0 0,-1 0-1 0 0,10 0 0 0 0,-98 2 190 0 0,66-2-194 0 0,13-1-45 0 0,-1 1 1 0 0,1-1 0 0 0,0 1-1 0 0,-1 1 1 0 0,1-1 0 0 0,0 0-1 0 0,-8 3 1 0 0,1-2-1975 0 0,11-1-6630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8:4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116 475 1231 0 0,'0'0'90'0'0,"0"0"74"0"0,0 0 40 0 0,0 0 10 0 0,-2 2 118 0 0,-4 1-69 0 0,-12 6 12354 0 0,14-9-9729 0 0,6 2-2822 0 0,-1-1 0 0 0,1 1-1 0 0,0-1 1 0 0,0 0 0 0 0,0 0 0 0 0,1 0-1 0 0,-1 0 1 0 0,0 0 0 0 0,0-1 0 0 0,5 2-1 0 0,26-2 576 0 0,-18-2-269 0 0,-1 0 0 0 0,0-1-1 0 0,18-6 1 0 0,14-3 228 0 0,-33 10-427 0 0,-10 1-109 0 0,0 1-1 0 0,1-1 1 0 0,-1 1 0 0 0,0-1-1 0 0,0 0 1 0 0,0-1-1 0 0,0 1 1 0 0,4-3-1 0 0,-3 2 3 0 0,1-1 4 0 0,0 1 1 0 0,0-1 0 0 0,0 1-1 0 0,0 0 1 0 0,7-1-1 0 0,-8 3-11 0 0,5 2-35 0 0,-7-1 36 0 0,0-1 0 0 0,5 4-37 0 0,-5-4 34 0 0,-2 0 24 0 0,0 0-6 0 0,0 0-3 0 0,0 0 4 0 0,0 0 17 0 0,0 2 10 0 0,0 1-66 0 0,0 0-19 0 0,-8 15 222 0 0,6-16-213 0 0,-3 8 66 0 0,-1 0-1 0 0,-12 14 1 0 0,4-6 17 0 0,0 6-85 0 0,12-21-21 0 0,-24 59 49 0 0,22-51-53 0 0,0 1 11 0 0,1-2 42 0 0,2-8 11 0 0,1-2 0 0 0,-1 2-11 0 0,-2 5-30 0 0,2-5 37 0 0,1-2 12 0 0,-3 4 1 0 0,-13 7-2 0 0,7-5-71 0 0,-1-1 11 0 0,-1-2 31 0 0,3-1-20 0 0,5-1 20 0 0,-15 0-27 0 0,15-3-8 0 0,-10-1 10 0 0,11 0 1 0 0,-1 0-5 0 0,-10-2-8 0 0,10 5-5 0 0,1 0 0 0 0,1 0 0 0 0,0 0 0 0 0,0 0 0 0 0,0 0 0 0 0,0-1 0 0 0,0 1 0 0 0,0 0 0 0 0,-1-1 0 0 0,1 1 0 0 0,0-1 0 0 0,0 1 0 0 0,0-1 0 0 0,0 1 0 0 0,-1-3 0 0 0,-6-2 0 0 0,0-1 0 0 0,-5-3 8 0 0,11 7 17 0 0,-5-8 11 0 0,6 8 50 0 0,-1-3-30 0 0,-10-8-43 0 0,9 11-13 0 0,2 1 0 0 0,0 1 0 0 0,0-1 0 0 0,0 0 0 0 0,0 0 0 0 0,1 0 0 0 0,-1 1 0 0 0,0-1 0 0 0,1 0 0 0 0,-1 0 0 0 0,0 0 0 0 0,1 0 0 0 0,-1 0 0 0 0,1 0 0 0 0,0 0 0 0 0,-1-2 0 0 0,-1-1 3 0 0,-4-16-22 0 0,3 13-15 0 0,-1-31-23 0 0,1 3 4 0 0,2 27 74 0 0,-1 1 1 0 0,1-1-1 0 0,-2 1 0 0 0,1 0 1 0 0,-6-11-1 0 0,0-3 11 0 0,4 12-32 0 0,-5-15-43 0 0,4 13-18 0 0,4 10 58 0 0,0 0-1 0 0,1 0 1 0 0,-1 1-1 0 0,1-1 1 0 0,0 0-1 0 0,-1 0 1 0 0,1 0 0 0 0,0-1-1 0 0,-1 1 1 0 0,1 0-1 0 0,0 0 1 0 0,0 0-1 0 0,0 0 1 0 0,0 0 0 0 0,0 0-1 0 0,0 0 1 0 0,0 0-1 0 0,1-2 1 0 0,0-19-12 0 0,-2-27 15 0 0,-1 21 0 0 0,7-19 0 0 0,-7 22 0 0 0,2 23 0 0 0,0 1 0 0 0,0 0 0 0 0,-1 0 0 0 0,1 1 0 0 0,0-1 0 0 0,0 0 0 0 0,0 1 0 0 0,0-1 0 0 0,0 0 0 0 0,0 0 0 0 0,0 1 0 0 0,0-1 0 0 0,0 0 0 0 0,0 0 0 0 0,0 1 0 0 0,0-1 0 0 0,1 0 0 0 0,-1 1 0 0 0,1-2 0 0 0,0 0 0 0 0,0 1 0 0 0,0 0 0 0 0,0 0 0 0 0,-1-1 0 0 0,1 1 0 0 0,0-1 0 0 0,-1 1 0 0 0,1-1 0 0 0,-1 1 0 0 0,1-3 0 0 0,-1 3 0 0 0,10-21 0 0 0,14-9 0 0 0,-20 25-2 0 0,-2 3 4 0 0,-1 1-1 0 0,1 0 1 0 0,0 0 0 0 0,0 0-1 0 0,0 0 1 0 0,0 0-1 0 0,4-3 1 0 0,6-4 8 0 0,1 1 1 0 0,0 0 0 0 0,0 0-1 0 0,23-9 1 0 0,-32 15-11 0 0,15-7 0 0 0,-12 6 13 0 0,-1 1 1 0 0,1 1-1 0 0,12-2 0 0 0,-1 3-3 0 0,-10 0 44 0 0,3 0-43 0 0,1 4-11 0 0,-8-3 12 0 0,11 10 57 0 0,-13-9 17 0 0,-2-2 10 0 0,0 0-7 0 0,0 0-1 0 0,0 0 0 0 0,0 0 0 0 0,0 0 0 0 0,0 0-4 0 0,0 0-11 0 0,0 0 13 0 0,-2-1-40 0 0,1 1-145 0 0,-1 0 0 0 0,1 0 0 0 0,-1 0 0 0 0,1 0 0 0 0,-1-1 0 0 0,1 1 0 0 0,-1 0-1 0 0,1-1 1 0 0,-1 1 0 0 0,1-1 0 0 0,-1 0 0 0 0,1 0 0 0 0,0 1 0 0 0,-1-1 0 0 0,1 0 0 0 0,0 0-1 0 0,0 0 1 0 0,0 0 0 0 0,0 0 0 0 0,0-1 0 0 0,0 1 0 0 0,0 0 0 0 0,-1-3 0 0 0,0 1-541 0 0,-3-6-951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8:4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138 593 455 0 0,'0'0'712'0'0,"0"0"67"0"0,0 0 28 0 0,0 0-57 0 0,0 0-267 0 0,0 0-119 0 0,0 0-20 0 0,0 0 36 0 0,0 0 177 0 0,0 0 78 0 0,0 0 18 0 0,0 0-9 0 0,0 0-49 0 0,0 0-19 0 0,0 0-7 0 0,0 0-5 0 0,0 0-17 0 0,0 0-10 0 0,0 0-1 0 0,0 0-29 0 0,0 0-123 0 0,0 0-52 0 0,0 0-11 0 0,0 0-10 0 0,0 0-39 0 0,0 0-16 0 0,0 0-7 0 0,0 0-21 0 0,0 0-82 0 0,0 0-33 0 0,0 0-8 0 0,0 0-2 0 0,0 0-6 0 0,0 0-1 0 0,0 0 0 0 0,0 0 18 0 0,0 0 72 0 0,0 0 34 0 0,0 0 4 0 0,0 0 0 0 0,0 0 0 0 0,0 0 0 0 0,0 0 0 0 0,0 0 11 0 0,0 0 44 0 0,0 0 17 0 0,0 0 6 0 0,0 0 4 0 0,0 0 4 0 0,0 0 2 0 0,0 0 0 0 0,0 0-14 0 0,0 0-61 0 0,0 0-21 0 0,2 1-7 0 0,33 4 1023 0 0,-33-5-1128 0 0,1 0 0 0 0,21 0 287 0 0,-12 0-153 0 0,0 0 1 0 0,19-3 0 0 0,-22 2-146 0 0,-7 1 3 0 0,0 0 0 0 0,24-1 227 0 0,0-1-1 0 0,26-6 1 0 0,-50 8-219 0 0,4-3-2 0 0,-5 2-43 0 0,-6 5 504 0 0,-5 3-504 0 0,1 2 6 0 0,2 1-12 0 0,-8 20-43 0 0,13-23-9 0 0,-2 5-1 0 0,2-5 0 0 0,3 13 0 0 0,-2-7 0 0 0,0 3 0 0 0,3-13 0 0 0,-1-2 0 0 0,-1-1 0 0 0,1 1 0 0 0,-1-1 0 0 0,1 1 0 0 0,-1 0 0 0 0,1-1 0 0 0,-1 1 0 0 0,1-1 0 0 0,-1 1 0 0 0,0 0 0 0 0,1-1 0 0 0,-1 1 0 0 0,0 0 0 0 0,0 0 0 0 0,1-1 0 0 0,-1 1 0 0 0,0 0 0 0 0,0 0 0 0 0,0-1 0 0 0,0 1 0 0 0,0 1 0 0 0,1 8 11 0 0,-1-8 43 0 0,0-2 18 0 0,0 0 6 0 0,-1 2-6 0 0,-3 6-7 0 0,-2 1-12 0 0,3-6-48 0 0,-26 4 54 0 0,7 1 5 0 0,16-7-43 0 0,0 1-1 0 0,1-1 0 0 0,-1 0 0 0 0,0-1 0 0 0,0 1 0 0 0,1-1 1 0 0,-1 0-1 0 0,-7-1 0 0 0,-5 0 9 0 0,18 1-29 0 0,-1 1 3 0 0,-1-1 0 0 0,1 0 0 0 0,0 0 0 0 0,-1 0 0 0 0,1 0 0 0 0,0 0 0 0 0,-1 0 0 0 0,1 0 0 0 0,0-1 0 0 0,-1 1 0 0 0,1 0 0 0 0,0-1 0 0 0,-2 0 0 0 0,-14-7 19 0 0,-16-1-22 0 0,17 5 0 0 0,0 5 0 0 0,5-2-11 0 0,2 3-42 0 0,8-2 50 0 0,1 0-1 0 0,-1 0 0 0 0,0 0 1 0 0,1 0-1 0 0,-1 0 1 0 0,1 0-1 0 0,-1 0 1 0 0,0 0-1 0 0,1 0 0 0 0,-1-1 1 0 0,1 1-1 0 0,-1 0 1 0 0,1 0-1 0 0,-1-1 1 0 0,1 1-1 0 0,-1 0 0 0 0,1-1 1 0 0,-1 1-1 0 0,1 0 1 0 0,-1-1-1 0 0,1 1 1 0 0,-1-1-1 0 0,1 1 1 0 0,0-1-1 0 0,-1 1 0 0 0,1-1 1 0 0,0 1-1 0 0,-1-1 1 0 0,1 1-1 0 0,0-1 1 0 0,0 1-1 0 0,0-1 0 0 0,-1 1 1 0 0,1-1-1 0 0,0 0 1 0 0,0 1 3 0 0,-1-12 11 0 0,3 2 45 0 0,-2 7-47 0 0,1 1 0 0 0,-1-1 0 0 0,0 1 0 0 0,0-1 0 0 0,0 0 0 0 0,0 0 0 0 0,-1 1 0 0 0,1-1 0 0 0,-2-3 0 0 0,1-1 31 0 0,-1-1-29 0 0,-2-1-11 0 0,-1 0 11 0 0,0 0 31 0 0,0-6-30 0 0,4 12-11 0 0,-1-14-3 0 0,-4-85 74 0 0,1-14-8 0 0,4 109-64 0 0,-4-25 0 0 0,3 26 0 0 0,-8-50 0 0 0,9 52 0 0 0,-2-17 0 0 0,3-5 0 0 0,3 1 0 0 0,-4 21 0 0 0,0 0 0 0 0,5-12 0 0 0,7-10 0 0 0,-5 12 2 0 0,-2 12-3 0 0,-2 1-12 0 0,26-26-58 0 0,-8 6 18 0 0,-10 13 53 0 0,28-11 0 0 0,-21 11 0 0 0,1 1 0 0 0,-1 0 0 0 0,1 1 0 0 0,27-6 0 0 0,-28 10 0 0 0,1 0 0 0 0,17 0 0 0 0,-18 1 0 0 0,12-1 34 0 0,61-4 231 0 0,-88 6-173 0 0,-2 0-11 0 0,0 0 0 0 0,0 0 6 0 0,12 2 89 0 0,-10-1-85 0 0,-2-1 11 0 0,0 0 9 0 0,0 0 1 0 0,0 0 5 0 0,0 0 23 0 0,0 0 11 0 0,0 0 1 0 0,0 0-11 0 0,0 0-45 0 0,0 0-21 0 0,0 0-3 0 0,0 0 1 0 0,0 0 6 0 0,0 0-2 0 0,-5-11-155 0 0,-1-3-1694 0 0,2 4 705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8:4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215 341 1839 0 0,'0'0'354'0'0,"0"0"811"0"0,0 0 356 0 0,0 0 71 0 0,-2 0-138 0 0,-14 11 459 0 0,15-10-1461 0 0,1-1-191 0 0,0 0-79 0 0,0 0-20 0 0,0 0-12 0 0,0 0-48 0 0,-1 0-80 0 0,1-1-1 0 0,-1 1 1 0 0,0-1-1 0 0,1 1 1 0 0,-1-1 0 0 0,0 1-1 0 0,1-1 1 0 0,-1 1-1 0 0,0 0 1 0 0,1-1-1 0 0,-1 1 1 0 0,-1-1-1 0 0,-17 5 255 0 0,17-3-148 0 0,2-1 15 0 0,-1 0 60 0 0,-17 8 797 0 0,17-7-680 0 0,-11 3 1422 0 0,5-4-1552 0 0,5 0-29 0 0,2 0-8 0 0,-2 0-26 0 0,0-1-111 0 0,1 1-14 0 0,0 0-1 0 0,0 0 1 0 0,0 0 0 0 0,0 0-1 0 0,0 0 1 0 0,0 0-1 0 0,0 0 1 0 0,0 0-1 0 0,0 0 1 0 0,0 1-1 0 0,0-1 1 0 0,0 0 0 0 0,0 1-1 0 0,0-1 1 0 0,-1 1-1 0 0,1 0 77 0 0,1-1 4 0 0,-1 0 22 0 0,0 0-1 0 0,0 0 0 0 0,0 0 1 0 0,0 0-1 0 0,0 1 1 0 0,0-1-1 0 0,0 0 0 0 0,0 1 1 0 0,0-1-1 0 0,0 1 0 0 0,0-1 1 0 0,0 1-1 0 0,0-1 1 0 0,1 1-1 0 0,-1 0 0 0 0,0-1 1 0 0,0 1-1 0 0,1 0 1 0 0,-1 0-1 0 0,0-1 0 0 0,1 1 1 0 0,-1 0-1 0 0,1 0 0 0 0,-1 0 1 0 0,0 1-1 0 0,0 0-39 0 0,1-2 0 0 0,0 0 2 0 0,0 0 4 0 0,0 0 2 0 0,0 0 0 0 0,0 0 4 0 0,0 0 16 0 0,0 0 0 0 0,0 0-16 0 0,0 0-4 0 0,0 0 0 0 0,0 0 14 0 0,1 0-62 0 0,-1 0 1 0 0,1 0-1 0 0,-1 0 1 0 0,0 0 0 0 0,1 0-1 0 0,-1 1 1 0 0,0-1 0 0 0,1 0-1 0 0,-1 0 1 0 0,0 0 0 0 0,1 0-1 0 0,-1 1 1 0 0,0-1-1 0 0,1 0 1 0 0,-1 0 0 0 0,0 0-1 0 0,1 1 1 0 0,-1-1 0 0 0,0 0-1 0 0,0 1 1 0 0,1-1 0 0 0,5 5 529 0 0,-4-5-510 0 0,-1 0-1 0 0,1 0 0 0 0,-1 0 1 0 0,1 0-1 0 0,-1 0 0 0 0,1-1 1 0 0,-1 1-1 0 0,1-1 0 0 0,-1 1 1 0 0,2-1-1 0 0,1 0 16 0 0,7 0-49 0 0,1-3 1 0 0,12-3 158 0 0,7-4 187 0 0,-8-1-224 0 0,-19 10-122 0 0,-2 2-11 0 0,15-4 76 0 0,19-5-75 0 0,-26 7 11 0 0,-6 1 31 0 0,6 1-31 0 0,4 1-11 0 0,7-1 4 0 0,-18 0 3 0 0,-1-1 46 0 0,0 1 11 0 0,8-2 3 0 0,-8 1 7 0 0,-2 1-6 0 0,2-1-9 0 0,7-2-36 0 0,-7 2 31 0 0,-2 1 18 0 0,0 0 15 0 0,0 0 28 0 0,0 0-14 0 0,0 0-5 0 0,0 3-16 0 0,1 7-64 0 0,-6 43-16 0 0,5-50 0 0 0,-3 12 0 0 0,-4 7 0 0 0,6-19 0 0 0,-3 16 0 0 0,2-3 0 0 0,0-7 17 0 0,1-6-10 0 0,1 1-1 0 0,-1 0 1 0 0,1-1 0 0 0,-1 1 0 0 0,1-1-1 0 0,1 7 1 0 0,-2 4-7 0 0,-1-1 0 0 0,0-1 0 0 0,0 1 0 0 0,1 4 18 0 0,-2-2 28 0 0,2-13 18 0 0,-4 8 16 0 0,3-4-2 0 0,1-6-79 0 0,-13 15 121 0 0,13-12-107 0 0,-10 12-15 0 0,1-8 2 0 0,-3 1 10 0 0,9-8 14 0 0,-2-1-5 0 0,0 1-14 0 0,-3 0 4 0 0,-9-4-12 0 0,8 3 3 0 0,0 1 0 0 0,1-4 0 0 0,-5-3 0 0 0,-11-2 0 0 0,23 8 0 0 0,-1 1 0 0 0,1-1 0 0 0,0 0 0 0 0,0 1 0 0 0,0-1 0 0 0,0 0 0 0 0,0 0 0 0 0,1 0 0 0 0,-1-1 0 0 0,-3-1 0 0 0,2 0-13 0 0,2 2-53 0 0,1 1-7 0 0,0 0 1 0 0,0 0 0 0 0,-20-13-160 0 0,14 6 232 0 0,2-2 0 0 0,2-1 0 0 0,2 6 0 0 0,-1-1 0 0 0,0 1 0 0 0,0-1 0 0 0,0 0 0 0 0,0 1 0 0 0,-1 0 0 0 0,0-1 0 0 0,0 1 0 0 0,0 0 0 0 0,-4-6 0 0 0,4 8 0 0 0,-3-5-12 0 0,-25-33-275 0 0,28 38 264 0 0,0-3-8 0 0,-1-9 32 0 0,0 4-1 0 0,2 7 0 0 0,3-2 0 0 0,-1-18 0 0 0,0 19 0 0 0,-1 0 0 0 0,0-1 0 0 0,-1 1 0 0 0,1 0 0 0 0,-3-8 0 0 0,1 5 0 0 0,0-2 11 0 0,-14-60 42 0 0,12 57-53 0 0,2 6 0 0 0,0 0 0 0 0,1-1 0 0 0,0 1 0 0 0,0-1 0 0 0,1-8 0 0 0,-1-7 13 0 0,1 2 49 0 0,1 16-20 0 0,1-3-35 0 0,-1 5 2 0 0,0 0-1 0 0,-1-1 1 0 0,1 1-1 0 0,-1-1 1 0 0,1 0 0 0 0,-1 1-1 0 0,0-1 1 0 0,0-3-1 0 0,0-13-5 0 0,0 18 7 0 0,0 0 1 0 0,0 0-1 0 0,0 0 0 0 0,0-1 0 0 0,0 1 1 0 0,0 0-1 0 0,0 0 0 0 0,1 0 1 0 0,-1 0-1 0 0,0 0 0 0 0,1 0 0 0 0,-1 0 1 0 0,2-1-1 0 0,7-19 55 0 0,-8 17-58 0 0,11-13-3 0 0,10-10-4 0 0,-14 20 0 0 0,4-3 0 0 0,-2 3 0 0 0,8-3 0 0 0,17-6 0 0 0,-22 11 0 0 0,0 3 0 0 0,0 2 0 0 0,-1 3 0 0 0,-2 3 0 0 0,-1 3 0 0 0,-3 3 0 0 0,1 10 11 0 0,-6-20 42 0 0,-1-2 22 0 0,0 0 37 0 0,0 0-12 0 0,0 0-11 0 0,0 0 2 0 0,0 0 11 0 0,0 0 9 0 0,0 0 1 0 0,0 0-8 0 0,0 0-28 0 0,-2-12 8 0 0,2 11-247 0 0,0-1 0 0 0,0 1 0 0 0,-1 0 0 0 0,1 0-1 0 0,-1 0 1 0 0,1 0 0 0 0,-1 0 0 0 0,1 0 0 0 0,-1 0 0 0 0,1 0 0 0 0,-1 0-1 0 0,0 0 1 0 0,-1-2 0 0 0,1 2-1825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8:4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198 469 4431 0 0,'0'0'200'0'0,"0"0"28"0"0,0 0-9 0 0,-2 0-10 0 0,-5 2-1 0 0,5-1-4 0 0,0 0-17 0 0,-28 14 1446 0 0,28-14-1275 0 0,2-1-112 0 0,0 0-43 0 0,0 0-10 0 0,0 0-3 0 0,0 0-13 0 0,0 0-8 0 0,0 0-1 0 0,0 0 28 0 0,0 0 118 0 0,0 0 50 0 0,0 0 10 0 0,-12 0 388 0 0,-21 0 4083 0 0,31 0-4644 0 0,2 0-1 0 0,0 0-4 0 0,0 0-17 0 0,0 0-10 0 0,0 0-1 0 0,0 0 10 0 0,0 0 39 0 0,0 0 20 0 0,0 0 3 0 0,0 0-2 0 0,0 0-12 0 0,0 0-2 0 0,0 0 0 0 0,0 0-16 0 0,0 0-66 0 0,0 0-29 0 0,0 0-8 0 0,0 0-7 0 0,0 0-24 0 0,0 0 9 0 0,0 0 0 0 0,0 0-1 0 0,0 0-8 0 0,0 0 19 0 0,0 0 16 0 0,0 0 3 0 0,0 0 0 0 0,0 0-1 0 0,0 0-6 0 0,0 0-1 0 0,0 0 0 0 0,0 0-1 0 0,0 0-6 0 0,0 0-1 0 0,0 0 0 0 0,0 0 10 0 0,0 0 38 0 0,0 0 14 0 0,0 0 2 0 0,0 0-11 0 0,0 0-42 0 0,0 0-12 0 0,0 0-6 0 0,0 2-43 0 0,1 0 0 0 0,0-1 0 0 0,0 1 0 0 0,0-1-1 0 0,0 1 1 0 0,0-1 0 0 0,0 0 0 0 0,0 1 0 0 0,0-1 0 0 0,0 0-1 0 0,1 0 1 0 0,-1 0 0 0 0,0 0 0 0 0,1 0 0 0 0,2 2 0 0 0,-1-1-89 0 0,-1-1 112 0 0,23-1 171 0 0,-1 0-69 0 0,-22 0-102 0 0,11 0 59 0 0,28 0 29 0 0,-22 0-52 0 0,-13-2-83 0 0,-2-1-2 0 0,3 1 12 0 0,1 1 0 0 0,-1-1 0 0 0,13 1 0 0 0,-13 0 48 0 0,-4-2-77 0 0,11 1 101 0 0,-12 1-51 0 0,-2 1 16 0 0,0 0 17 0 0,0 0-17 0 0,0 0-5 0 0,0 0 0 0 0,0 2-11 0 0,-2 8-42 0 0,2 2-11 0 0,1 0 0 0 0,-1 0 0 0 0,0 3 0 0 0,1-1 0 0 0,-1-6 0 0 0,-1 3 0 0 0,-4 8 0 0 0,-2 29 0 0 0,5-36 13 0 0,1-10 57 0 0,1 0 7 0 0,-4 7-61 0 0,-3-1-3 0 0,-3-3 41 0 0,0-2-41 0 0,-5 2-13 0 0,14-5 0 0 0,-25-2 0 0 0,15 2 0 0 0,-1-2 0 0 0,7 0 0 0 0,-1 0 0 0 0,1 1 0 0 0,0 0 0 0 0,0 0 0 0 0,0 0 0 0 0,-9 0 0 0 0,13 1 0 0 0,-11 1 0 0 0,1-1 0 0 0,1-4 0 0 0,1-2 0 0 0,-1-1 0 0 0,9 7 0 0 0,1-1 0 0 0,-1 1 0 0 0,0-1 0 0 0,0 0 0 0 0,0 1 0 0 0,1-1 0 0 0,-1 0 0 0 0,0 1 0 0 0,0-1 0 0 0,1 0 0 0 0,-1 0 0 0 0,1 0 0 0 0,-1 1 0 0 0,1-1 0 0 0,-1 0 0 0 0,1 0 0 0 0,-1 0 0 0 0,1-1 0 0 0,-1 1 0 0 0,1 0 0 0 0,0 0 0 0 0,0 0 0 0 0,-1 1 0 0 0,1-1 0 0 0,-1 0 0 0 0,1 1 0 0 0,-1-1 0 0 0,1 0 0 0 0,-1 1 0 0 0,1-1 0 0 0,-1 0 0 0 0,0 1 0 0 0,1-1 0 0 0,-1 1 0 0 0,0-1 0 0 0,1 1 0 0 0,-1 0 0 0 0,0-1 0 0 0,-1 0 0 0 0,-1-1 0 0 0,-17-9 0 0 0,11 7 0 0 0,8 4 0 0 0,0-1 0 0 0,0 1 0 0 0,0 0 0 0 0,0-1 0 0 0,0 1 0 0 0,0 0 0 0 0,0-1 0 0 0,0 1 0 0 0,0-1 0 0 0,0 0 0 0 0,0 1 0 0 0,0-1 0 0 0,1 0 0 0 0,-1 0 0 0 0,0 1 0 0 0,1-1 0 0 0,-1 0 0 0 0,0 0 0 0 0,1 0 0 0 0,-1 0 0 0 0,1 0 0 0 0,-1 0 0 0 0,1-1 0 0 0,-2-2 0 0 0,-3-5 0 0 0,-5-6-2 0 0,1 7 15 0 0,8 7-11 0 0,0 1 1 0 0,0-1 0 0 0,1 0 0 0 0,-1 1-1 0 0,0-1 1 0 0,1 0 0 0 0,-1 0-1 0 0,0 0 1 0 0,1 0 0 0 0,-1 0-1 0 0,1 0 1 0 0,-1 0 0 0 0,1 0 0 0 0,0 0-1 0 0,-1 0 1 0 0,1-1 0 0 0,-1-2 4 0 0,-5-9-7 0 0,5 10 0 0 0,1-13 0 0 0,-1 12-2 0 0,1 3 3 0 0,-1-1 0 0 0,1 1 0 0 0,0 0 0 0 0,0 0 0 0 0,-1 0 0 0 0,1-1-1 0 0,0 1 1 0 0,0 0 0 0 0,0 0 0 0 0,0-1 0 0 0,0 1 0 0 0,1 0 0 0 0,-1-2 0 0 0,0-2 17 0 0,1 1-13 0 0,-1 1 0 0 0,1 0 1 0 0,-1 0-1 0 0,1 0 0 0 0,0 0 0 0 0,0 0 1 0 0,0 0-1 0 0,3-5 0 0 0,-1-3 30 0 0,0 0 0 0 0,-1 0 0 0 0,0-1 0 0 0,-1 1 0 0 0,0-1 1 0 0,-1 0-1 0 0,0 1 0 0 0,-1-1 0 0 0,-3-15 0 0 0,-2 1-8 0 0,3 15-8 0 0,4-26-12 0 0,4-15 57 0 0,-3 41-64 0 0,2 0 0 0 0,3-4 0 0 0,-2 5 0 0 0,15-21 0 0 0,-18 27 0 0 0,9-11 0 0 0,-9 11 0 0 0,12-9 0 0 0,-7 6 0 0 0,-2 3 0 0 0,0 0 0 0 0,0 1 0 0 0,0 0 0 0 0,8-5 0 0 0,-3 2 0 0 0,0 0 0 0 0,1 1 0 0 0,0-1 0 0 0,0 2 0 0 0,17-5 0 0 0,-8 4 16 0 0,1 0 0 0 0,0 2 0 0 0,35-1 0 0 0,-52 4-16 0 0,36-9 0 0 0,-26 7 0 0 0,-4 1 13 0 0,-6 1 54 0 0,3 4 12 0 0,-5-4-6 0 0,-2 0 3 0 0,0 0 17 0 0,0 0 5 0 0,0 0-22 0 0,0 0-11 0 0,0 0 2 0 0,0 0 10 0 0,0 0 3 0 0,0 0 0 0 0,0 0-1 0 0,0 0-6 0 0,0 0-1 0 0,0 0 0 0 0,0 0-1 0 0,-2 1-17 0 0,-3 0-167 0 0,-23 8-3804 0 0,15-7-4482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5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 25423 0 0,'-22'11'1128'0'0,"11"-2"232"0"0,0 3-1088 0 0,11-12-272 0 0,0 0 0 0 0,0 0 0 0 0,0 0 168 0 0,0 0-16 0 0,0 0-8 0 0,0 0 0 0 0,0 0-864 0 0,15-12-176 0 0,1-2-32 0 0,2-7 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1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80 639 2759 0 0,'0'0'107'0'0,"0"0"-19"0"0,-1 6 531 0 0,1-2 3315 0 0,1 22-2186 0 0,-1-24-1377 0 0,0-2 117 0 0,0 0 21 0 0,0 0-66 0 0,0 0-222 0 0,0 0 166 0 0,0 0 101 0 0,0 0 21 0 0,0 0-66 0 0,0 0-222 0 0,0 0 166 0 0,0 0 101 0 0,0 0 21 0 0,0 0-66 0 0,0-2-294 0 0,-1-2-131 0 0,2-15 9 0 0,0 7 16 0 0,-1 10 153 0 0,0-1-1 0 0,-1 0 1 0 0,1 0-1 0 0,-1 0 0 0 0,0 1 1 0 0,-1-6-1 0 0,1 7 248 0 0,-8-12-278 0 0,5 7-51 0 0,1 0 0 0 0,-1-1 0 0 0,1 1-1 0 0,1-1 1 0 0,0 0 0 0 0,0 1 0 0 0,0-1-1 0 0,-1-14 1 0 0,1 2 228 0 0,2 0-1 0 0,1-21 0 0 0,-1 19-341 0 0,0 16 0 0 0,0-1 0 0 0,0 1 0 0 0,0-1 0 0 0,1 1 0 0 0,1-7 0 0 0,0 4 0 0 0,0 1 0 0 0,-1-1 0 0 0,0 1 0 0 0,0-1 0 0 0,-1-10 0 0 0,-2 10 0 0 0,-1 0 0 0 0,1-3 0 0 0,3 8 0 0 0,-4-15 0 0 0,2 10 261 0 0,1 1 0 0 0,0-1 0 0 0,0 0-1 0 0,1 0 1 0 0,0 1 0 0 0,0-1 0 0 0,5-15 0 0 0,3-19-300 0 0,-7 26 39 0 0,-1 12 0 0 0,0 0 0 0 0,0 0 0 0 0,-1 0 0 0 0,1 0 0 0 0,-1 0 0 0 0,0 0 0 0 0,0 0 0 0 0,-2-5 0 0 0,0 3 72 0 0,1 5 299 0 0,1 1 117 0 0,0 0 21 0 0,0 0-66 0 0,-1-1-294 0 0,0 1-148 0 0,-1-1 0 0 0,1 1-1 0 0,-1-1 1 0 0,1 0 0 0 0,-1 1-1 0 0,1-1 1 0 0,0 0 0 0 0,-1 0-1 0 0,1 0 1 0 0,0 0 0 0 0,0 0 0 0 0,0 0-1 0 0,0-1 1 0 0,0 1 0 0 0,0 0-1 0 0,0-1 1 0 0,0 1 0 0 0,0 0-1 0 0,1-1 1 0 0,-1 1 0 0 0,0-1 0 0 0,1 1-1 0 0,-1-1 1 0 0,1-1 0 0 0,0-2-2 0 0,0 0 1 0 0,0-1-1 0 0,0 1 1 0 0,1 0 0 0 0,0 0-1 0 0,2-6 1 0 0,1-9 1 0 0,-3 12-1 0 0,-1 8 0 0 0,0 0 0 0 0,0 0 0 0 0,0 0 0 0 0,0-1 0 0 0,0 1 0 0 0,0 0 0 0 0,0 0 0 0 0,0 0 0 0 0,0 0 0 0 0,0 0 0 0 0,0 0 0 0 0,1 0 0 0 0,-1 0 0 0 0,0 0 0 0 0,0 0 0 0 0,0 0 0 0 0,0 0 0 0 0,0 0 0 0 0,0 0 0 0 0,0-1 0 0 0,0 1 0 0 0,0 0 0 0 0,0 0 0 0 0,0 0 0 0 0,0 0 0 0 0,0 0 0 0 0,0 0 0 0 0,0 0 0 0 0,0 0 0 0 0,0 0 0 0 0,0 0 0 0 0,0 0 0 0 0,0 0 0 0 0,-1-1 0 0 0,1 1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0,-1 0 0 0 0,1 0 0 0 0,-3 7 0 0 0,-6 16 0 0 0,7-17 0 0 0,-11 29 0 0 0,7-17-133 0 0,6-17-563 0 0,-5 5-1268 0 0,3-5 941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1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22 8287 0 0,'0'0'191'0'0,"0"0"26"0"0,0 1 9 0 0,-4 6-34 0 0,-5 13 419 0 0,9-19-496 0 0,0 1 0 0 0,-1-1-1 0 0,1 0 1 0 0,-1 0 0 0 0,1 0-1 0 0,-1 0 1 0 0,1 0 0 0 0,-1 0-1 0 0,0 0 1 0 0,0 0 0 0 0,1-1 0 0 0,-1 1-1 0 0,0 0 1 0 0,0 0 0 0 0,0-1-1 0 0,-2 2 1 0 0,2-1 373 0 0,1-1 21 0 0,0 0 3 0 0,0 0 0 0 0,0 0 0 0 0,0 0 0 0 0,-1-1-272 0 0,-1 0 0 0 0,0 1 0 0 0,0-1 0 0 0,0 0 0 0 0,0 1 0 0 0,0-1 0 0 0,0 1 0 0 0,0 0 0 0 0,0 0 0 0 0,-3-1 0 0 0,5 1-225 0 0,-1 0-1 0 0,1 0 1 0 0,-1 0-1 0 0,0 0 1 0 0,1 0-1 0 0,-1-1 0 0 0,0 1 1 0 0,1 0-1 0 0,-1 0 1 0 0,0 0-1 0 0,1 1 1 0 0,-1-1-1 0 0,0 0 1 0 0,1 0-1 0 0,-1 0 1 0 0,1 0-1 0 0,-1 1 0 0 0,0-1 1 0 0,1 0-1 0 0,-1 1 1 0 0,1-1-1 0 0,-1 0 1 0 0,0 1-1 0 0,-1 1 98 0 0,-1-1 33 0 0,0 1-1 0 0,0 0 1 0 0,-1 0-1 0 0,1 0 1 0 0,1 0 0 0 0,-1 0-1 0 0,0 1 1 0 0,1 0-1 0 0,-1-1 1 0 0,-1 4 0 0 0,-4 3-142 0 0,0-1 1 0 0,0 0 0 0 0,-13 10-1 0 0,14-12-3 0 0,0-1 0 0 0,0 0 72 0 0,6-4 299 0 0,-15 13 1218 0 0,12-9-1573 0 0,-7 9-16 0 0,11-14 0 0 0,0 0 0 0 0,0 1 0 0 0,0-1 0 0 0,0 0 0 0 0,0 0 0 0 0,0 0 0 0 0,0 0 0 0 0,0 0 0 0 0,0 0 0 0 0,0 0 0 0 0,0 0 0 0 0,0 1 0 0 0,-1-1 0 0 0,1 0 0 0 0,0 0 0 0 0,0 0 0 0 0,0 0 0 0 0,0 0 0 0 0,0 0 0 0 0,0 0 0 0 0,0 0 0 0 0,0 0 0 0 0,0 0 0 0 0,-1 0 0 0 0,1 0 0 0 0,0 0 0 0 0,0 0 0 0 0,0 0 0 0 0,0 0 0 0 0,0 0 0 0 0,0 0 0 0 0,0 0 0 0 0,-1 0 0 0 0,1 0 0 0 0,0 0 0 0 0,0 0 0 0 0,0 0 0 0 0,0 0 0 0 0,0 0 0 0 0,0 0 0 0 0,0 0 0 0 0,-1 0 0 0 0,1 0 0 0 0,0 0 0 0 0,0 0 0 0 0,0 0 0 0 0,-1-7 0 0 0,2-7 0 0 0,1 3 171 0 0,1 1 0 0 0,0 0-1 0 0,1 0 1 0 0,0 0-1 0 0,1 0 1 0 0,-1 0 0 0 0,2 1-1 0 0,0 0 1 0 0,0 0 0 0 0,0 1-1 0 0,15-15 1 0 0,-8 10-171 0 0,-12 12 0 0 0,10-8 0 0 0,2 5 0 0 0,-10 2 0 0 0,12-3 0 0 0,-5 1 0 0 0,-2 4 0 0 0,4 2 0 0 0,-3 1 0 0 0,-1 3 0 0 0,-4-2 31 0 0,0 0 1 0 0,0 0-1 0 0,0 0 0 0 0,-1 1 0 0 0,6 7 0 0 0,7 9 1814 0 0,-9-15-1829 0 0,6 2-16 0 0,-9-7 0 0 0,0-1 0 0 0,-1 1 0 0 0,13 2 0 0 0,-3-1 0 0 0,-8-3 0 0 0,7-2 0 0 0,-4 3 0 0 0,-5 6 0 0 0,-2 2 0 0 0,0 5 0 0 0,-1 18 0 0 0,0-26 0 0 0,0-1 0 0 0,-1 1 0 0 0,1 0 0 0 0,-1-1 0 0 0,0 1 0 0 0,-2 5 0 0 0,-1 5 0 0 0,1 1-3318 0 0,5-23-1021 0 0,1-5 2292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2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255 548 4607 0 0,'0'0'208'0'0,"0"0"67"0"0,0 0 154 0 0,0 0 69 0 0,0 0 12 0 0,0 0 2 0 0,0 0 0 0 0,0 0 0 0 0,0 0 0 0 0,0 0 0 0 0,0 0 0 0 0,0 0 0 0 0,0 0 0 0 0,0 0-69 0 0,0 0-222 0 0,0 0 166 0 0,0 0 101 0 0,0 0 21 0 0,0 0-66 0 0,-1 0-294 0 0,-5 0-61 0 0,5 0 283 0 0,0 0-179 0 0,-1-1 1 0 0,1 1-1 0 0,-1-1 0 0 0,1 1 0 0 0,0-1 1 0 0,0 0-1 0 0,-1 0 0 0 0,1 1 0 0 0,0-1 1 0 0,0 0-1 0 0,0 0 0 0 0,0 0 1 0 0,0 0-1 0 0,0 0 0 0 0,0-1 0 0 0,0 1 1 0 0,0 0-1 0 0,0-2 0 0 0,0 2-192 0 0,0-1 0 0 0,0 1 0 0 0,0-1 0 0 0,1 1 0 0 0,-1-1 0 0 0,0 1 0 0 0,1-1 0 0 0,-1 0 0 0 0,1 1 0 0 0,-1-1 0 0 0,1 0 0 0 0,0 1 0 0 0,0-1 0 0 0,0 0 0 0 0,0 1 0 0 0,0-1 0 0 0,1-2 0 0 0,-1-3 0 0 0,0 2-2 0 0,0 0 0 0 0,0 0 0 0 0,-1-1-1 0 0,0 1 1 0 0,-2-8 0 0 0,-1-3 87 0 0,-4-95 1920 0 0,4 46-2034 0 0,-4 22 1156 0 0,5 34-1012 0 0,1 0 0 0 0,0 0 0 0 0,0 0 0 0 0,1-1 1 0 0,1 1-1 0 0,-1 0 0 0 0,2-11 0 0 0,5-6-115 0 0,1 1 0 0 0,16-37 0 0 0,-14 42 0 0 0,-21 61 0 0 0,6-23 29 0 0,-1 1 0 0 0,-1-1 1 0 0,-10 17-1 0 0,13-28 164 0 0,1 0 0 0 0,-1-1 0 0 0,0 1 0 0 0,-1-1 0 0 0,1 0 1 0 0,-1 0-1 0 0,-1 0 0 0 0,1-1 0 0 0,-13 8 0 0 0,5-5-193 0 0,1 1 0 0 0,0 0 0 0 0,-14 12 0 0 0,23-17 0 0 0,3-2 0 0 0,-1 0 0 0 0,0-1 0 0 0,0 0 0 0 0,0 1 0 0 0,0-1 0 0 0,0 0 0 0 0,0 0 0 0 0,0 0 0 0 0,0 0 0 0 0,0 0 0 0 0,0-1 0 0 0,-4 1 0 0 0,6 0 0 0 0,0-1 0 0 0,0 0 0 0 0,0 0 0 0 0,-1 0 0 0 0,1-1 0 0 0,0 1 0 0 0,0 0 0 0 0,0 0 0 0 0,0 0 0 0 0,-1 0 0 0 0,1 0 0 0 0,0 0 0 0 0,0 0 0 0 0,0 0 0 0 0,0 0 0 0 0,-1 0 0 0 0,1 0 0 0 0,0 0 0 0 0,0-1 0 0 0,0 1 0 0 0,0 0 0 0 0,0 0 0 0 0,-1 0 0 0 0,1 0 0 0 0,0 0 0 0 0,0-1 0 0 0,0 1 0 0 0,0 0 0 0 0,0 0 0 0 0,0 0 0 0 0,0-1 0 0 0,0 1 0 0 0,0 0 0 0 0,0 0 0 0 0,0 0 0 0 0,0 0 0 0 0,0-1 0 0 0,0 1 0 0 0,0 0 0 0 0,0 0 0 0 0,0 0 0 0 0,0-1 0 0 0,0 1 0 0 0,0 0 0 0 0,0 0 0 0 0,0 0 0 0 0,0 0 0 0 0,0-1 0 0 0,0 1 0 0 0,0 0 0 0 0,0 0 0 0 0,0 0 0 0 0,0 0 0 0 0,1-1 0 0 0,-1 1 0 0 0,4-12 0 0 0,-4 11 0 0 0,17-38 5 0 0,2 0 1 0 0,37-57-1 0 0,-30 53 51 0 0,-26 42 315 0 0,0 1 117 0 0,0 0 21 0 0,0 0-66 0 0,2 1-294 0 0,40 46-133 0 0,-35-40-16 0 0,-5-5 0 0 0,0-1 0 0 0,0 1 0 0 0,1-1 0 0 0,-1 1 0 0 0,0-1 0 0 0,1 0 0 0 0,-1 0 0 0 0,0 0 0 0 0,1 0 0 0 0,3 0 0 0 0,26-1 0 0 0,-26-1 0 0 0,1 0-64 0 0,-6 1-273 0 0,-1 0-138 0 0,0 0-33 0 0,0 0-72 0 0,0 0-285 0 0,0 0-126 0 0,0 0-29 0 0,0 0-4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2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125 551 4607 0 0,'0'0'102'0'0,"0"0"20"0"0,0 0 6 0 0,0 0 51 0 0,-1 8 306 0 0,1-7 3985 0 0,0-1 4844 0 0,6-16-9237 0 0,-1 1-1 0 0,0-1 1 0 0,-1 0-1 0 0,-1 0 0 0 0,2-20 1 0 0,-3 6 730 0 0,-3-37 1 0 0,0 22-818 0 0,0 8 693 0 0,-1-1-1 0 0,-11-54 1 0 0,2 36-683 0 0,11 55 0 0 0,0 1 0 0 0,0-1 0 0 0,0 0 0 0 0,0 1 0 0 0,0-1 0 0 0,0 1 0 0 0,0-1 0 0 0,0 1 0 0 0,0-1 0 0 0,0 0 0 0 0,0 1 0 0 0,0-1 0 0 0,0 1 0 0 0,-1-1 0 0 0,1 1 0 0 0,0-1 0 0 0,0 1 0 0 0,-1-1 0 0 0,1 1 0 0 0,0-1 0 0 0,-1 1 0 0 0,0-1 0 0 0,1 0 0 0 0,-1 1 0 0 0,1 0 0 0 0,0-1 0 0 0,-1 1 0 0 0,1-1 0 0 0,0 1 0 0 0,-1 0 0 0 0,1-1 0 0 0,0 1 0 0 0,-1-1 0 0 0,1 1 0 0 0,0-1 0 0 0,0 1 0 0 0,0-1 0 0 0,-1 0 0 0 0,1 1 0 0 0,0-1 0 0 0,0 1 0 0 0,0-1 0 0 0,0 0 0 0 0,0 0 0 0 0,0 0 0 0 0,-1 0 0 0 0,1 0 0 0 0,0 0 0 0 0,0 1 0 0 0,0-1 0 0 0,0 0 0 0 0,0 0 0 0 0,0 0 0 0 0,1 0 0 0 0,-1 0 0 0 0,0 0 0 0 0,0 0 0 0 0,1 0 0 0 0,-1 1 0 0 0,0-1 0 0 0,1 0 0 0 0,-1 0 0 0 0,1 0 0 0 0,0-1 0 0 0,1 0 0 0 0,2-16 0 0 0,0 10 0 0 0,-1 1 72 0 0,-3 6 299 0 0,0 1 117 0 0,0 0 21 0 0,0 0-66 0 0,0 2-294 0 0,-4 8-145 0 0,-1 1 0 0 0,0-1 0 0 0,0 0 0 0 0,-11 15-1 0 0,-32 35-4 0 0,20-27-1 0 0,16-17 2 0 0,7-9 0 0 0,1-11 0 0 0,4 2 0 0 0,0 0 0 0 0,0-1 0 0 0,0 1 0 0 0,0 0 0 0 0,0 0 0 0 0,1 0 0 0 0,-1 0 0 0 0,1 0 0 0 0,-1 0 0 0 0,1 0 0 0 0,0 0 0 0 0,-1 0 0 0 0,1 0 0 0 0,2-4 0 0 0,21-25 0 0 0,-15 19 0 0 0,-1 4 0 0 0,1-1 0 0 0,-1 1 0 0 0,1 0 0 0 0,13-8 0 0 0,-18 14 0 0 0,13-9 0 0 0,-15 9 0 0 0,-2 1 0 0 0,1 1 0 0 0,-1-1 0 0 0,1 1 0 0 0,-1-1 0 0 0,1 1 0 0 0,0 0 0 0 0,-1-1 0 0 0,1 1 0 0 0,0 0 0 0 0,0-1 0 0 0,-1 1 0 0 0,1 0 0 0 0,0 0 0 0 0,0 0 0 0 0,-1-1 0 0 0,1 1 0 0 0,0 0 0 0 0,0 0 0 0 0,-1 0 0 0 0,2 1 0 0 0,-1-2 0 0 0,0 1 0 0 0,-1 0 0 0 0,1-1 0 0 0,0 1 0 0 0,0 0 0 0 0,-1 0 0 0 0,1 0 0 0 0,0 0 0 0 0,0 0 0 0 0,-1 0 0 0 0,1 0 0 0 0,0 0 0 0 0,0 0 0 0 0,0 0 0 0 0,-1 0 0 0 0,1 0 0 0 0,0 0 0 0 0,0 1 0 0 0,-1-1 0 0 0,1 0 0 0 0,0 1 0 0 0,-1-1 0 0 0,2 1 0 0 0,0 0 0 0 0,1 1 0 0 0,0-1 0 0 0,0 1 0 0 0,0-1 0 0 0,0 1 0 0 0,0 0 0 0 0,-1 0 0 0 0,5 4 0 0 0,-5-4 0 0 0,-1-1 0 0 0,1 1 0 0 0,0 0 0 0 0,-1-1 0 0 0,1 1 0 0 0,-1 0 0 0 0,0 0 0 0 0,0 0 0 0 0,0 0 0 0 0,0 1 0 0 0,2 3 0 0 0,-1 1 0 0 0,26 64 0 0 0,-22-64 0 0 0,0-9 0 0 0,-1-7 0 0 0,-2 5 11 0 0,2-5-744 0 0,-1 1 1 0 0,0-1-1 0 0,3-9 0 0 0,-1-3-7459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2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80 606 2759 0 0,'0'0'107'0'0,"0"0"-19"0"0,0 0 60 0 0,0 0 233 0 0,0 0 106 0 0,0 0 22 0 0,0 0 3 0 0,0 0 0 0 0,0 0 0 0 0,0 0 0 0 0,0 0 68 0 0,0 0 286 0 0,0 0 124 0 0,0 0 30 0 0,0 0-133 0 0,0 0-508 0 0,0 0 37 0 0,0 0 80 0 0,0 0 14 0 0,0 0 2 0 0,0 0 0 0 0,0 0 0 0 0,0 0 0 0 0,0 0-69 0 0,5 10 1754 0 0,-4-4-2109 0 0,0-1 456 0 0,-2 20 888 0 0,0-17-1360 0 0,1-6 299 0 0,0-2 117 0 0,0 0 21 0 0,0 0-66 0 0,2-16-206 0 0,0-35 1738 0 0,-1-22-1974 0 0,-2 59-1 0 0,1-1 0 0 0,1 1 0 0 0,0 0 0 0 0,4-15 0 0 0,-4 22 0 0 0,0 0 0 0 0,-1-1 0 0 0,0-8 0 0 0,1-16 0 0 0,6-60 0 0 0,-1 7 0 0 0,5 7 0 0 0,0 2 0 0 0,-11 70 72 0 0,0 5 299 0 0,0 1 117 0 0,-16 23 629 0 0,11-15-1117 0 0,-1 1 0 0 0,0-1 0 0 0,-1 0 0 0 0,0 0 0 0 0,0-1 0 0 0,0 0 0 0 0,-13 9 0 0 0,15-13 0 0 0,0 1 0 0 0,0-1 0 0 0,0 1 0 0 0,1 1 0 0 0,-6 4 0 0 0,-2 3 0 0 0,6-8 0 0 0,12-11 0 0 0,0 1 0 0 0,0-1 0 0 0,-1 0 0 0 0,0 0 0 0 0,0 0 0 0 0,-1-1 0 0 0,6-12 0 0 0,-1 2 0 0 0,12-17 0 0 0,-18 31 0 0 0,1-1 0 0 0,-1 1 0 0 0,1 0 0 0 0,0 0 0 0 0,0 0 0 0 0,0 0 0 0 0,1 1 0 0 0,6-4 0 0 0,-10 6 0 0 0,0 0 0 0 0,0 1 0 0 0,1-1 0 0 0,-1 1 0 0 0,0 0 0 0 0,0-1 0 0 0,1 1 0 0 0,-1 0 0 0 0,0 0 0 0 0,1 0 0 0 0,-1 0 0 0 0,0 0 0 0 0,1 0 0 0 0,-1 0 0 0 0,0 0 0 0 0,0 0 0 0 0,1 1 0 0 0,-1-1 0 0 0,0 0 0 0 0,1 1 0 0 0,-1-1 0 0 0,0 1 0 0 0,0 0 0 0 0,0-1 0 0 0,0 1 0 0 0,0 0 0 0 0,0 0 0 0 0,0 0 0 0 0,1 1 0 0 0,1 0 0 0 0,2 2 93 0 0,0 1 0 0 0,0 0 0 0 0,-1 1 0 0 0,1-1 0 0 0,-1 1 1 0 0,0 0-1 0 0,0 0 0 0 0,-1 0 0 0 0,5 13 0 0 0,-5-14 674 0 0,4 6-481 0 0,-7-10-623 0 0,0-1-138 0 0,0 0-33 0 0,0 0 65 0 0,2 1 294 0 0,-2-1-40 0 0,1 1-1 0 0,0-1 1 0 0,0 1-1 0 0,0-1 1 0 0,0 1 0 0 0,0-1-1 0 0,0 1 1 0 0,-1-1-1 0 0,1 1 1 0 0,0 0-1 0 0,0-1 1 0 0,-1 1 0 0 0,1 0-1 0 0,0 0 1 0 0,-1 0-1 0 0,1-1 1 0 0,-1 1 0 0 0,1 0-1 0 0,-1 0 1 0 0,0 0-1 0 0,1 0 1 0 0,-1 0-1 0 0,0 0 1 0 0,0 0 0 0 0,1 0-1 0 0,-1 0 1 0 0,0 0-1 0 0,0 0 1 0 0,0 1 0 0 0,0 13-1857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2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130 820 6447 0 0,'0'0'298'0'0,"0"0"-10"0"0,0 0-118 0 0,0 0 206 0 0,0 0 111 0 0,0 0 22 0 0,0 0 3 0 0,0 0 0 0 0,0 0 0 0 0,0 0 0 0 0,0 0-69 0 0,0 0-222 0 0,0 0 166 0 0,0 0 101 0 0,0 0 21 0 0,0 0-66 0 0,0-2-294 0 0,1-3-61 0 0,-1 4 283 0 0,0 1 117 0 0,0 0 21 0 0,0 0 3 0 0,0 0 0 0 0,-2-24 3152 0 0,1 19-3576 0 0,1 4 283 0 0,-2-7 1218 0 0,0-14-1367 0 0,0-35-1 0 0,0 4 1384 0 0,-1-114-296 0 0,2 50-554 0 0,1 84-755 0 0,8-50 0 0 0,-4 48 0 0 0,3-21 0 0 0,-2 14 0 0 0,-21 95 0 0 0,4-18 0 0 0,9-22 0 0 0,0-8 0 0 0,-5 2 0 0 0,2-2 103 0 0,0-1 0 0 0,-1 1 0 0 0,1-1 1 0 0,-1-1-1 0 0,0 1 0 0 0,-12 3 0 0 0,15-5-162 0 0,1-1 230 0 0,0 1 0 0 0,0 0 0 0 0,1 0 0 0 0,0 0 1 0 0,-1 0-1 0 0,1 1 0 0 0,-4 4 0 0 0,-4 4-219 0 0,9-9-289 0 0,1-2-138 0 0,0 0-33 0 0,0 0 133 0 0,13-17 1527 0 0,-5 5-984 0 0,1 0-1 0 0,11-27 0 0 0,1-1-62 0 0,21-42-105 0 0,-14 23 0 0 0,-15 39 0 0 0,-13 20 0 0 0,1-1 0 0 0,-1 1 0 0 0,0-1 0 0 0,1 1 0 0 0,-1-1 0 0 0,1 1 0 0 0,-1-1 0 0 0,0 1 0 0 0,1-1 0 0 0,-1 1 0 0 0,1-1 0 0 0,-1 1 0 0 0,1 0 0 0 0,-1-1 0 0 0,1 1 0 0 0,0 0 0 0 0,-1 0 0 0 0,1-1 0 0 0,-1 1 0 0 0,1 0 0 0 0,0 0 0 0 0,-1 0 0 0 0,1 0 0 0 0,-1 0 0 0 0,1 0 0 0 0,0 0 0 0 0,-1 0 0 0 0,1 0 0 0 0,0 0 0 0 0,-1 0 0 0 0,1 0 0 0 0,0 0 0 0 0,-1 0 0 0 0,1 1 0 0 0,-1-1 0 0 0,1 0 0 0 0,-1 0 0 0 0,1 1 0 0 0,0-1 0 0 0,-1 0 0 0 0,1 1 0 0 0,-1-1 0 0 0,1 1 0 0 0,1 0 0 0 0,1 2 0 0 0,0-1 0 0 0,0 0 0 0 0,0 1 0 0 0,0 0 0 0 0,0 0 0 0 0,0 0 0 0 0,-1 0 0 0 0,1 0 0 0 0,-1 0 0 0 0,2 5 0 0 0,17 40 0 0 0,-17-37 0 0 0,1 0 0 0 0,11 20 0 0 0,-14-27 0 0 0,13 11 0 0 0,-11-11 0 0 0,-3-3 0 0 0,0 0 0 0 0,0 0 0 0 0,0 0 0 0 0,1 0 0 0 0,-1 0 0 0 0,0 0 0 0 0,1 0 0 0 0,-1-1 0 0 0,0 1 0 0 0,1-1 0 0 0,-1 1 0 0 0,1-1 0 0 0,-1 1 0 0 0,1-1 0 0 0,-1 0 0 0 0,1 0 0 0 0,-1 1 0 0 0,3-1 0 0 0,1 1 0 0 0,-3-1 0 0 0,-1 0 0 0 0,1 0 0 0 0,0 1 0 0 0,-1-1 0 0 0,1 0 0 0 0,0-1 0 0 0,0 1 0 0 0,-1 0 0 0 0,1 0 0 0 0,0-1 0 0 0,-1 1 0 0 0,1-1 0 0 0,-1 1 0 0 0,3-2 0 0 0,10-4 16 0 0,-3-2-96 0 0,-9 8-257 0 0,-2 0-138 0 0,2-2-1705 0 0,9-4-6692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4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8287 0 0,'0'0'191'0'0,"0"0"26"0"0,0 0 9 0 0,1-1-34 0 0,17-14 1830 0 0,-17 14-1510 0 0,-1 1 0 0 0,12-16 2048 0 0,-4-5 152 0 0,-7 20-2325 0 0,-1 1 101 0 0,2-24 2512 0 0,-1 37-2831 0 0,0-2-170 0 0,0-1 0 0 0,-1 18-1 0 0,-1-9 2 0 0,2 37 0 0 0,0-14 0 0 0,-1-11 0 0 0,2 88 0 0 0,2-99 0 0 0,-2-14 0 0 0,0-1 0 0 0,-1 1 0 0 0,0 0 0 0 0,0 7 0 0 0,1-7 0 0 0,1-1 0 0 0,2 19 0 0 0,-2-8 0 0 0,-3-11 0 0 0,1 8 0 0 0,0-9 0 0 0,-2 15 0 0 0,0-9 0 0 0,-1-1-201 0 0,2-7-850 0 0,-7-23-6815 0 0,6 9 2504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4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10135 0 0,'0'0'231'0'0,"0"0"29"0"0,0 0 19 0 0,0 0 37 0 0,0 0 125 0 0,0 0 58 0 0,0 0 11 0 0,0 0 2 0 0,0 0 0 0 0,0 0 0 0 0,0 0 0 0 0,0 0 0 0 0,0 0 0 0 0,1-2 0 0 0,13-19 670 0 0,-4 5-173 0 0,1 1-1 0 0,0 0 1 0 0,23-24-1 0 0,-16 23-1008 0 0,-9 9 0 0 0,2 4 0 0 0,1 9 0 0 0,-9-5 0 0 0,0 2 0 0 0,8 14 0 0 0,-10-15-63 0 0,1 0 165 0 0,0 1 1 0 0,-1-1-1 0 0,0 1 1 0 0,1-1-1 0 0,-1 1 0 0 0,0-1 1 0 0,0 1-1 0 0,-1 0 1 0 0,1-1-1 0 0,0 1 0 0 0,-1 0 1 0 0,0-1-1 0 0,1 1 1 0 0,-1 0-1 0 0,0 0 0 0 0,-1 3 1 0 0,3 45 267 0 0,-3-24-370 0 0,1-13 0 0 0,8 42 0 0 0,2-7 0 0 0,4 32 0 0 0,3 49 0 0 0,-12-103 0 0 0,-3-13 0 0 0,1-2 0 0 0,1-1-64 0 0,-4-9-273 0 0,0-2-138 0 0,0 0-33 0 0,0 0-140 0 0,-1-1-572 0 0,-18-11-2698 0 0,11 4-2224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4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6447 0 0,'0'0'298'0'0,"0"0"-10"0"0,-1 2-188 0 0,-20 28 3332 0 0,17-25-942 0 0,3-3-1466 0 0,1-2 0 0 0,0 0 0 0 0,0 0-69 0 0,0 0-290 0 0,0 0-121 0 0,0 0-28 0 0,0 0-4 0 0,0 0 0 0 0,0 0 0 0 0,0 0 0 0 0,0 0 0 0 0,0 0 0 0 0,0 0 0 0 0,0 0 0 0 0,0 0-68 0 0,0 0-439 0 0,0 0 0 0 0,1 0-1 0 0,-1 0 1 0 0,0 0 0 0 0,0 0-1 0 0,0 0 1 0 0,0 0 0 0 0,0 0-1 0 0,1 0 1 0 0,-1 0 0 0 0,0 0-1 0 0,0 0 1 0 0,0 0 0 0 0,0 0 0 0 0,1 0-1 0 0,-1 0 1 0 0,0 0 0 0 0,0 0-1 0 0,0 0 1 0 0,0 0 0 0 0,0 0-1 0 0,1 0 1 0 0,-1 0 0 0 0,0-1-1 0 0,0 1 1 0 0,0 0 0 0 0,0 0 0 0 0,0 0-1 0 0,1 0 1 0 0,-1 0 0 0 0,0 0-1 0 0,0 0 1 0 0,0 0 0 0 0,0-1-1 0 0,0 1 1 0 0,0 0 0 0 0,0 0-1 0 0,0 0 1 0 0,1-1-5 0 0,0 0-1 0 0,-1 0 0 0 0,1 0 1 0 0,0 0-1 0 0,-1 0 1 0 0,1 0-1 0 0,0 0 0 0 0,0 0 1 0 0,0 1-1 0 0,0-1 1 0 0,0 0-1 0 0,0 1 1 0 0,0-1-1 0 0,0 0 0 0 0,0 1 1 0 0,0 0-1 0 0,0-1 1 0 0,2 0-1 0 0,10-2 1 0 0,-9 2 0 0 0,19-2 0 0 0,-20 2 0 0 0,0 1 0 0 0,0 0 0 0 0,-1 0 0 0 0,1-1 0 0 0,0 2 0 0 0,0-1 0 0 0,0 0 0 0 0,-1 0 0 0 0,1 1 0 0 0,0 0 0 0 0,4 1 0 0 0,1 1 0 0 0,17 9 0 0 0,-9-7 0 0 0,-1-5-64 0 0,-3-3-949 0 0,-1-5-5444 0 0,-4-3-425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5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17503 0 0,'0'0'399'0'0,"0"0"60"0"0,0 0 21 0 0,0 0-59 0 0,0 0-204 0 0,0 0 170 0 0,0 0 101 0 0,0 0 21 0 0,0 0-66 0 0,2-1-294 0 0,5-2-61 0 0,-5 2 283 0 0,0 0 117 0 0,31-15 629 0 0,-29 14-1117 0 0,1-1 0 0 0,1 0 0 0 0,-1 1 0 0 0,1 0 0 0 0,0 0 0 0 0,0 0 0 0 0,10-1 0 0 0,-9 1 0 0 0,-5 1 0 0 0,1 1 0 0 0,0-1 0 0 0,-1 1 0 0 0,1-1 0 0 0,0 1 0 0 0,0 0 0 0 0,3 0 0 0 0,4 2 0 0 0,-1 1 0 0 0,1 0 0 0 0,6 5 436 0 0,-13-7-1307 0 0,0-1-2885 0 0,-1 0 2015 0 0,-2 0-4743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5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801 154 919 0 0,'2'0'67'0'0,"12"-1"-2815"0"0,0-1 4379 0 0,-7 0 1401 0 0,-1 0 1 0 0,1 0-1 0 0,-1 0 1 0 0,0-1 0 0 0,9-5 0 0 0,1-4 1894 0 0,-16 12-4862 0 0,0-1-1 0 0,1 0 1 0 0,-1 1-1 0 0,0-1 0 0 0,0 1 1 0 0,0-1-1 0 0,1 1 0 0 0,-1-1 1 0 0,0 0-1 0 0,0 1 0 0 0,0-1 1 0 0,0 1-1 0 0,0-1 0 0 0,0 0 1 0 0,0 1-1 0 0,0-1 1 0 0,-1 0-1 0 0,1-2 121 0 0,0-2-89 0 0,0 1 0 0 0,0-1 0 0 0,-1 1 0 0 0,0 0 0 0 0,1-1-1 0 0,-2 1 1 0 0,1-1 0 0 0,0 1 0 0 0,-1 0 0 0 0,0 0-1 0 0,0 0 1 0 0,0 0 0 0 0,0 0 0 0 0,-1 0 0 0 0,0 1-1 0 0,0-1 1 0 0,-3-3 0 0 0,3 4-93 0 0,0 0 0 0 0,0 1 0 0 0,0-1 1 0 0,-1 1-1 0 0,1 0 0 0 0,0 0 0 0 0,-1 0 0 0 0,1 1 0 0 0,-1-1 0 0 0,0 1 1 0 0,1 0-1 0 0,-1 0 0 0 0,0 0 0 0 0,0 0 0 0 0,0 1 0 0 0,0-1 0 0 0,0 1 1 0 0,0 0-1 0 0,0 1 0 0 0,-5 0 0 0 0,-19 4-28 0 0,1 2-1 0 0,-28 10 1 0 0,45-13 35 0 0,0 0-1 0 0,1 0 1 0 0,-1 2 0 0 0,1-1-1 0 0,0 1 1 0 0,0 0-1 0 0,1 1 1 0 0,-13 12 0 0 0,-53 72 462 0 0,62-74-337 0 0,2 0-1 0 0,0 1 1 0 0,-14 34-1 0 0,20-40-172 0 0,1-1-1 0 0,1 1 0 0 0,-2 12 1 0 0,4-22-94 0 0,6 10-155 0 0,-4-10 281 0 0,-1 0 0 0 0,0-1 0 0 0,1 1 0 0 0,-1-1 0 0 0,0 0 0 0 0,1 1 0 0 0,0-1 1 0 0,-1 0-1 0 0,1 0 0 0 0,0 0 0 0 0,-1 0 0 0 0,1 0 0 0 0,0 0 0 0 0,0-1 0 0 0,0 1 0 0 0,0-1 0 0 0,0 1 0 0 0,0-1 0 0 0,0 0 0 0 0,0 1 0 0 0,0-1 0 0 0,0 0 0 0 0,0 0 0 0 0,0-1 0 0 0,0 1 1 0 0,2-1-1 0 0,5-1 27 0 0,0-1 1 0 0,-1 0 0 0 0,0-1 0 0 0,13-7 0 0 0,-2 2 68 0 0,-6 2-8 0 0,-1 0-1 0 0,1-1 1 0 0,-2 0 0 0 0,18-15 0 0 0,30-19 590 0 0,-57 40-476 0 0,-2 2 17 0 0,1-1-180 0 0,0 0-1 0 0,0 1 0 0 0,0-1 0 0 0,0 1 0 0 0,0-1 0 0 0,0 0 0 0 0,-1 0 0 0 0,1 0 0 0 0,0 0 0 0 0,0 1 0 0 0,1-3 1 0 0,-1 1 28 0 0,-1 2-51 0 0,0 0 0 0 0,0 0 0 0 0,0 1 1 0 0,0-1-1 0 0,0 0 0 0 0,0 0 0 0 0,0 0 0 0 0,0 0 0 0 0,0 0 0 0 0,0 0 0 0 0,0 0 1 0 0,0 0-1 0 0,0 0 0 0 0,0 0 0 0 0,0 0 0 0 0,0 0 0 0 0,0 0 0 0 0,0 0 0 0 0,1 0 1 0 0,-1 0-1 0 0,0 0 0 0 0,0 0 0 0 0,0 0 0 0 0,0 0 0 0 0,0 0 0 0 0,0 0 0 0 0,0 0 1 0 0,0 0-1 0 0,0 0 0 0 0,0 0 0 0 0,0 0 0 0 0,0 0 0 0 0,0 0 0 0 0,0 0 0 0 0,0 0 1 0 0,0 0-1 0 0,0 0 0 0 0,0 0 0 0 0,0 0 0 0 0,0 0 0 0 0,0 0 0 0 0,1 0 1 0 0,-5 9 198 0 0,-13 25-174 0 0,-1 1-11 0 0,-24 68-54 0 0,-44 168 0 0 0,46-136 18 0 0,28-96 172 0 0,-21 48 0 0 0,27-75-110 0 0,0-1 0 0 0,0 1-1 0 0,-1-1 1 0 0,0-1 0 0 0,-1 0 0 0 0,-1 0-1 0 0,1 0 1 0 0,-14 11 0 0 0,15-16 23 0 0,0-1 0 0 0,0 0 1 0 0,0 0-1 0 0,0 0 0 0 0,-1-1 0 0 0,0 0 0 0 0,0 0 0 0 0,0-1 1 0 0,0 0-1 0 0,0 0 0 0 0,0-1 0 0 0,0 0 0 0 0,0 0 0 0 0,-17-2 1 0 0,13 0-59 0 0,0 0 0 0 0,1-1 0 0 0,-1-1 0 0 0,1 0 0 0 0,-1-1 0 0 0,1 0 0 0 0,0 0 0 0 0,1-1 0 0 0,-20-12 0 0 0,23 12-67 0 0,-11-7-27 0 0,0 0-1 0 0,-20-20 1 0 0,34 29-86 0 0,0-1 1 0 0,0-1-1 0 0,0 1 1 0 0,1-1-1 0 0,0 1 1 0 0,0-1-1 0 0,0 0 1 0 0,0 0-1 0 0,1-1 1 0 0,0 1-1 0 0,0 0 1 0 0,0-1-1 0 0,-2-9 1 0 0,5 11-237 0 0,-1 0 0 0 0,0 0 0 0 0,1 0 0 0 0,0 1 0 0 0,0-1 0 0 0,0 0 0 0 0,0 0 0 0 0,1 1 0 0 0,-1-1 0 0 0,1 1 0 0 0,0-1 0 0 0,0 1 1 0 0,0 0-1 0 0,4-5 0 0 0,-3 4-273 0 0,12-16-7485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5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13823 0 0,'0'0'315'0'0,"0"0"45"0"0,0 0 21 0 0,0 0-49 0 0,0 0-81 0 0,0 0 481 0 0,0 0 237 0 0,0 0 45 0 0,0 0-61 0 0,0 2-288 0 0,-1-2-650 0 0,1 0 104 0 0,0 1-1 0 0,0 0 1 0 0,0-1 0 0 0,0 1-1 0 0,-1-1 1 0 0,1 1-1 0 0,0-1 1 0 0,0 1 0 0 0,0-1-1 0 0,0 1 1 0 0,0 0 0 0 0,0-1-1 0 0,1 1 1 0 0,-1-1-1 0 0,0 1 1 0 0,0-1 0 0 0,0 1-1 0 0,1 0 1 0 0,0 1 2 0 0,0-1 0 0 0,1 1 1 0 0,-1-1-1 0 0,1 0 0 0 0,-1 0 1 0 0,1 1-1 0 0,0-1 0 0 0,-1 0 0 0 0,1 0 1 0 0,0-1-1 0 0,2 2 0 0 0,-1-1-121 0 0,0 0 0 0 0,0-1 0 0 0,1 1 0 0 0,-1-1 0 0 0,0 0 0 0 0,0 0 0 0 0,1 0 0 0 0,-1 0 0 0 0,5-2 0 0 0,30-7 0 0 0,-25 3-1251 0 0,1-1-3966 0 0,2-2-2099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5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15663 0 0,'0'0'356'0'0,"0"0"50"0"0,0 0 20 0 0,0 0-42 0 0,-3 7-236 0 0,-43 31 775 0 0,45-37-806 0 0,-2 3-14 0 0,0-1 0 0 0,0 0-1 0 0,-1 0 1 0 0,1-1-1 0 0,0 1 1 0 0,-1-1 0 0 0,0 0-1 0 0,1 0 1 0 0,-6 3-1 0 0,-5 2-128 0 0,14-7 26 0 0,0 1 0 0 0,-1-1 0 0 0,1 0 0 0 0,0 0 0 0 0,0 0 0 0 0,0 0 0 0 0,0 0 0 0 0,0 1 0 0 0,0-1 0 0 0,-1 0 0 0 0,1 0 0 0 0,0 0 0 0 0,0 0 0 0 0,0 0 0 0 0,0 0 0 0 0,-1 0 0 0 0,1 0 0 0 0,0 0 0 0 0,0 0 0 0 0,0 0 0 0 0,0 1 0 0 0,-1-1 0 0 0,1 0 0 0 0,0 0 0 0 0,0 0 0 0 0,0 0 0 0 0,-1 0 0 0 0,1 0 0 0 0,0-1 0 0 0,0 1 0 0 0,0 0 0 0 0,0 0 0 0 0,-1 0 0 0 0,1 0 0 0 0,0 0 0 0 0,0 0 0 0 0,0 0 0 0 0,-1 0 0 0 0,8-11 0 0 0,-5 8 68 0 0,1 0 1 0 0,-1 0-1 0 0,1 0 0 0 0,-1 1 1 0 0,1-1-1 0 0,0 1 0 0 0,0 0 0 0 0,0 0 1 0 0,0 0-1 0 0,0 0 0 0 0,1 0 0 0 0,-1 1 1 0 0,0-1-1 0 0,1 1 0 0 0,-1 0 0 0 0,1 0 1 0 0,0 0-1 0 0,-1 1 0 0 0,1-1 1 0 0,0 1-1 0 0,-1 0 0 0 0,1 0 0 0 0,0 0 1 0 0,-1 1-1 0 0,1-1 0 0 0,0 1 0 0 0,-1 0 1 0 0,1 0-1 0 0,4 2 0 0 0,-3-2-70 0 0,-1 1-1 0 0,0-1 0 0 0,0 1 1 0 0,0 0-1 0 0,0 0 1 0 0,0 0-1 0 0,-1 1 0 0 0,1-1 1 0 0,-1 1-1 0 0,1 0 1 0 0,-1 0-1 0 0,0 0 1 0 0,0 0-1 0 0,4 7 0 0 0,-4-5 43 0 0,-1 0 1 0 0,1 0-1 0 0,-2 0 0 0 0,1 1 0 0 0,0-1 0 0 0,-1 0 0 0 0,0 1 0 0 0,0-1 0 0 0,-1 0 1 0 0,0 1-1 0 0,0 9 0 0 0,-1-3 167 0 0,-1 0-1 0 0,0 0 1 0 0,-1 0 0 0 0,0 0 0 0 0,-1 0 0 0 0,0 0-1 0 0,-10 17 1 0 0,1-5-223 0 0,-2 0 0 0 0,-21 28-1 0 0,-53 55 17 0 0,83-98 0 0 0,-1-2 0 0 0,0 1 0 0 0,-1-1 0 0 0,1 0 0 0 0,-1 0 0 0 0,-13 7 0 0 0,12-10 0 0 0,8-4 0 0 0,1 1 0 0 0,-1-1 0 0 0,1 0 0 0 0,0 0 0 0 0,-1 1 0 0 0,1-1 0 0 0,-1 0 0 0 0,1 0 0 0 0,-1 0 0 0 0,1 0 0 0 0,-1 0 0 0 0,1 0 0 0 0,-1 0 0 0 0,1 0 0 0 0,-1 0 0 0 0,1 0 0 0 0,-1 0 0 0 0,1 0 0 0 0,-1 0 0 0 0,1 0 0 0 0,-1 0 0 0 0,1 0 0 0 0,-1-1 0 0 0,1 1 0 0 0,-1 0 0 0 0,1 0 0 0 0,0-1 0 0 0,-1 1 0 0 0,1 0 0 0 0,-1-1 0 0 0,1 1 0 0 0,0 0 0 0 0,-1-1 0 0 0,1 1 0 0 0,0 0 0 0 0,-1-1 0 0 0,1 1 0 0 0,0-1 0 0 0,0 1 0 0 0,-1-1 0 0 0,1 1 0 0 0,0 0 0 0 0,0-1 0 0 0,0 1 0 0 0,0-1 0 0 0,0 1 0 0 0,-1-1 0 0 0,1 1 0 0 0,0-1 0 0 0,0 1 0 0 0,0-2 0 0 0,0 2 0 0 0,0-3 0 0 0,0 0 0 0 0,1-1 0 0 0,-1 1 0 0 0,1 0 0 0 0,-1 0 0 0 0,1 0 0 0 0,0 0 0 0 0,0 1 0 0 0,0-1 0 0 0,0 0 0 0 0,3-4 0 0 0,22-30 0 0 0,-14 21 0 0 0,-3 3 0 0 0,1 1 0 0 0,0 0 0 0 0,16-14 0 0 0,-22 22 0 0 0,1 0 0 0 0,0 1 0 0 0,0-1 0 0 0,0 1 0 0 0,0 0 0 0 0,1 0 0 0 0,-1 1 0 0 0,1-1 0 0 0,0 1 0 0 0,-1 0 0 0 0,12-1 0 0 0,-14 3 0 0 0,-1 0 0 0 0,1 0 0 0 0,0 0 0 0 0,0 0 0 0 0,-1 1 0 0 0,1-1 0 0 0,0 1 0 0 0,0 0 0 0 0,-1 0 0 0 0,1 0 0 0 0,-1 0 0 0 0,1 0 0 0 0,-1 0 0 0 0,1 1 0 0 0,-1-1 0 0 0,0 1 0 0 0,0 0 0 0 0,1 0 0 0 0,-1 0 0 0 0,-1 0 0 0 0,1 0 0 0 0,0 0 0 0 0,0 0 0 0 0,-1 1 0 0 0,1-1 0 0 0,0 3 0 0 0,5 8 0 0 0,-1-1 0 0 0,-1 2 0 0 0,7 24 0 0 0,-9-27 0 0 0,-1-7 27 0 0,-1-3-166 0 0,0 0-1 0 0,0 1 1 0 0,-1-1 0 0 0,1 0 0 0 0,-1 0 0 0 0,1 1 0 0 0,-1-1-1 0 0,1 0 1 0 0,-1 1 0 0 0,1-1 0 0 0,-1 0 0 0 0,0 2-1 0 0,12-3-6687 0 0,0-4 389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5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15663 0 0,'0'0'356'0'0,"0"0"50"0"0,-4 8 404 0 0,0-1-676 0 0,-2 1 613 0 0,1 1 1 0 0,-1-1 0 0 0,1 1 0 0 0,1 0-1 0 0,0 0 1 0 0,-4 11 0 0 0,5-9-457 0 0,0 0 0 0 0,1 1 0 0 0,0 0 0 0 0,0 16 0 0 0,3 3-640 0 0,1-1 0 0 0,12 59 0 0 0,-5-40 857 0 0,-6-29-508 0 0,18 132 0 0 0,-18-119 0 0 0,-1 1 0 0 0,-5 51 0 0 0,1-66 0 0 0,2-11 0 0 0,-1-1 0 0 0,0 0 0 0 0,0 0 0 0 0,0 0 0 0 0,-1 0 0 0 0,0 0 0 0 0,0-1 0 0 0,-4 8 0 0 0,-3 4-64 0 0,8-16-273 0 0,1-2-138 0 0,0 0-33 0 0,-9-54-4357 0 0,9 36 3330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5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84 15663 0 0,'0'0'356'0'0,"0"0"50"0"0,0 0 20 0 0,0 0-42 0 0,-1 0-250 0 0,-4 1-49 0 0,3-1 280 0 0,7-14 1143 0 0,-4 9-1293 0 0,1 1-1 0 0,-1-1 0 0 0,1 1 1 0 0,0 0-1 0 0,1-1 1 0 0,-1 1-1 0 0,1 0 0 0 0,-1 0 1 0 0,7-6-1 0 0,2 1-214 0 0,-7 8 0 0 0,-1 1 0 0 0,27-9-450 0 0,-8 7-3302 0 0,-14 2 2218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5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1 713 13823 0 0,'0'0'630'0'0,"0"0"-13"0"0,0 0-252 0 0,0 0 391 0 0,2-1 216 0 0,1-1-651 0 0,-1 1 1 0 0,1-1-1 0 0,0 0 0 0 0,-1 0 0 0 0,0 0 0 0 0,1 0 1 0 0,-1-1-1 0 0,0 1 0 0 0,0-1 0 0 0,3-5 0 0 0,17-33 881 0 0,-16 31-709 0 0,-4 5-316 0 0,17-31 164 0 0,-2-2 0 0 0,13-41 0 0 0,-30 77-203 0 0,1 0 0 0 0,-1 0 0 0 0,0 0 0 0 0,0 0 0 0 0,1 0 0 0 0,-1 0 0 0 0,-1 0 0 0 0,1-4 0 0 0,-1 4-12 0 0,1 0 317 0 0,-1 1-294 0 0,-3-7-133 0 0,-5 4-16 0 0,6 4 1 0 0,1 0 0 0 0,0 0 0 0 0,0 1 1 0 0,0-1-1 0 0,0 1 0 0 0,0-1 0 0 0,0 1 0 0 0,-1 0 0 0 0,1 0 0 0 0,1 0 0 0 0,-1 0 1 0 0,0 0-1 0 0,0 0 0 0 0,0 0 0 0 0,0 1 0 0 0,1-1 0 0 0,-1 1 0 0 0,1-1 0 0 0,-1 1 0 0 0,1 0 1 0 0,0-1-1 0 0,-1 1 0 0 0,1 0 0 0 0,-1 3 0 0 0,-2 3 5 0 0,0 0-1 0 0,0 1 1 0 0,1 0 0 0 0,-3 12-1 0 0,1-2-5 0 0,3-7 0 0 0,1 8 0 0 0,1-15 0 0 0,2 18 0 0 0,3 20 0 0 0,-4-34 0 0 0,-1-5 0 0 0,1 1 0 0 0,0-1 0 0 0,0 1 0 0 0,0-1 0 0 0,1 1 0 0 0,2 5 0 0 0,13 37 0 0 0,-10-37 0 0 0,4-4 0 0 0,3-4 0 0 0,-9-3 0 0 0,-1-1 0 0 0,1 1 0 0 0,-1 0 0 0 0,1-1 0 0 0,-1 0 0 0 0,0 0 0 0 0,1-1 0 0 0,-1 1 0 0 0,0-1 0 0 0,-1 0 0 0 0,1 0 0 0 0,5-6 0 0 0,6-5 0 0 0,18-27 0 0 0,-27 32 0 0 0,56-72 0 0 0,-59 77 0 0 0,0-1 0 0 0,0 0 0 0 0,0-1 0 0 0,-1 1 0 0 0,0 0 0 0 0,0-1 0 0 0,1-7 0 0 0,1 1 0 0 0,-3 11 0 0 0,-1 1 0 0 0,0-1 0 0 0,0 1 0 0 0,1-1 0 0 0,-1 1 0 0 0,0-1 0 0 0,0 1 0 0 0,1 0 0 0 0,-1-1 0 0 0,1 1 0 0 0,-1 0 0 0 0,0-1 0 0 0,1 1 0 0 0,-1 0 0 0 0,1-1 0 0 0,-1 1 0 0 0,1 0 0 0 0,-1 0 0 0 0,1 0 0 0 0,0-1 0 0 0,0 1 0 0 0,1 1 0 0 0,0-1 0 0 0,0 1 0 0 0,-1-1 0 0 0,1 1 0 0 0,0 0 0 0 0,-1-1 0 0 0,1 1 0 0 0,-1 0 0 0 0,1 0 0 0 0,-1 0 0 0 0,1 0 0 0 0,1 2 0 0 0,6 8 0 0 0,-5-3 0 0 0,0 0 0 0 0,-1 1 0 0 0,0 0 0 0 0,2 10 0 0 0,5 14 0 0 0,19 40 0 0 0,-21-52 0 0 0,-5-18 0 0 0,6 7 0 0 0,-9-10 0 0 0,1 0 0 0 0,-1 1 0 0 0,1-1 0 0 0,0 0 0 0 0,-1 0 0 0 0,1 0 0 0 0,-1 1 0 0 0,1-1 0 0 0,0 0 0 0 0,-1 0 0 0 0,1 0 0 0 0,0 0 0 0 0,-1 0 0 0 0,1 0 0 0 0,-1 0 0 0 0,1 0 0 0 0,1-1 0 0 0,0 0 0 0 0,1 0 0 0 0,-1-1 0 0 0,1 1 0 0 0,-1-1 0 0 0,0 0 0 0 0,0 1 0 0 0,0-1 0 0 0,0 0 0 0 0,0 0 0 0 0,0 0 0 0 0,0-1 0 0 0,2-3 0 0 0,18-34 0 0 0,-20 35 0 0 0,31-78 0 0 0,-26 62 0 0 0,1 0 0 0 0,0 1 0 0 0,2 0 0 0 0,0 1 0 0 0,14-20 0 0 0,-24 39 0 0 0,0-1 0 0 0,1 1 0 0 0,-1 0 0 0 0,0-1 0 0 0,0 1 0 0 0,0 0 0 0 0,1 0 0 0 0,-1-1 0 0 0,0 1 0 0 0,1 0 0 0 0,-1 0 0 0 0,0-1 0 0 0,0 1 0 0 0,1 0 0 0 0,-1 0 0 0 0,0 0 0 0 0,1 0 0 0 0,-1-1 0 0 0,0 1 0 0 0,1 0 0 0 0,-1 0 0 0 0,0 0 0 0 0,1 0 0 0 0,-1 0 0 0 0,1 0 0 0 0,1 1 0 0 0,-1 0 0 0 0,0 1 0 0 0,0-1 0 0 0,1 1 0 0 0,-1-1 0 0 0,0 1 0 0 0,0-1 0 0 0,0 1 0 0 0,-1 0 0 0 0,1-1 0 0 0,0 1 0 0 0,-1 0 0 0 0,1 0 0 0 0,0 2 0 0 0,6 30 0 0 0,-3 2 0 0 0,-2-16 0 0 0,1 0 0 0 0,0-1 0 0 0,13 38 0 0 0,-8-40 0 0 0,-8-16 0 0 0,1 0 0 0 0,0 0 0 0 0,-1 0 0 0 0,1 0 0 0 0,0 0 0 0 0,0 0 0 0 0,0 0 0 0 0,0 0 0 0 0,0 0 0 0 0,0-1 0 0 0,0 1 0 0 0,0 0 0 0 0,0-1 0 0 0,0 1 0 0 0,1-1 0 0 0,-1 1 0 0 0,0-1 0 0 0,0 1 0 0 0,0-1 0 0 0,1 0 0 0 0,-1 0 0 0 0,0 0 0 0 0,0 1 0 0 0,1-1 0 0 0,-1 0 0 0 0,0-1 0 0 0,1 1 0 0 0,-1 0 0 0 0,0 0 0 0 0,0 0 0 0 0,1-1 0 0 0,-1 1 0 0 0,0-1 0 0 0,0 1 0 0 0,2-2 0 0 0,4-2 0 0 0,-1 0 0 0 0,0-1 0 0 0,0 1 0 0 0,10-11 0 0 0,-11 10 0 0 0,13-14 0 0 0,-1-1 0 0 0,21-32 0 0 0,-6 6 0 0 0,-17 27 0 0 0,-1-1 0 0 0,0-1 0 0 0,15-33 0 0 0,-16 25 0 0 0,18-45 0 0 0,-28 65 0 0 0,-1-1 0 0 0,0 1 0 0 0,0 0 0 0 0,-1 0 0 0 0,0-1 0 0 0,-1-14 0 0 0,-8-154 1827 0 0,8 168-1678 0 0,1 8-133 0 0,0 7-12 0 0,0 11-8 0 0,6 48 4 0 0,-7 2-110 0 0,-5 199-1164 0 0,6-216 901 0 0,0-38 326 0 0,-1-1 0 0 0,1 1 0 0 0,-2 0 0 0 0,-2 16 0 0 0,2-2 47 0 0,1-21 0 0 0,0 0 0 0 0,0 0 0 0 0,-1 0 0 0 0,1 0 0 0 0,-2 6 0 0 0,-1-3 0 0 0,8-11 0 0 0,4-3 0 0 0,-2-2 0 0 0,-7 7 0 0 0,1 2 0 0 0,-1-1 0 0 0,0 0 0 0 0,1 0 0 0 0,-1 1 0 0 0,0-1 0 0 0,0 0 0 0 0,1 0 0 0 0,-1 1 0 0 0,0-1 0 0 0,0 0 0 0 0,0 0 0 0 0,0 0 0 0 0,0 0 0 0 0,0 0 0 0 0,-1-20 0 0 0,-2-18 0 0 0,2 29 0 0 0,0 0 0 0 0,0-1 0 0 0,2-15 0 0 0,0 15 0 0 0,-3 5 0 0 0,0 8 0 0 0,-1 5 0 0 0,1 1 0 0 0,1 1 0 0 0,0 0 0 0 0,1-1 0 0 0,0 1 0 0 0,0 0 0 0 0,0-1 0 0 0,1 1 0 0 0,4 12 0 0 0,2-1 0 0 0,-4-16 0 0 0,0-1 0 0 0,-2-1 0 0 0,1 0 0 0 0,-1 0 0 0 0,1 0 0 0 0,-1-1 0 0 0,1 1 0 0 0,-1 0 0 0 0,1-1 0 0 0,0 0 0 0 0,0 1 0 0 0,0-1 0 0 0,0 0 0 0 0,0 0 0 0 0,0 0 0 0 0,0 0 0 0 0,0 0 0 0 0,0-1 0 0 0,1 1 0 0 0,-1 0 0 0 0,0-1 0 0 0,0 0 0 0 0,1 0 0 0 0,-1 0 0 0 0,0 0 0 0 0,1 0 0 0 0,-1 0 0 0 0,0 0 0 0 0,0-1 0 0 0,1 1 0 0 0,-1-1 0 0 0,4-1 0 0 0,6-2 0 0 0,0-1 0 0 0,0-1 0 0 0,-1 0 0 0 0,13-8 0 0 0,-17 10 0 0 0,3-3 0 0 0,-1 0 0 0 0,0 0 0 0 0,-1-1 0 0 0,1 0 0 0 0,-1 0 0 0 0,-1-1 0 0 0,0 0 0 0 0,0 0 0 0 0,-1-1 0 0 0,0 0 0 0 0,0 0 0 0 0,-1 0 0 0 0,-1-1 0 0 0,0 1 0 0 0,5-19 0 0 0,-6 7 389 0 0,-5 14 332 0 0,0 6-447 0 0,2 0 169 0 0,-10 5-277 0 0,9-2-167 0 0,-8 8 1 0 0,6-5 0 0 0,0 1 0 0 0,1-1 0 0 0,0 1 0 0 0,0 0 0 0 0,0-1 0 0 0,1 1 0 0 0,0 0 0 0 0,0 0 0 0 0,0 0 0 0 0,0 0 0 0 0,1 1 0 0 0,0-1 0 0 0,0 6 0 0 0,0-2 0 0 0,1 1 0 0 0,1 0 0 0 0,0 0 0 0 0,0 0 0 0 0,6 16 0 0 0,-5-17-166 0 0,1 0 0 0 0,1 0 0 0 0,-1 0 0 0 0,1 0 0 0 0,11 13 0 0 0,-14-20 125 0 0,0 0-1 0 0,0 1 1 0 0,0-2-1 0 0,0 1 1 0 0,1 0-1 0 0,-1 0 1 0 0,1-1-1 0 0,-1 1 1 0 0,1-1-1 0 0,0 0 1 0 0,-1 1-1 0 0,1-1 1 0 0,0-1-1 0 0,0 1 1 0 0,0 0-1 0 0,0-1 1 0 0,0 1-1 0 0,0-1 1 0 0,-1 0-1 0 0,1 0 1 0 0,0 0-1 0 0,0-1 1 0 0,5 0-1 0 0,-6 0 42 0 0,0 1 0 0 0,0-1 0 0 0,0 0 0 0 0,0 0 0 0 0,0 0 0 0 0,0 0 0 0 0,0-1 0 0 0,-1 1 0 0 0,3-2 0 0 0,9-6 0 0 0,-6 4 0 0 0,-1 0 0 0 0,0 0 0 0 0,1 0 0 0 0,-2-1 0 0 0,1 0 0 0 0,-1 0 0 0 0,0-1 0 0 0,5-7 0 0 0,-3 4 0 0 0,3-5 115 0 0,-1-1-1 0 0,-1 0 1 0 0,-1 0-1 0 0,10-29 1 0 0,-2 3 188 0 0,12-36 813 0 0,-29 82-1116 0 0,0 0 0 0 0,0 1 0 0 0,1-1 0 0 0,-1 1 0 0 0,1 0 0 0 0,0-1 0 0 0,0 9 0 0 0,1 1 0 0 0,0-6 0 0 0,1-1 0 0 0,-1 0 0 0 0,1 0 0 0 0,3 10 0 0 0,2 1 0 0 0,-2-14 0 0 0,-1-1 0 0 0,7 7 0 0 0,2-3 0 0 0,2-3 0 0 0,-14-4 0 0 0,21 2 0 0 0,-12-4 0 0 0,14-5 0 0 0,-23 6 0 0 0,1 1 0 0 0,0 0 0 0 0,-1 0 0 0 0,1 0 0 0 0,0 0 0 0 0,-1 0 0 0 0,1 0 0 0 0,-1 0 0 0 0,1 0 0 0 0,0 0 0 0 0,-1 0 0 0 0,1 0 0 0 0,-1 0 0 0 0,1 0 0 0 0,0 0 0 0 0,-1 1 0 0 0,2-1 0 0 0,-1 3 0 0 0,-1 1 0 0 0,1-1 0 0 0,0 0 0 0 0,-1 0 0 0 0,0 1 0 0 0,0-1 0 0 0,0 0 0 0 0,0 1 0 0 0,-1 5 0 0 0,1-2 0 0 0,-3 32 8 0 0,1-25-18 0 0,1-1 0 0 0,0 1-1 0 0,1 0 1 0 0,1 0 0 0 0,0 0-1 0 0,7 25 1 0 0,-8-39 4 0 0,0 0 0 0 0,0 1 0 0 0,0-1 0 0 0,0 0-1 0 0,0 0 1 0 0,0 0 0 0 0,0 0 0 0 0,0 0 0 0 0,0 0 0 0 0,0 0 0 0 0,0 0-1 0 0,0 0 1 0 0,0 1 0 0 0,0-1 0 0 0,0 0 0 0 0,0 0 0 0 0,0 0 0 0 0,0 0 0 0 0,0 0-1 0 0,1 0 1 0 0,-1 0 0 0 0,0 0 0 0 0,0 0 0 0 0,0 0 0 0 0,0 0 0 0 0,0 0-1 0 0,0 0 1 0 0,0 0 0 0 0,0 0 0 0 0,0 0 0 0 0,0 0 0 0 0,1 0 0 0 0,-1 0 0 0 0,0 0-1 0 0,0 0 1 0 0,0 0 0 0 0,0 0 0 0 0,0 0 0 0 0,0 0 0 0 0,0 0 0 0 0,0 0-1 0 0,1 0 1 0 0,-1 0 0 0 0,0 0 0 0 0,0 0 0 0 0,0 0 0 0 0,0 0 0 0 0,0 0 0 0 0,0 0-1 0 0,0 0 1 0 0,0 0 0 0 0,0 0 0 0 0,0 0 0 0 0,1 0 0 0 0,3-2-373 0 0,1 1-1 0 0,0-1 1 0 0,-1 1 0 0 0,1-1 0 0 0,-1-1-1 0 0,6-2 1 0 0,6-10-8493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5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2 507 11975 0 0,'0'0'267'0'0,"0"0"42"0"0,0 0 17 0 0,0 0-28 0 0,0 0-58 0 0,0 0 491 0 0,0 0 238 0 0,0-2 45 0 0,-1-6-61 0 0,1 7-288 0 0,0-1-121 0 0,1-1-99 0 0,-1 0 0 0 0,0 0 0 0 0,1-1 1 0 0,-1 1-1 0 0,0 0 0 0 0,-1-3 0 0 0,0 2-57 0 0,1 0 0 0 0,0 0 0 0 0,0 0 0 0 0,1-8 0 0 0,6-10-216 0 0,33-76-100 0 0,-38 126 1739 0 0,-8 39-1708 0 0,0 30 7 0 0,6-88-306 0 0,0 0 0 0 0,1 1 0 0 0,1-1 0 0 0,0 0 0 0 0,0 0 0 0 0,0 1 0 0 0,8 15 0 0 0,1-8-193 0 0,-10-16 385 0 0,0 0 0 0 0,0 0 0 0 0,-1 0 0 0 0,1 0 0 0 0,0 0 1 0 0,0-1-1 0 0,0 1 0 0 0,0 0 0 0 0,1-1 0 0 0,0 1 0 0 0,1 0 4 0 0,1 0 0 0 0,-1-1 0 0 0,0 0 0 0 0,0 0 0 0 0,0 0 0 0 0,1 0 0 0 0,-1 0 0 0 0,0 0 0 0 0,0-1 0 0 0,0 0 0 0 0,0 0 0 0 0,1 0 0 0 0,-1 0 0 0 0,0 0 0 0 0,-1 0 0 0 0,1-1 0 0 0,0 1 0 0 0,3-3 0 0 0,5-4 0 0 0,0 0 0 0 0,18-18 0 0 0,-6 3 0 0 0,-1-1 0 0 0,-1-2 0 0 0,-1 0 0 0 0,-2-1 0 0 0,0-1 0 0 0,20-44 0 0 0,-25 46 323 0 0,-2-1-1 0 0,-1-1 1 0 0,-1 0 0 0 0,-1 0-1 0 0,6-44 1 0 0,-10 48-310 0 0,-3 14-12 0 0,1-1-1 0 0,-1 1 0 0 0,-1-1 1 0 0,0 0-1 0 0,-1 1 0 0 0,0-1 1 0 0,-4-19-1 0 0,3 20 72 0 0,2 8 299 0 0,0 2 117 0 0,0 0 21 0 0,0 0-66 0 0,-5 12-278 0 0,3-6-196 0 0,0 0 0 0 0,1 0 0 0 0,0 1 0 0 0,0-1 0 0 0,0 0 0 0 0,1 1 0 0 0,0-1 0 0 0,1 8 0 0 0,9 54-499 0 0,-8-60 463 0 0,4 24-305 0 0,-1 1 0 0 0,0 48 0 0 0,1 77 372 0 0,-4-111 0 0 0,-4-31 0 0 0,1-13 0 0 0,0-1 0 0 0,0 1 0 0 0,1 0 0 0 0,-1 0 0 0 0,1 0 0 0 0,0 0 0 0 0,0 0 0 0 0,0 0 0 0 0,0 0 0 0 0,1 5 0 0 0,2 0 0 0 0,0-8 0 0 0,0-6 0 0 0,3-6 0 0 0,-1 1 0 0 0,1 0 0 0 0,9-13 0 0 0,-10 16 0 0 0,0 0 0 0 0,-1 0 0 0 0,5-15 0 0 0,5-8 0 0 0,-5 14 0 0 0,0-1 0 0 0,1 2 0 0 0,1-1 0 0 0,1 2 0 0 0,1-1 0 0 0,27-26 0 0 0,-28 33 0 0 0,1 2 0 0 0,-12 7 0 0 0,0 0 0 0 0,0-1 0 0 0,0 1 0 0 0,0 0 0 0 0,0 0 0 0 0,0 0 0 0 0,0-1 0 0 0,0 1 0 0 0,0 0 0 0 0,0 0 0 0 0,0 1 0 0 0,1-1 0 0 0,10 9 0 0 0,-3 2 0 0 0,-7-6 0 0 0,-1-1 0 0 0,0 0 0 0 0,0 0 0 0 0,-1 1 0 0 0,1-1 0 0 0,-1 0 0 0 0,0 1 0 0 0,-1 7 0 0 0,0 3 0 0 0,1-12 0 0 0,-1 1 0 0 0,1-1 0 0 0,-1 0 0 0 0,0 1 0 0 0,0-1 0 0 0,-1 0 0 0 0,1 0 0 0 0,-1 0 0 0 0,1 0 0 0 0,-1 0 0 0 0,-3 3 0 0 0,-26 32 0 0 0,27-33 0 0 0,-12 14 0 0 0,9-11 0 0 0,0 1 0 0 0,0-2 0 0 0,-1 1 0 0 0,0-1 0 0 0,0 0 0 0 0,-1 0 0 0 0,-9 5 0 0 0,6-7 0 0 0,1-6 0 0 0,11 1 0 0 0,-1 0 0 0 0,1 0 0 0 0,-1-1 0 0 0,1 1 0 0 0,-1 0 0 0 0,1 0 0 0 0,0-1 0 0 0,-1 1 0 0 0,1 0 0 0 0,0 0 0 0 0,-1-1 0 0 0,1 1 0 0 0,0 0 0 0 0,-1-1 0 0 0,1 1 0 0 0,0-1 0 0 0,0 1 0 0 0,-1 0 0 0 0,1-1 0 0 0,0 0 0 0 0,3-10 0 0 0,2-1 0 0 0,3 4 0 0 0,-7 6 0 0 0,0 1 0 0 0,1 0 0 0 0,-1 0 0 0 0,0 0 0 0 0,1 0 0 0 0,-1 0 0 0 0,0 0 0 0 0,1 0 0 0 0,-1 0 0 0 0,1 0 0 0 0,2 0 0 0 0,0 0 0 0 0,-4 1 0 0 0,1-1 0 0 0,-1 1 0 0 0,1 0 0 0 0,-1 0 0 0 0,1 0 0 0 0,-1 0 0 0 0,1-1 0 0 0,-1 1 0 0 0,1 0 0 0 0,-1 0 0 0 0,1 0 0 0 0,-1 0 0 0 0,1 0 0 0 0,-1 0 0 0 0,1 0 0 0 0,0 1 0 0 0,-1-1 0 0 0,1 0 0 0 0,0 0 0 0 0,14 26 0 0 0,-10-20 0 0 0,-1 0 0 0 0,0 0 0 0 0,5 11 0 0 0,2 0 0 0 0,17 17-443 0 0,-26-33-45 0 0,0 1-21 0 0,9 4 66 0 0,4-1 294 0 0,-12-4 148 0 0,0-1 0 0 0,-1 0 0 0 0,1 0 0 0 0,0 0 0 0 0,-1 0 0 0 0,1-1 0 0 0,0 1 0 0 0,-1-1 0 0 0,1 1 0 0 0,0-1 0 0 0,-1 0 0 0 0,1 0 0 0 0,-1 0 0 0 0,4-3 0 0 0,-2 1 1 0 0,0 0 0 0 0,0 0-1 0 0,0 0 1 0 0,-1-1 0 0 0,1 0-1 0 0,-1 0 1 0 0,4-5 0 0 0,-1-1 0 0 0,0 0 0 0 0,0-1 0 0 0,-1 0 1 0 0,-1 0-1 0 0,6-21 0 0 0,0-7 246 0 0,2-6 627 0 0,6-48 0 0 0,13-105 1010 0 0,-13 124-1718 0 0,-18 76-165 0 0,-5 10 0 0 0,1 0 0 0 0,-4 15 0 0 0,-17 226 0 0 0,25-207-670 0 0,8 58 1 0 0,0-11 16 0 0,-9-88 653 0 0,1-4 0 0 0,0 1 0 0 0,0 0 0 0 0,0-1 0 0 0,0 1 0 0 0,0 0 0 0 0,0-1 0 0 0,0 1 0 0 0,1-1 0 0 0,-1 1 0 0 0,1-1 0 0 0,-1 1 0 0 0,1-1 0 0 0,1 3 0 0 0,-2-4 0 0 0,0 1 0 0 0,0 0 0 0 0,0 0 0 0 0,1-1 0 0 0,-1 1 0 0 0,0 0 0 0 0,1-1 0 0 0,-1 1 0 0 0,1 0 0 0 0,-1-1 0 0 0,1 1 0 0 0,-1-1 0 0 0,2 2 0 0 0,-1-2 0 0 0,0 0 0 0 0,0 0 0 0 0,-1 0 0 0 0,1 0 0 0 0,0 0 0 0 0,0 0 0 0 0,0 0 0 0 0,0 0 0 0 0,0 0 0 0 0,0 0 0 0 0,-1-1 0 0 0,1 1 0 0 0,0 0 0 0 0,0-1 0 0 0,0 1 0 0 0,-1 0 0 0 0,1-1 0 0 0,0 1 0 0 0,0-1 0 0 0,-1 1 0 0 0,1-1 0 0 0,0 0 0 0 0,-1 1 0 0 0,1-1 0 0 0,-1 0 0 0 0,1 1 0 0 0,-1-1 0 0 0,1-1 0 0 0,16-21 0 0 0,-7 2 0 0 0,-1 0 0 0 0,0-1 0 0 0,7-28 0 0 0,-8 23 0 0 0,18-40 0 0 0,-11 34 251 0 0,-11 21-26 0 0,2 0 0 0 0,-1 0 0 0 0,2 1 0 0 0,0 0 0 0 0,0 0 1 0 0,11-12-1 0 0,-18 23-218 0 0,1 0 1 0 0,-1 0-1 0 0,1 0 1 0 0,0 0-1 0 0,-1 0 1 0 0,1 0-1 0 0,-1 0 1 0 0,1 1 0 0 0,-1-1-1 0 0,1 0 1 0 0,-1 0-1 0 0,1 0 1 0 0,-1 1-1 0 0,1-1 1 0 0,-1 0-1 0 0,1 1 1 0 0,-1-1-1 0 0,1 1 1 0 0,-1-1-1 0 0,1 0 1 0 0,-1 1-1 0 0,1 0-7 0 0,0 1 0 0 0,1 0 0 0 0,0 0 0 0 0,-1 0 0 0 0,1 0 0 0 0,-1 1 0 0 0,0-1 0 0 0,1 1 0 0 0,-1-1 0 0 0,0 1 0 0 0,-1-1 0 0 0,1 1 0 0 0,0 4 0 0 0,3 37 0 0 0,-3-21 0 0 0,0-18 0 0 0,-1 0 0 0 0,1 1 0 0 0,-1-1 0 0 0,0 0 0 0 0,0 0 0 0 0,-1 1 0 0 0,0-1 0 0 0,0 0 0 0 0,0 0 0 0 0,0 0 0 0 0,-1 0 0 0 0,0 0 0 0 0,-4 8 0 0 0,-6 7 0 0 0,4-12 0 0 0,-3-2 0 0 0,-1-4 0 0 0,1-2 0 0 0,2-2 0 0 0,5 11 0 0 0,4-5 0 0 0,0 0 0 0 0,0-1 0 0 0,0 1 0 0 0,0 0 0 0 0,0-1 0 0 0,2 7 0 0 0,5 17 0 0 0,-1-18 0 0 0,0-2 0 0 0,-2-1-21 0 0,1 1-1 0 0,10 10 1 0 0,-12-15-105 0 0,-1-1 0 0 0,1 0-1 0 0,0 0 1 0 0,-1 0 0 0 0,1 0 0 0 0,0 0-1 0 0,0 0 1 0 0,0-1 0 0 0,-1 1 0 0 0,1-1-1 0 0,0 0 1 0 0,6 0 0 0 0,-7 0 4 0 0,0 0 113 0 0,1-1 1 0 0,-1 1-1 0 0,1 0 0 0 0,-1-1 0 0 0,1 1 0 0 0,-1-1 0 0 0,0 0 0 0 0,1 0 0 0 0,-1 0 0 0 0,0 0 0 0 0,1 0 0 0 0,-1 0 0 0 0,0-1 0 0 0,2-1 0 0 0,2-2 1 0 0,-1-1 0 0 0,0 1-1 0 0,6-8 1 0 0,-6 7 9 0 0,-1 0-1 0 0,12-10 1 0 0,-13 14-1 0 0,0-1 0 0 0,1 1 0 0 0,-1-1 0 0 0,0 1 0 0 0,0-1 0 0 0,-1 0 0 0 0,1 0 0 0 0,-1 0 0 0 0,1-1 0 0 0,-1 1 0 0 0,0-1 0 0 0,2-5 0 0 0,26-54 1827 0 0,-30 58-1716 0 0,-5 9-64 0 0,-4 6-40 0 0,6-4-7 0 0,1 1 0 0 0,-1 0 0 0 0,1-1 0 0 0,0 1 0 0 0,1 0 0 0 0,-1 0 0 0 0,1 0 0 0 0,1 0 0 0 0,-1 7 0 0 0,-3 29 0 0 0,-1-18 0 0 0,2 0 0 0 0,1 0 0 0 0,1 0 0 0 0,3 39 0 0 0,1-19-195 0 0,0 16-884 0 0,3-1 0 0 0,16 70 0 0 0,-21-124 2445 0 0,1-1-5229 0 0,1-13-5470 0 0,0-3 3971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5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60 21191 0 0,'-5'6'338'0'0,"3"-5"-209"0"0,1 1-1 0 0,0-1 0 0 0,-1 1 0 0 0,1 0 0 0 0,0-1 0 0 0,0 1 0 0 0,0 0 0 0 0,0 0 0 0 0,0 0 0 0 0,1 0 0 0 0,-1 0 0 0 0,1 0 0 0 0,-1 0 0 0 0,0 2 0 0 0,1 6-15 0 0,0-8 275 0 0,0-2 109 0 0,0 0 14 0 0,2-2-136 0 0,11-15-893 0 0,-5 7-1107 0 0,0-1 1 0 0,10-19-1 0 0,-7 10-407 0 0,1 4-15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5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15663 0 0,'0'0'719'0'0,"2"-2"-20"0"0,8-12-337 0 0,-1 0 1 0 0,9-21 0 0 0,2-12 3101 0 0,37-78-647 0 0,-54 116-2505 0 0,8-18 549 0 0,-14 30-675 0 0,-5 7 176 0 0,1 0-1 0 0,0 1 0 0 0,1-1 0 0 0,-8 18 0 0 0,5-1-361 0 0,6-22 0 0 0,1 0 0 0 0,0 0 0 0 0,1 0 0 0 0,0 0 0 0 0,-1 0 0 0 0,1 1 0 0 0,1-1 0 0 0,-1 0 0 0 0,1 1 0 0 0,0-1 0 0 0,1 8 0 0 0,6 8 0 0 0,0-14 0 0 0,-3-4 0 0 0,-1-1-104 0 0,1 1-1 0 0,-1-1 1 0 0,1 1-1 0 0,-1-1 1 0 0,1 0-1 0 0,0-1 1 0 0,0 1-1 0 0,0-1 1 0 0,0 1 0 0 0,0-1-1 0 0,1 0 1 0 0,-1-1-1 0 0,0 1 1 0 0,0-1-1 0 0,1 0 1 0 0,-1 0-1 0 0,0 0 1 0 0,9-2-1 0 0,-7 1-123 0 0,0 0 0 0 0,1-1-1 0 0,-1 0 1 0 0,0 0 0 0 0,0-1-1 0 0,-1 0 1 0 0,1 0-1 0 0,0 0 1 0 0,-1 0 0 0 0,0-1-1 0 0,9-8 1 0 0,-12 9-1296 0 0,1-5-11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39:5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19351 0 0,'0'0'439'0'0,"0"0"62"0"0,0 0 33 0 0,0 0-65 0 0,0 0-169 0 0,0 0 442 0 0,0 0 229 0 0,0 0 42 0 0,0 0-127 0 0,0 0-712 0 0,0 0-820 0 0,0 0-304 0 0,1-1-60 0 0,7-6-13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0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15 456 11975 0 0,'0'0'267'0'0,"0"0"42"0"0,0 0 17 0 0,0 0-28 0 0,-2 1-58 0 0,2-1-141 0 0,0 1 0 0 0,0-1 0 0 0,-1 0 0 0 0,1 0 0 0 0,0 0 0 0 0,-1 0 0 0 0,1 0 0 0 0,0 0-1 0 0,0 0 1 0 0,-1 1 0 0 0,1-1 0 0 0,0 0 0 0 0,-1 0 0 0 0,1 0 0 0 0,0 0 0 0 0,-1 0 0 0 0,1-1 0 0 0,0 1-1 0 0,-1 0 1 0 0,1 0 0 0 0,0 0 0 0 0,-1 0 0 0 0,1 0 0 0 0,0 0 0 0 0,0 0 0 0 0,-1-1 0 0 0,1 1 0 0 0,0 0-1 0 0,0 0 1 0 0,-1 0 0 0 0,1 0 0 0 0,0-1 0 0 0,0 1 0 0 0,-1 0 0 0 0,1 0 0 0 0,0-1 0 0 0,0 1 0 0 0,0 0-1 0 0,0-1 1 0 0,-1 1 0 0 0,1-2 147 0 0,-1 0 0 0 0,1 0 0 0 0,0 0 0 0 0,0 0 1 0 0,0 1-1 0 0,0-1 0 0 0,0 0 0 0 0,0-2 0 0 0,9-41 1702 0 0,-8 43-1738 0 0,5-19 343 0 0,1 1 0 0 0,16-34 0 0 0,-15 35-541 0 0,-1 0 0 0 0,6-23-1 0 0,1-6 414 0 0,-7 28-234 0 0,36-98 1223 0 0,-38 106-1414 0 0,-2 3 72 0 0,-3 7 299 0 0,0 2 117 0 0,0 0 21 0 0,0 0-134 0 0,0 0-577 0 0,0 0-248 0 0,0 0-50 0 0,0 0 126 0 0,0 0 576 0 0,0 0 248 0 0,0 0 50 0 0,0 0-126 0 0,0 0-576 0 0,0 0-248 0 0,0 0-50 0 0,0 0 58 0 0,2 1 293 0 0,10 2 134 0 0,-8-2 10 0 0,15 1 9 0 0,-9-2-4 0 0,-6 1 0 0 0,0-1 0 0 0,0 1 0 0 0,0 0 0 0 0,0 0 0 0 0,0 0 0 0 0,0 1 0 0 0,0 0 0 0 0,4 2 0 0 0,-6-4 0 0 0,5 3 0 0 0,0 0 0 0 0,-1 1 0 0 0,10 5 0 0 0,-7-1 0 0 0,-1 0 0 0 0,1 0 0 0 0,6 10 0 0 0,-8-9 0 0 0,-1 1 0 0 0,0-1 0 0 0,-1 1 0 0 0,0 1 0 0 0,-1-1 0 0 0,0 1 0 0 0,5 20 0 0 0,1 2 0 0 0,-4-13 0 0 0,-6-16 0 0 0,-1 1 0 0 0,0 8 0 0 0,-2-1 0 0 0,-3-2 0 0 0,0 0 0 0 0,-4-1 0 0 0,8-7 8 0 0,0-1 0 0 0,-1 1 0 0 0,1-1 0 0 0,0 0 0 0 0,-1 0 0 0 0,-3 2 0 0 0,-3-4 176 0 0,5 0-23 0 0,2 1 314 0 0,-1 1 178 0 0,-1-1-494 0 0,-11-6 129 0 0,5 1-272 0 0,-4-6-1012 0 0,16 8 311 0 0,8 2 374 0 0,4-1 311 0 0,-1-1 0 0 0,4-4 0 0 0,-13 5 0 0 0,-3 1 0 0 0,0-1 0 0 0,0 1 0 0 0,0 0 0 0 0,0 0 0 0 0,0 0 0 0 0,0 0 0 0 0,1 0 0 0 0,-1 1 0 0 0,0-1 0 0 0,1 0 0 0 0,1-1 0 0 0,3-1 0 0 0,-2 1 0 0 0,1 0 0 0 0,-1 0 0 0 0,0 0 0 0 0,1 1 0 0 0,6-2 0 0 0,-7 2 31 0 0,1-1 1 0 0,-1 0-1 0 0,0 0 0 0 0,0 0 1 0 0,0-1-1 0 0,0 1 0 0 0,0-1 1 0 0,-1 0-1 0 0,1 0 0 0 0,-1-1 1 0 0,5-5-1 0 0,2-4 322 0 0,17-29 1 0 0,-9 13-53 0 0,55-79 307 0 0,-64 97-608 0 0,-3 6 0 0 0,-4 9 0 0 0,-3 4 0 0 0,-2 7 240 0 0,-1 0 0 0 0,0 0 0 0 0,-9 19-1 0 0,6-19 47 0 0,2 1-1 0 0,-6 21 0 0 0,6-13-578 0 0,2-1 0 0 0,0 1-1 0 0,1 0 1 0 0,2 0 0 0 0,2 25 0 0 0,0-35 293 0 0,-1-13 0 0 0,-1-1 0 0 0,0 1 0 0 0,1-1 0 0 0,-1 1 0 0 0,0-1 0 0 0,1 1 0 0 0,-1-1 0 0 0,1 1 0 0 0,-1-1 0 0 0,0 0 0 0 0,1 1 0 0 0,-1-1 0 0 0,1 0 0 0 0,-1 1 0 0 0,1-1 0 0 0,0 0 0 0 0,-1 1 0 0 0,1-1 0 0 0,0 0 0 0 0,1 1-11 0 0,0-1 0 0 0,0 0 0 0 0,0 0 0 0 0,0 0 0 0 0,0 0 0 0 0,0 0 0 0 0,0 0 0 0 0,-1 0 0 0 0,1-1-1 0 0,0 1 1 0 0,0-1 0 0 0,0 0 0 0 0,0 1 0 0 0,0-1 0 0 0,1-1 0 0 0,1 0-48 0 0,0-1 0 0 0,-1 1-1 0 0,0-1 1 0 0,0 0 0 0 0,0 0-1 0 0,5-6 1 0 0,-3 3-62 0 0,0-1 0 0 0,0 0 0 0 0,-1-1 0 0 0,0 1-1 0 0,-1-1 1 0 0,5-14 0 0 0,-5 8-924 0 0,-1-1-1 0 0,-1 1 0 0 0,0-1 1 0 0,-1 0-1 0 0,-2-16 1 0 0,-1-7-1002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5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60 10135 0 0,'0'0'778'0'0,"0"0"-158"0"0,0 0 1214 0 0,-1-2 588 0 0,-20-19 3374 0 0,15 17-5134 0 0,0 0-1 0 0,-1 0 1 0 0,-12-5-1 0 0,11 6-567 0 0,1 0 1 0 0,0 1-1 0 0,-1-1 0 0 0,0 2 0 0 0,1-1 1 0 0,-1 1-1 0 0,0 1 0 0 0,0-1 0 0 0,1 1 1 0 0,-1 0-1 0 0,0 1 0 0 0,0 0 0 0 0,1 0 1 0 0,-1 1-1 0 0,-14 5 0 0 0,12-4-83 0 0,0 0 0 0 0,0 1 0 0 0,1 0 0 0 0,-1 0 0 0 0,1 1 0 0 0,0 1 0 0 0,1-1 0 0 0,-1 1 0 0 0,1 1 0 0 0,0 0 0 0 0,-10 11 0 0 0,7-4 7 0 0,0 0-1 0 0,2 0 1 0 0,-1 1 0 0 0,-12 30-1 0 0,18-37-5 0 0,1 1-1 0 0,0 0 1 0 0,0 0 0 0 0,1 0-1 0 0,0 0 1 0 0,1 0 0 0 0,0 0-1 0 0,0 1 1 0 0,1-1-1 0 0,2 18 1 0 0,-1-24 5 0 0,-1 0 0 0 0,1-1 1 0 0,-1 1-1 0 0,1 0 0 0 0,0 0 0 0 0,0-1 0 0 0,1 1 0 0 0,-1-1 0 0 0,0 1 1 0 0,1-1-1 0 0,0 1 0 0 0,-1-1 0 0 0,1 0 0 0 0,0 0 0 0 0,0 0 1 0 0,0 0-1 0 0,0 0 0 0 0,1 0 0 0 0,-1 0 0 0 0,1-1 0 0 0,-1 1 0 0 0,1-1 1 0 0,-1 0-1 0 0,1 0 0 0 0,0 0 0 0 0,-1 0 0 0 0,1 0 0 0 0,0-1 1 0 0,0 1-1 0 0,0-1 0 0 0,0 1 0 0 0,-1-1 0 0 0,6 0 0 0 0,4-1 84 0 0,0-1 0 0 0,0 1 0 0 0,0-2 0 0 0,0 1 0 0 0,0-2 0 0 0,18-7-1 0 0,14-10 305 0 0,-1-2-1 0 0,55-38 1 0 0,-53 33-156 0 0,-35 20-153 0 0,0 1 0 0 0,0-1 0 0 0,0-1 0 0 0,-1 0 0 0 0,0 0 0 0 0,-1-1 0 0 0,0 0 0 0 0,0-1 0 0 0,-1 0 0 0 0,9-18 0 0 0,-37 54-32 0 0,12-7-78 0 0,1-1-1 0 0,-6 20 0 0 0,10-26-21 0 0,1-4 22 0 0,1 0 0 0 0,0 1 1 0 0,1-1-1 0 0,0 1 0 0 0,0-1 0 0 0,1 1 0 0 0,0-1 0 0 0,0 1 1 0 0,0-1-1 0 0,3 13 0 0 0,-2-15-13 0 0,0-1-1 0 0,0 0 1 0 0,1 0-1 0 0,-1 0 1 0 0,1 0-1 0 0,0 0 1 0 0,0 0 0 0 0,0-1-1 0 0,0 1 1 0 0,1 0-1 0 0,-1-1 1 0 0,1 0-1 0 0,0 0 1 0 0,0 0 0 0 0,0 0-1 0 0,0 0 1 0 0,1 0-1 0 0,-1-1 1 0 0,1 0-1 0 0,4 3 1 0 0,-6-4-44 0 0,0-1 0 0 0,1 1 0 0 0,-1 0 0 0 0,0-1 0 0 0,0 0 0 0 0,0 1 0 0 0,0-1 0 0 0,0 0 0 0 0,1 0 0 0 0,-1 0 0 0 0,0 0 0 0 0,0-1 0 0 0,0 1 0 0 0,0-1-1 0 0,0 1 1 0 0,0-1 0 0 0,0 0 0 0 0,0 0 0 0 0,0 1 0 0 0,0-1 0 0 0,3-3 0 0 0,0 1-252 0 0,-1-1 0 0 0,0 1 0 0 0,0-1-1 0 0,-1 0 1 0 0,1 0 0 0 0,-1 0 0 0 0,0-1-1 0 0,3-4 1 0 0,11-24-1117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0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21191 0 0,'0'0'480'0'0,"0"0"67"0"0,0 0 31 0 0,0 0-56 0 0,2 1-341 0 0,5 0-229 0 0,-4-1-51 0 0,1 1 1 0 0,-1-1-1 0 0,0 0 0 0 0,0 0 1 0 0,1 0-1 0 0,-1 0 0 0 0,0 0 1 0 0,1-1-1 0 0,-1 0 0 0 0,0 1 1 0 0,3-3-1 0 0,29-12-3909 0 0,-13 4-2812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0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15663 0 0,'-5'9'253'0'0,"0"0"-1"0"0,0 0 1 0 0,1 1-1 0 0,0-1 0 0 0,1 1 1 0 0,-4 15-1 0 0,4-12-180 0 0,-3 12 1159 0 0,1 0-1 0 0,1 0 1 0 0,-2 46 0 0 0,11 79-59 0 0,0-27-1250 0 0,-4 63 78 0 0,-1-168 0 0 0,-1-1 0 0 0,0 1 0 0 0,-5 22 0 0 0,3-27 0 0 0,-3-3 0 0 0,6-10 0 0 0,-1 0 0 0 0,1 0 0 0 0,0 1 0 0 0,-1-1 0 0 0,1 0 0 0 0,-1 0 0 0 0,1 1 0 0 0,-1-1 0 0 0,1 0 0 0 0,0 0 0 0 0,-1 0 0 0 0,1 0 0 0 0,-1 0 0 0 0,1 0 0 0 0,-1 0 0 0 0,1 0 0 0 0,-1 0 0 0 0,1 0 0 0 0,-1 0 0 0 0,0 0 0 0 0,0-1 0 0 0,-1 0 0 0 0,0 0 0 0 0,0 0 0 0 0,1 0 0 0 0,-1 0 0 0 0,0-1 0 0 0,1 1 0 0 0,-1 0 0 0 0,1-1 0 0 0,0 1 0 0 0,0-1 0 0 0,-1 1 0 0 0,1-1 0 0 0,0 0 0 0 0,0 0 0 0 0,0 1 0 0 0,1-1 0 0 0,-1 0 0 0 0,-1-3 0 0 0,0-5 0 0 0,-1 0 0 0 0,-1-15 0 0 0,3 18 0 0 0,-2-30 0 0 0,2-58 0 0 0,0 14 0 0 0,-1 66 0 0 0,2 15 0 0 0,0 0 0 0 0,0-1 0 0 0,-1 1 0 0 0,1 0 0 0 0,0 0 0 0 0,0-1 0 0 0,-1 1 0 0 0,1 0 0 0 0,0-1 0 0 0,0 1 0 0 0,-1 0 0 0 0,1 0 0 0 0,0 0 0 0 0,-1-1 0 0 0,1 1 0 0 0,0 0 0 0 0,-1 0 0 0 0,1 0 0 0 0,0 0 0 0 0,-1-1 0 0 0,1 1 0 0 0,0 0 0 0 0,-1 0 0 0 0,-1 0 5 0 0,-7 2-17 0 0,-5 16 91 0 0,13-17 45 0 0,0 0-1 0 0,0 0 1 0 0,1 0-1 0 0,-1 1 1 0 0,1-1-1 0 0,-1 0 1 0 0,1 1-1 0 0,-1-1 1 0 0,1 0-1 0 0,0 1 1 0 0,0-1-1 0 0,0 0 1 0 0,-1 1-1 0 0,1-1 1 0 0,1 3-1 0 0,3 9-123 0 0,-4-12 0 0 0,0 0 0 0 0,1-1 0 0 0,0 1 0 0 0,-1 0 0 0 0,1 0 0 0 0,0 0 0 0 0,-1-1 0 0 0,1 1 0 0 0,0 0 0 0 0,0-1 0 0 0,-1 1 0 0 0,2 0 0 0 0,0 0 38 0 0,1 0 1 0 0,-1-1-1 0 0,1 1 0 0 0,-1 0 0 0 0,1-1 0 0 0,-1 0 1 0 0,1 1-1 0 0,-1-1 0 0 0,1 0 0 0 0,-1 0 0 0 0,1-1 1 0 0,-1 1-1 0 0,1 0 0 0 0,-1-1 0 0 0,1 0 0 0 0,-1 1 1 0 0,0-1-1 0 0,1 0 0 0 0,-1 0 0 0 0,3-2 1 0 0,5-3 243 0 0,0 0 0 0 0,-1-1 0 0 0,11-10 0 0 0,-6 6-165 0 0,4-5-117 0 0,-12 11 0 0 0,0-1 0 0 0,0 1 0 0 0,1 0 0 0 0,7-4 0 0 0,-3 5-133 0 0,2-1-1517 0 0,-11 4-862 0 0,-2 1-6017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0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20 368 13823 0 0,'-1'2'630'0'0,"1"-2"-548"0"0,0 0 1 0 0,0 0 0 0 0,0 1-1 0 0,0-1 1 0 0,-1 0 0 0 0,1 0 0 0 0,0 0-1 0 0,0 1 1 0 0,0-1 0 0 0,0 0-1 0 0,-1 0 1 0 0,1 0 0 0 0,0 1-1 0 0,0-1 1 0 0,-1 0 0 0 0,1 0 0 0 0,0 0-1 0 0,0 0 1 0 0,-1 0 0 0 0,1 1-1 0 0,0-1 1 0 0,0 0 0 0 0,-1 0-1 0 0,1 0 1 0 0,0 0 0 0 0,-1 0 0 0 0,1 0-1 0 0,0 0 1 0 0,0 0 0 0 0,-1 0-1 0 0,1 0 1 0 0,0 0 0 0 0,-7-8 1187 0 0,6 4-975 0 0,0 1 1 0 0,0 0-1 0 0,1-1 0 0 0,-1 1 0 0 0,0-8 0 0 0,3-17 836 0 0,1-1 0 0 0,2 0 0 0 0,9-31 0 0 0,-11 47-927 0 0,6-20 25 0 0,1 0 1 0 0,22-49-1 0 0,-31 80 142 0 0,-1 2 117 0 0,0 0 21 0 0,0 0-66 0 0,-9 13-278 0 0,3-3-165 0 0,1 0 0 0 0,0 0 0 0 0,1 1 0 0 0,0-1 0 0 0,1 1 0 0 0,0 0 0 0 0,0 0 0 0 0,1 0 0 0 0,0 21 0 0 0,1-1 0 0 0,1 0 0 0 0,7 41 0 0 0,-6-65 0 0 0,1 7 0 0 0,0 0 0 0 0,6 20 0 0 0,-1-15 0 0 0,-3-15 0 0 0,-1-2 0 0 0,7 6 0 0 0,-7-8-65 0 0,-1 1 0 0 0,0-1 0 0 0,1 0 0 0 0,-1 1 0 0 0,1-1 0 0 0,-1 0 0 0 0,0-1 0 0 0,1 1-1 0 0,-1 0 1 0 0,1-1 0 0 0,-1 1 0 0 0,0-1 0 0 0,1 0 0 0 0,2-1 0 0 0,0 0-78 0 0,-1 0 0 0 0,1-1 1 0 0,-1 1-1 0 0,0-1 0 0 0,0 0 0 0 0,4-4 0 0 0,1-2 142 0 0,-1 0-1 0 0,-1 0 0 0 0,1-1 1 0 0,-1 0-1 0 0,-1 0 1 0 0,0-1-1 0 0,-1 0 0 0 0,0 0 1 0 0,7-23-1 0 0,2-15 690 0 0,-2 0 0 0 0,8-77 0 0 0,-16 173 1123 0 0,-4-38-1930 0 0,0-1 0 0 0,1 0 1 0 0,1 0-1 0 0,-1 0 0 0 0,1 0 1 0 0,1 0-1 0 0,-1 0 0 0 0,1-1 1 0 0,1 1-1 0 0,-1-1 0 0 0,1 0 1 0 0,1 0-1 0 0,8 12 0 0 0,-13-19 110 0 0,1 1 0 0 0,0-1-1 0 0,-1 0 1 0 0,1 1 0 0 0,0-1-1 0 0,-1 1 1 0 0,1-1 0 0 0,0 0-1 0 0,-1 0 1 0 0,1 1 0 0 0,0-1-1 0 0,0 0 1 0 0,-1 0 0 0 0,1 0-1 0 0,0 0 1 0 0,0 0 0 0 0,1 0-1 0 0,1 0 13 0 0,4 1-3 0 0,0 0 0 0 0,0 0 0 0 0,0-1 0 0 0,0-1 0 0 0,0 1 0 0 0,0-1 0 0 0,0 0 0 0 0,-1 0 0 0 0,1-1 0 0 0,0 0 0 0 0,-1 0 0 0 0,1-1 0 0 0,-1 0 0 0 0,0 0 0 0 0,0 0 0 0 0,0-1 0 0 0,0 1 0 0 0,7-8 0 0 0,0 1-1 0 0,11-8-6 0 0,21-22-1 0 0,-39 35 16 0 0,-1 0 0 0 0,0-1 0 0 0,0 0 0 0 0,-1 0 0 0 0,0 0 0 0 0,0-1 0 0 0,0 1 0 0 0,-1-1 0 0 0,4-10 0 0 0,-7 15 329 0 0,0 0 138 0 0,0 1-444 0 0,0 0 0 0 0,0 0 0 0 0,-1 0 0 0 0,1 0 0 0 0,0 0 0 0 0,-1 0 0 0 0,1 0 0 0 0,-1 0 0 0 0,1 0 1 0 0,-1 0-1 0 0,1 1 0 0 0,-1-1 0 0 0,0 0 0 0 0,1 0 0 0 0,-1 0 0 0 0,0 1 0 0 0,0-1 0 0 0,0 0 0 0 0,1 1 0 0 0,-1-1 0 0 0,-2 0 0 0 0,2 1-7 0 0,-1-1 0 0 0,0 1 0 0 0,0-1 0 0 0,0 1 0 0 0,0 0 0 0 0,1 0 0 0 0,-1 0 1 0 0,0 0-1 0 0,0 0 0 0 0,0 0 0 0 0,0 1 0 0 0,0-1 0 0 0,1 1 0 0 0,-1-1 0 0 0,0 1 0 0 0,0 0 0 0 0,-2 1 0 0 0,-36 20-24 0 0,31-11 0 0 0,3 3-100 0 0,1 0-1 0 0,0 0 1 0 0,1 1 0 0 0,1 0-1 0 0,0 0 1 0 0,1 0-1 0 0,0 25 1 0 0,2-27-16 0 0,0-1 0 0 0,1 1 0 0 0,1 0 0 0 0,0-1 0 0 0,1 1-1 0 0,0-1 1 0 0,1 1 0 0 0,0-1 0 0 0,8 16 0 0 0,-9-24-182 0 0,0 0 0 0 0,0 0-1 0 0,0 0 1 0 0,0 0 0 0 0,1 0 0 0 0,-1-1 0 0 0,1 1-1 0 0,0-1 1 0 0,5 3 0 0 0,-7-4 47 0 0,1-1 1 0 0,-1 0-1 0 0,0 1 0 0 0,1-1 1 0 0,-1 0-1 0 0,1 0 0 0 0,-1 0 0 0 0,1-1 1 0 0,0 1-1 0 0,-1-1 0 0 0,1 1 1 0 0,0-1-1 0 0,-1 0 0 0 0,1 0 1 0 0,0 0-1 0 0,-1-1 0 0 0,1 1 1 0 0,3-1-1 0 0,8-4-4794 0 0,1 2-1393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0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169 485 17503 0 0,'0'0'399'0'0,"0"0"60"0"0,0 0 21 0 0,0 0-59 0 0,0 0-68 0 0,0 0 742 0 0,0 0 354 0 0,-1-1 72 0 0,1-1-984 0 0,0 1-349 0 0,-1 0 0 0 0,1 1 0 0 0,0-1 0 0 0,-1 0-1 0 0,1 0 1 0 0,0 0 0 0 0,-1 0 0 0 0,1 0 0 0 0,-1 0-1 0 0,1 1 1 0 0,-1-1 0 0 0,0 0 0 0 0,1 0 0 0 0,-1 1-1 0 0,0-1 1 0 0,0 0 0 0 0,-1 0 0 0 0,-11-3-168 0 0,8 5-21 0 0,3 1-1 0 0,-1-2 52 0 0,0 1 0 0 0,1 0 0 0 0,-1 0 0 0 0,1 0 1 0 0,-1 0-1 0 0,1 1 0 0 0,-1-1 0 0 0,1 1 0 0 0,0 0 0 0 0,0-1 0 0 0,0 1 0 0 0,0 0 0 0 0,0 0 1 0 0,0 0-1 0 0,0 1 0 0 0,1-1 0 0 0,-2 3 0 0 0,-4 7 320 0 0,0 0-1 0 0,-5 15 1 0 0,8-19-333 0 0,-9 21-44 0 0,-27 67-107 0 0,37-86 79 0 0,0 0 0 0 0,1 0 0 0 0,0 0 0 0 0,1 1 0 0 0,0-1 0 0 0,0 1 0 0 0,2 17 0 0 0,0-25-106 0 0,-1 0 1 0 0,1 0 0 0 0,0-1-1 0 0,0 1 1 0 0,1 0-1 0 0,1 2 1 0 0,-2-3-303 0 0,3-1 434 0 0,-1-1-1 0 0,1 0 0 0 0,0 0 1 0 0,0-1-1 0 0,-1 1 0 0 0,1-1 0 0 0,0 1 1 0 0,-1-1-1 0 0,1-1 0 0 0,0 1 0 0 0,-1 0 1 0 0,0-1-1 0 0,1 1 0 0 0,-1-1 1 0 0,0 0-1 0 0,4-3 0 0 0,6-7 10 0 0,-1 0 0 0 0,0 0 0 0 0,-1-1 0 0 0,18-26 0 0 0,32-66 0 0 0,-39 66 0 0 0,57-120 0 0 0,-70 133 71 0 0,-1 0 0 0 0,-1 0-1 0 0,4-35 1 0 0,-7 36 47 0 0,0-8 201 0 0,-2 1-1 0 0,-1-1 0 0 0,-2 0 0 0 0,-5-40 0 0 0,6 72-293 0 0,0 0 0 0 0,0 0 0 0 0,0 0 0 0 0,0-1 0 0 0,-1 1 0 0 0,1 0 0 0 0,0 0 0 0 0,-1 0 0 0 0,1 0 0 0 0,0 0 0 0 0,-1 0 0 0 0,1 0 0 0 0,-1 0 0 0 0,1 0 0 0 0,-1 0 0 0 0,0 0 0 0 0,1 1 0 0 0,-1-1 0 0 0,0 0 0 0 0,0 0 0 0 0,0 1 0 0 0,1-1-1 0 0,-1 0 1 0 0,0 1 0 0 0,0-1 0 0 0,0 1 0 0 0,0-1 0 0 0,0 1 0 0 0,0-1 0 0 0,0 1 0 0 0,0 0 0 0 0,0-1 0 0 0,-1 1 0 0 0,1 0 0 0 0,0 0 0 0 0,0 0 0 0 0,0 0 0 0 0,0 0 0 0 0,0 0 0 0 0,-1 0 0 0 0,-1 1 54 0 0,-1 0 0 0 0,1 0-1 0 0,0-1 1 0 0,0 2 0 0 0,0-1 0 0 0,0 0-1 0 0,1 1 1 0 0,-1-1 0 0 0,0 1 0 0 0,1 0-1 0 0,-1 0 1 0 0,-3 3 0 0 0,-2 5-79 0 0,0 0 0 0 0,1 0 0 0 0,0 1 0 0 0,1 0 0 0 0,0 0 0 0 0,0 0 0 0 0,2 1 0 0 0,-1-1 0 0 0,1 1 0 0 0,-2 15 0 0 0,1-4 0 0 0,2 1 0 0 0,1-1 0 0 0,0 1 0 0 0,3 36 0 0 0,4-25-288 0 0,1 0 0 0 0,2 0 1 0 0,11 34-1 0 0,-8-33 55 0 0,-8-24 165 0 0,1 0 1 0 0,0 1-1 0 0,0-1 1 0 0,2 0-1 0 0,-1-1 1 0 0,2 1-1 0 0,-1-1 1 0 0,11 12-1 0 0,-15-21 46 0 0,0-1 0 0 0,0 0 0 0 0,-1 1 0 0 0,1-1-1 0 0,0 0 1 0 0,0 0 0 0 0,0-1 0 0 0,0 1 0 0 0,1 0 0 0 0,-1-1 0 0 0,0 1-1 0 0,0-1 1 0 0,0 0 0 0 0,0 1 0 0 0,1-1 0 0 0,-1 0 0 0 0,0-1 0 0 0,0 1 0 0 0,5-1-1 0 0,-6 1-465 0 0,19-15-3362 0 0,-19 14 1507 0 0,0-1-3449 0 0,1-6-1476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0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1 566 19351 0 0,'0'0'439'0'0,"1"-2"62"0"0,6-4-301 0 0,-1 0 0 0 0,-1-1 0 0 0,1 1 0 0 0,-1-1 0 0 0,-1-1 0 0 0,1 1 0 0 0,-1-1 0 0 0,0 0 0 0 0,-1 0 0 0 0,4-11 0 0 0,2-13 1968 0 0,8-43 1 0 0,-16 70-1871 0 0,12-71 566 0 0,-4 22-27 0 0,20-69-1 0 0,-21 97-550 0 0,-5 12 113 0 0,2 0 0 0 0,0 0 1 0 0,9-18-1 0 0,-10 24-250 0 0,-13 11-133 0 0,4 1-79 0 0,0 0 1 0 0,1 1-1 0 0,0 0 1 0 0,0 0-1 0 0,0 0 1 0 0,0 1-1 0 0,1-1 0 0 0,0 1 1 0 0,0 0-1 0 0,0 0 1 0 0,1 0-1 0 0,0 0 1 0 0,-2 8-1 0 0,3-11-38 0 0,1-1-1 0 0,0 1 1 0 0,0-1-1 0 0,0 1 1 0 0,0-1-1 0 0,0 1 1 0 0,0-1-1 0 0,1 0 1 0 0,-1 1 0 0 0,2 3-1 0 0,-1-3 102 0 0,4 9 0 0 0,-1-8 0 0 0,-1-1 0 0 0,1 0 0 0 0,-1 0 0 0 0,8 5 0 0 0,-5-4 0 0 0,6 2 0 0 0,33 4 0 0 0,-34-8 0 0 0,1 1 0 0 0,20 7 0 0 0,-27-9 0 0 0,-4-1 0 0 0,1 1 0 0 0,0-1 0 0 0,-1 1 0 0 0,1 0 0 0 0,0-1 0 0 0,-1 1 0 0 0,1 0 0 0 0,-1 0 0 0 0,0 0 0 0 0,1 0 0 0 0,1 3 0 0 0,0-2 0 0 0,0 0 0 0 0,-1 1 0 0 0,1-1 0 0 0,-1 1 0 0 0,0 0 0 0 0,4 5 0 0 0,7 17 0 0 0,-12-13 0 0 0,-1-4 0 0 0,0-1 142 0 0,0 0-1 0 0,-1 1 1 0 0,0-1-1 0 0,0 0 1 0 0,0 0-1 0 0,-1 0 1 0 0,0 0 0 0 0,0 0-1 0 0,-1 0 1 0 0,-6 12-1 0 0,7-17-591 0 0,2-2-50 0 0,-2 1 58 0 0,5-5 412 0 0,-1 0 0 0 0,0 0 0 0 0,0-1 0 0 0,0 1 0 0 0,1-8 0 0 0,1 1 35 0 0,0 0 0 0 0,8-16 0 0 0,7-2-5 0 0,1 2 0 0 0,1 0 0 0 0,2 1 0 0 0,35-32 0 0 0,-41 44 276 0 0,-14 14-151 0 0,-1-1 350 0 0,-2 1 33 0 0,0 0-65 0 0,1 2-431 0 0,0 0 0 0 0,1 0 0 0 0,-1 0 0 0 0,0 0 0 0 0,0 0 1 0 0,0 0-1 0 0,0 1 0 0 0,0-1 0 0 0,-1 0 0 0 0,1 1 0 0 0,-1-1 0 0 0,1 3 1 0 0,1 28-6 0 0,-2-32-7 0 0,-4 83 0 0 0,1-56 0 0 0,2 0 0 0 0,4 52 0 0 0,-1-46 0 0 0,1-15 13 0 0,-1-16-21 0 0,0-2-61 0 0,-1 1-268 0 0,-1-2-138 0 0,0 0-33 0 0,0 0 65 0 0,2-1 294 0 0,1-2 82 0 0,0 0 0 0 0,0 0 1 0 0,0 0-1 0 0,-1-1 0 0 0,1 1 0 0 0,-1-1 0 0 0,0 1 1 0 0,0-1-1 0 0,0 0 0 0 0,0 0 0 0 0,-1 0 0 0 0,1 0 1 0 0,-1 0-1 0 0,1-5 0 0 0,2-12-3705 0 0,1-34-1 0 0,-3 35-294 0 0,1-17-2111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0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21191 0 0,'-1'2'969'0'0,"-1"1"-642"0"0,-4 17 636 0 0,3-8-782 0 0,2-9 560 0 0,-5 5 2654 0 0,7-11-3583 0 0,-1 1 0 0 0,1 0-1 0 0,0 0 1 0 0,-1-1 0 0 0,1 1 0 0 0,0 0-1 0 0,0 0 1 0 0,1 0 0 0 0,-1 0 0 0 0,0 0-1 0 0,1 0 1 0 0,-1 0 0 0 0,1 1 0 0 0,0-1-1 0 0,-1 0 1 0 0,1 1 0 0 0,0 0 0 0 0,0-1-1 0 0,2-1 1 0 0,-1 2-418 0 0,0-1 0 0 0,0 1 0 0 0,1 0 0 0 0,-1 0 0 0 0,0 0 0 0 0,0 0 0 0 0,1 1 1 0 0,4-1-1 0 0,8 1-1952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0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276 636 13823 0 0,'0'0'315'0'0,"1"-1"45"0"0,0 0-315 0 0,0 1-1 0 0,0-1 1 0 0,0 1 0 0 0,-1-1 0 0 0,1 0-1 0 0,0 0 1 0 0,0 1 0 0 0,-1-1 0 0 0,1 0-1 0 0,-1 0 1 0 0,1 0 0 0 0,0 0 0 0 0,-1 1-1 0 0,0-1 1 0 0,1 0 0 0 0,-1 0 0 0 0,0 0-1 0 0,1 0 1 0 0,-1 0 0 0 0,0-2 0 0 0,1 0 324 0 0,-1-1 1 0 0,0 0-1 0 0,0 1 1 0 0,-1-1-1 0 0,0-7 1 0 0,-2 0 784 0 0,0 0 0 0 0,-1 0 0 0 0,-5-11 0 0 0,5 17-803 0 0,1-1 1 0 0,-1 0-1 0 0,-1 1 0 0 0,1 0 1 0 0,-1 0-1 0 0,0 1 0 0 0,0-1 1 0 0,-1 1-1 0 0,1 0 0 0 0,-1 0 1 0 0,-10-5-1 0 0,11 7-276 0 0,1 1-1 0 0,0-1 1 0 0,0 1 0 0 0,-1 0-1 0 0,1 0 1 0 0,-1 0-1 0 0,1 1 1 0 0,0 0 0 0 0,-1-1-1 0 0,1 2 1 0 0,-1-1-1 0 0,1 0 1 0 0,-1 1 0 0 0,1 0-1 0 0,-1 0 1 0 0,1 0-1 0 0,0 1 1 0 0,0-1 0 0 0,-1 1-1 0 0,1 0 1 0 0,0 0-1 0 0,-5 4 1 0 0,3-2 37 0 0,0 1 1 0 0,0 0-1 0 0,1 1 0 0 0,0-1 1 0 0,0 1-1 0 0,0 0 0 0 0,0 0 1 0 0,1 0-1 0 0,0 1 0 0 0,0 0 0 0 0,1-1 1 0 0,-5 12-1 0 0,1 3-361 0 0,1-1 0 0 0,1 1 0 0 0,-4 29 0 0 0,8-44 187 0 0,0 1 0 0 0,1 0-1 0 0,0-1 1 0 0,0 1 0 0 0,1-1 0 0 0,0 1-1 0 0,0-1 1 0 0,1 1 0 0 0,-1-1 0 0 0,1 1-1 0 0,1-1 1 0 0,-1 0 0 0 0,1 0 0 0 0,0 0-1 0 0,5 6 1 0 0,-7-10 62 0 0,1 0 0 0 0,-1 0 0 0 0,1 0 0 0 0,0 0 0 0 0,0 0 0 0 0,0 0 0 0 0,0 0 0 0 0,0-1 0 0 0,0 1 0 0 0,0-1 0 0 0,1 0 0 0 0,-1 1 0 0 0,5 0 0 0 0,-5-1 0 0 0,0-1 0 0 0,1 0 0 0 0,-1 0 0 0 0,0 0 0 0 0,1 0 0 0 0,-1 0 0 0 0,0 0 0 0 0,1-1 0 0 0,-1 1 0 0 0,0-1 0 0 0,1 0 0 0 0,-1 1 0 0 0,0-1 0 0 0,0 0 0 0 0,0 0 0 0 0,3-2 0 0 0,15-12 0 0 0,0 0 0 0 0,0-2 0 0 0,-2 0 0 0 0,28-32 0 0 0,-43 46 0 0 0,3-4 0 0 0,1-1 0 0 0,-2-1 0 0 0,1 1 0 0 0,-1-1 0 0 0,0 0 0 0 0,4-11 0 0 0,16-59 0 0 0,-21 63 0 0 0,2-5 250 0 0,-2-1 1 0 0,3-38-1 0 0,-4-47 837 0 0,-3 70-949 0 0,0 31-135 0 0,1-51 3 0 0,12-91 1 0 0,-10 135-7 0 0,-1 9 0 0 0,-2 0 0 0 0,1 0 0 0 0,0 0 0 0 0,-1 0 0 0 0,1 0 0 0 0,-1 0 0 0 0,0 0 0 0 0,-1-6 0 0 0,0 1 72 0 0,0 8-33 0 0,1 1 0 0 0,-1 0 0 0 0,1 0 0 0 0,0 0 0 0 0,-1 0 0 0 0,1 0 0 0 0,-1 0 0 0 0,1 0 0 0 0,-1 0 0 0 0,1 0 0 0 0,-1 0 0 0 0,1 0 0 0 0,0 1 0 0 0,-1-1 0 0 0,1 0 1 0 0,-1 0-1 0 0,1 0 0 0 0,0 0 0 0 0,-1 1 0 0 0,1-1 0 0 0,-1 1 0 0 0,-3 2 54 0 0,0 1 0 0 0,1 0 0 0 0,0 0 0 0 0,-1 1 0 0 0,1-1 0 0 0,1 1 0 0 0,-1-1 1 0 0,1 1-1 0 0,-1 0 0 0 0,1 0 0 0 0,-2 7 0 0 0,-2 15-93 0 0,1 0 0 0 0,1 0 0 0 0,1 1 0 0 0,1 45 0 0 0,2-25 0 0 0,0-2-68 0 0,7 48 1 0 0,0-2-199 0 0,-5-72 38 0 0,0 0 1 0 0,0 0 0 0 0,2 0 0 0 0,1 0 0 0 0,0-1-1 0 0,9 20 1 0 0,-12-36 227 0 0,-1 0 0 0 0,1 0 0 0 0,0 0 0 0 0,0 0 0 0 0,0 0 0 0 0,1 0 0 0 0,-1-1 0 0 0,3 3 0 0 0,7 3 0 0 0,-9-8-76 0 0,0 1 1 0 0,0 0-1 0 0,0-1 1 0 0,0 1-1 0 0,0-1 0 0 0,0 0 1 0 0,0 0-1 0 0,0 0 1 0 0,-1-1-1 0 0,1 1 0 0 0,0-1 1 0 0,0 0-1 0 0,0 1 1 0 0,0-1-1 0 0,0 0 0 0 0,3-2 1 0 0,2-2-977 0 0,0 0 0 0 0,0-1 0 0 0,11-10 0 0 0,-8 7-1091 0 0,1-1-6045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0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26 17503 0 0,'0'0'803'0'0,"0"0"-18"0"0,-1-1-358 0 0,-14-10 1314 0 0,14 10-728 0 0,-2 1-59 0 0,-14-5-49 0 0,13 3-604 0 0,-1 1 0 0 0,0 0 1 0 0,1 0-1 0 0,-1 0 0 0 0,0 0 0 0 0,0 1 0 0 0,0-1 0 0 0,0 1 0 0 0,1 1 0 0 0,-7 0 0 0 0,9 0-286 0 0,-1 0-1 0 0,1 0 1 0 0,0 1-1 0 0,0-1 1 0 0,0 1-1 0 0,0 0 1 0 0,0-1-1 0 0,0 1 1 0 0,1 0-1 0 0,-1 0 1 0 0,-2 4-1 0 0,0 0-16 0 0,-12 14 8 0 0,1 0 0 0 0,1 2 0 0 0,1-1 0 0 0,1 2 0 0 0,1 0 0 0 0,2 0 0 0 0,0 1 0 0 0,1 0 0 0 0,1 0 0 0 0,1 1 0 0 0,-3 32 0 0 0,8-50-9 0 0,1 0 0 0 0,0-1-1 0 0,0 1 1 0 0,2 13 0 0 0,3-6 3 0 0,-3-12 0 0 0,-1-1 0 0 0,0 1 0 0 0,0-1 0 0 0,1 1 0 0 0,-1-1 0 0 0,1 0 0 0 0,-1 1 0 0 0,1-1 0 0 0,0 0 0 0 0,0 0 0 0 0,-1 0 0 0 0,1 0 0 0 0,0 0 0 0 0,0-1 0 0 0,0 1 0 0 0,0-1 0 0 0,0 1 0 0 0,0-1 0 0 0,0 0 0 0 0,0 1 0 0 0,0-1 0 0 0,0 0 0 0 0,0 0 0 0 0,0-1 0 0 0,0 1 0 0 0,0 0 0 0 0,0-1 0 0 0,0 1 0 0 0,-1-1 0 0 0,1 1 0 0 0,0-1 0 0 0,0 0 0 0 0,0 0 0 0 0,2-1 0 0 0,6-4 0 0 0,-1-1 0 0 0,0 0 0 0 0,0 0 0 0 0,14-15 0 0 0,-19 17 0 0 0,24-22 19 0 0,20-19 105 0 0,-43 39-81 0 0,1 1 0 0 0,-1-1 0 0 0,0 0 0 0 0,-1 0 0 0 0,6-13 0 0 0,-7 13 183 0 0,0-1 1 0 0,-1 1-1 0 0,4-16 0 0 0,-6 20-173 0 0,1 0-1 0 0,-1-1 1 0 0,0 1 0 0 0,0 0 0 0 0,-1 0-1 0 0,1 0 1 0 0,-1 0 0 0 0,1 0 0 0 0,-1 0 0 0 0,0 0-1 0 0,0 0 1 0 0,-3-5 0 0 0,4 8-53 0 0,0-1 0 0 0,0 1 0 0 0,0-1 0 0 0,0 1 0 0 0,-1 0 0 0 0,1-1 0 0 0,0 1 0 0 0,0 0 0 0 0,-1-1 0 0 0,1 1 0 0 0,0 0 0 0 0,-1-1 0 0 0,1 1 0 0 0,0 0 0 0 0,-1 0 0 0 0,1-1 0 0 0,-1 1 0 0 0,1 0 0 0 0,0 0 0 0 0,-1 0 0 0 0,0 0 0 0 0,0 0 18 0 0,-1 0 0 0 0,1 1 0 0 0,-1-1 1 0 0,1 1-1 0 0,-1-1 0 0 0,1 1 0 0 0,-1 0 0 0 0,1 0 0 0 0,-1-1 0 0 0,1 1 1 0 0,0 0-1 0 0,0 0 0 0 0,-1 0 0 0 0,1 1 0 0 0,-2 1 0 0 0,-18 23 529 0 0,18-22-453 0 0,-6 7-172 0 0,1 1 0 0 0,0 0 0 0 0,1 1-1 0 0,1-1 1 0 0,0 1 0 0 0,0 1 0 0 0,1-1 0 0 0,1 1 0 0 0,0 0 0 0 0,-2 22 0 0 0,5-30 68 0 0,1-1-1 0 0,1 0 1 0 0,-1 0-1 0 0,1 0 1 0 0,0 0-1 0 0,0 0 1 0 0,0 0-1 0 0,0 0 1 0 0,4 8-1 0 0,-4-11-73 0 0,0 0-1 0 0,0 0 0 0 0,0 0 1 0 0,0 0-1 0 0,0-1 0 0 0,1 1 1 0 0,-1 0-1 0 0,0 0 0 0 0,1-1 1 0 0,-1 1-1 0 0,1-1 0 0 0,0 1 1 0 0,0-1-1 0 0,-1 0 0 0 0,1 0 1 0 0,0 0-1 0 0,0 0 0 0 0,0 0 1 0 0,0 0-1 0 0,0 0 0 0 0,1-1 1 0 0,-1 1-1 0 0,0-1 0 0 0,4 1 1 0 0,1-2-1401 0 0,0 0 0 0 0,0 0 1 0 0,0-1-1 0 0,0 0 0 0 0,0 0 0 0 0,11-6 1 0 0,12-9-4694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0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244 123 13823 0 0,'0'0'315'0'0,"0"0"45"0"0,0 0 21 0 0,0 0-49 0 0,0-2-220 0 0,1-15 39 0 0,-1 15 569 0 0,-4-10 1263 0 0,-4-8 695 0 0,8 19-2166 0 0,-2-1 0 0 0,-3-4-102 0 0,-1 1 0 0 0,0-1 0 0 0,-12-7 0 0 0,16 12-386 0 0,1 0 0 0 0,-1 0-1 0 0,1 0 1 0 0,-1 0 0 0 0,1 0 0 0 0,-1 1 0 0 0,0-1-1 0 0,0 1 1 0 0,1-1 0 0 0,-1 1 0 0 0,0-1-1 0 0,0 1 1 0 0,0 0 0 0 0,1 0 0 0 0,-1 0 0 0 0,0 0-1 0 0,0 1 1 0 0,0-1 0 0 0,-1 1 0 0 0,1 0 65 0 0,0 0 1 0 0,1 0 0 0 0,-1 0 0 0 0,1 0 0 0 0,-1 0 0 0 0,1 1-1 0 0,-1-1 1 0 0,1 1 0 0 0,0-1 0 0 0,0 1 0 0 0,-2 1 0 0 0,-3 6 239 0 0,-1-1-314 0 0,0 2 1 0 0,0-1 0 0 0,-8 18-1 0 0,-7 10-788 0 0,13-22 538 0 0,0 0 1 0 0,1 1-1 0 0,1 0 0 0 0,-7 22 0 0 0,-14 69 293 0 0,28-101-58 0 0,-1-1 0 0 0,1 1 0 0 0,0-1 0 0 0,0 1 0 0 0,0-1 0 0 0,1 1 0 0 0,0-1 0 0 0,0 0 0 0 0,3 11 0 0 0,1-3 0 0 0,4-3 0 0 0,-7-9-6 0 0,0 0 0 0 0,1 0-1 0 0,-1 0 1 0 0,0 0 0 0 0,1 0 0 0 0,-1-1-1 0 0,1 1 1 0 0,-1-1 0 0 0,1 1 0 0 0,-1-1 0 0 0,1 0-1 0 0,-1 0 1 0 0,1 0 0 0 0,2-1 0 0 0,-1 0 47 0 0,1 0 1 0 0,0 0-1 0 0,-1-1 1 0 0,1 1-1 0 0,-1-1 1 0 0,8-5-1 0 0,0-1 285 0 0,0 0 0 0 0,-1-1 0 0 0,-1-1 0 0 0,11-10 0 0 0,-4 2-312 0 0,0-1 0 0 0,-2 0 0 0 0,18-27-1 0 0,-29 39 120 0 0,0 0 0 0 0,-1 0 0 0 0,1-1 0 0 0,-1 1 0 0 0,-1-1-1 0 0,0 0 1 0 0,0 0 0 0 0,0 1 0 0 0,-1-1 0 0 0,0-1-1 0 0,-1 1 1 0 0,1 0 0 0 0,-2 0 0 0 0,0-9 0 0 0,0 12-113 0 0,-1 0 1 0 0,1 1 0 0 0,-1-1-1 0 0,0 1 1 0 0,0-1 0 0 0,0 1-1 0 0,-5-7 1 0 0,-1 3-21 0 0,6 7 0 0 0,1 0 0 0 0,-1 0 0 0 0,0 0 0 0 0,0 0 0 0 0,1 1 0 0 0,-1-1 0 0 0,0 1 0 0 0,0-1 0 0 0,0 1 0 0 0,-2-1 0 0 0,-7 5 0 0 0,5 0 0 0 0,1 0 0 0 0,-1 0 0 0 0,1 1 0 0 0,0-1 0 0 0,0 1 0 0 0,1 1 0 0 0,-1-1 0 0 0,1 1 0 0 0,1-1 0 0 0,-1 1 0 0 0,1 0 0 0 0,0 1 0 0 0,0-1 0 0 0,0 1 0 0 0,1-1 0 0 0,-3 14 0 0 0,3-8 0 0 0,0 0 0 0 0,1-1 0 0 0,0 1 0 0 0,1 1 0 0 0,0-1 0 0 0,1 0 0 0 0,0 0 0 0 0,1-1 0 0 0,3 13 0 0 0,-3-18 0 0 0,0 0 0 0 0,0 0 0 0 0,1 0 0 0 0,0 0 0 0 0,0-1 0 0 0,0 1 0 0 0,1-1 0 0 0,6 8 0 0 0,-8-10 0 0 0,0-1 0 0 0,1 0 0 0 0,-1 0 0 0 0,1 0 0 0 0,0 0 0 0 0,-1 0 0 0 0,1 0 0 0 0,0-1 0 0 0,0 1 0 0 0,0-1 0 0 0,0 0 0 0 0,0 0 0 0 0,0 0 0 0 0,1 0 0 0 0,-1 0 0 0 0,0-1 0 0 0,0 0 0 0 0,6 1 0 0 0,-4-3 0 0 0,1 1 0 0 0,-1-1 0 0 0,1 0 0 0 0,-1 0 0 0 0,0-1 0 0 0,0 0 0 0 0,9-6 0 0 0,0 1 0 0 0,-6 3 0 0 0,0-1 0 0 0,-1 0 0 0 0,0 0 0 0 0,0-1 0 0 0,6-7 0 0 0,10-10 0 0 0,-5 8 0 0 0,-1-1 0 0 0,26-34 0 0 0,-39 46 0 0 0,0 0 0 0 0,-1-1 0 0 0,0 1 0 0 0,0-1 0 0 0,0 0 0 0 0,-1 0 0 0 0,1 0 0 0 0,-1 0 0 0 0,-1 0 0 0 0,1-1 0 0 0,-1 1 0 0 0,0 0 0 0 0,-1-1 0 0 0,0 1 0 0 0,0-10 0 0 0,-1 14 81 0 0,1-1 1 0 0,-1 0-1 0 0,0 0 0 0 0,0 1 0 0 0,0-1 1 0 0,0 1-1 0 0,0-1 0 0 0,-4-3 1 0 0,2 1 117 0 0,2 3 310 0 0,-1 1-66 0 0,-7-3-294 0 0,-2 7-133 0 0,7-2-16 0 0,0 2 0 0 0,0-1 0 0 0,0 0 0 0 0,1 1 0 0 0,-1-1 0 0 0,1 1 0 0 0,0 0 0 0 0,0 1 0 0 0,0-1 0 0 0,0 0 0 0 0,0 1 0 0 0,1-1 0 0 0,-1 1 0 0 0,1 0 0 0 0,0 0 0 0 0,0 0 0 0 0,1 0 0 0 0,-1 0 0 0 0,1 0 0 0 0,-1 7 0 0 0,-1 0 0 0 0,1 0 0 0 0,1 1 0 0 0,0-1 0 0 0,1 0 0 0 0,0 1 0 0 0,3 19 0 0 0,-2-20 0 0 0,1 0 0 0 0,0 0 0 0 0,0 0 0 0 0,5 12 0 0 0,-6-19 0 0 0,1 0 0 0 0,0 0 0 0 0,0 0 0 0 0,0-1 0 0 0,1 1 0 0 0,-1-1 0 0 0,1 0 0 0 0,0 1 0 0 0,0-1 0 0 0,0 0 0 0 0,6 4 0 0 0,-8-6 0 0 0,2 1 0 0 0,0 1 0 0 0,1-1 0 0 0,-1 1 0 0 0,0-1 0 0 0,1 0 0 0 0,0-1 0 0 0,-1 1 0 0 0,1 0 0 0 0,0-1 0 0 0,0 0 0 0 0,0 0 0 0 0,0 0 0 0 0,0 0 0 0 0,5-1 0 0 0,14-2 0 0 0,-17-1 0 0 0,-1 0 0 0 0,17-11 0 0 0,0 0 0 0 0,-1-1 0 0 0,0-2 0 0 0,-1 0 0 0 0,-1-1 0 0 0,22-26 0 0 0,-36 37 0 0 0,0 1 0 0 0,0-1 0 0 0,-1 0 0 0 0,0 0 0 0 0,0 0 0 0 0,-1 0 0 0 0,0-1 0 0 0,0 1 0 0 0,-1-1 0 0 0,0 0 0 0 0,0 0 0 0 0,1-12 0 0 0,-2 2 0 0 0,-1-1 0 0 0,0 1 0 0 0,-1-1 0 0 0,-5-23 0 0 0,5 38 0 0 0,0-16 0 0 0,3 9 0 0 0,-1 11 0 0 0,-1 0 0 0 0,0-1 0 0 0,1 1 0 0 0,-1 0 0 0 0,1 0 0 0 0,-1 0 0 0 0,1 0 0 0 0,-1 0 0 0 0,1-1 0 0 0,-1 1 0 0 0,1 0 0 0 0,-1 0 0 0 0,1 0 0 0 0,-1 0 0 0 0,1 0 0 0 0,-1 1 0 0 0,0-1 0 0 0,1 0 0 0 0,-1 0 0 0 0,1 0 0 0 0,0 0 0 0 0,4 3 0 0 0,0-1 0 0 0,0 1 0 0 0,0 0 0 0 0,0 0 0 0 0,0 0 0 0 0,0 1 0 0 0,-1-1 0 0 0,0 1 0 0 0,0 0 0 0 0,0 1 0 0 0,0-1 0 0 0,-1 1 0 0 0,4 5 0 0 0,1 0 0 0 0,-3-1-64 0 0,-4-7-273 0 0,-11 2-2454 0 0,0-3-6761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0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10135 0 0,'0'0'464'0'0,"0"0"-9"0"0,1 2-295 0 0,-1-1 237 0 0,0 0 1 0 0,0-1-1 0 0,0 1 1 0 0,0 0-1 0 0,1-1 1 0 0,-1 1-1 0 0,0-1 1 0 0,1 1-1 0 0,-1 0 1 0 0,0-1-1 0 0,1 1 1 0 0,-1-1-1 0 0,1 1 1 0 0,-1-1-1 0 0,1 1 0 0 0,-1-1 1 0 0,1 1-1 0 0,1 0 1 0 0,3 1-861 0 0,-3-2 975 0 0,-2 0 0 0 0,1 1-213 0 0,1 0 0 0 0,-1-1-1 0 0,1 1 1 0 0,-1-1 0 0 0,1 1-1 0 0,-1-1 1 0 0,1 0 0 0 0,-1 1-1 0 0,1-1 1 0 0,-1 0-1 0 0,3 0 1 0 0,-2 0 144 0 0,0-1-294 0 0,4-4-147 0 0,-1 0 0 0 0,0 0-1 0 0,0 0 1 0 0,0-1 0 0 0,-1 0 0 0 0,1 1-1 0 0,-2-1 1 0 0,1-1 0 0 0,3-6 0 0 0,24-67-5 0 0,-22 55 4 0 0,7-27-1 0 0,-12 41 0 0 0,-4 11 5 0 0,0-1-1 0 0,0 1 1 0 0,0-1-1 0 0,0 0 1 0 0,0 1-1 0 0,0-1 1 0 0,0 0-1 0 0,0 1 1 0 0,0-1-1 0 0,-1 1 1 0 0,1-1-1 0 0,0 0 1 0 0,0 1-1 0 0,-1-1 1 0 0,1 0-1 0 0,-1 0 57 0 0,0 1 1 0 0,0-1-1 0 0,0 1 0 0 0,0-1 0 0 0,0 1 1 0 0,0-1-1 0 0,0 1 0 0 0,0 0 0 0 0,-1 0 0 0 0,1 0 1 0 0,0-1-1 0 0,0 1 0 0 0,0 0 0 0 0,0 0 1 0 0,0 0-1 0 0,0 1 0 0 0,0-1 0 0 0,0 0 1 0 0,0 0-1 0 0,0 1 0 0 0,0-1 0 0 0,-1 0 1 0 0,1 1-1 0 0,0-1 0 0 0,0 1 0 0 0,-26 13-562 0 0,24-11 405 0 0,-1 1 0 0 0,1-1 0 0 0,0 1 1 0 0,-1 0-1 0 0,1-1 0 0 0,1 2 0 0 0,-1-1 0 0 0,1 0 0 0 0,0 0 1 0 0,-3 7-1 0 0,0 0 43 0 0,-28 52 53 0 0,28-51 0 0 0,1-2 0 0 0,2 0 0 0 0,-1 0 0 0 0,1-1 0 0 0,1 1 0 0 0,0 1 0 0 0,0 11 0 0 0,0 1 0 0 0,1-14 0 0 0,1 0 0 0 0,0 0 0 0 0,0 0 0 0 0,1 0 0 0 0,5 17 0 0 0,2-4 0 0 0,-6-18 0 0 0,5 8 0 0 0,6 5 0 0 0,-9-14 0 0 0,-1-2 0 0 0,0 1 0 0 0,-1 0 0 0 0,0 0 0 0 0,1 0 0 0 0,-1-1 0 0 0,1 1 0 0 0,0-1 0 0 0,-1 0 0 0 0,1 0 0 0 0,0 0 0 0 0,0-1 0 0 0,0 1 0 0 0,0-1 0 0 0,-1 0 0 0 0,1 0 0 0 0,0-1 0 0 0,0 1 0 0 0,0-1 0 0 0,0 1 0 0 0,-1-1 0 0 0,7-3 0 0 0,-4 1 0 0 0,1 0 0 0 0,-1-1 0 0 0,0 0 0 0 0,0 0 0 0 0,0-1 0 0 0,-1 1 0 0 0,1-1 0 0 0,-1 0 0 0 0,0-1 0 0 0,4-6 0 0 0,2-1 146 0 0,-1-2 0 0 0,-1 1 0 0 0,0-1 0 0 0,-1-1 0 0 0,11-28 0 0 0,-7 18 805 0 0,-5 14-802 0 0,-8 0-133 0 0,-3 2-16 0 0,4 10 0 0 0,0-1 0 0 0,0 1 0 0 0,0 0 0 0 0,0-1 0 0 0,0 1 0 0 0,0 0 0 0 0,-1 0 0 0 0,1-1 0 0 0,0 1 0 0 0,0 0 0 0 0,0 0 0 0 0,0 0 0 0 0,-1-1 0 0 0,1 1 0 0 0,0 0 0 0 0,0 0 0 0 0,-1 0 0 0 0,1 0 0 0 0,0-1 0 0 0,0 1 0 0 0,-1 0 0 0 0,1 0 0 0 0,0 0 0 0 0,0 0 0 0 0,-1 0 0 0 0,0 0 0 0 0,0 0 0 0 0,0 1 0 0 0,0-1 0 0 0,0 1 0 0 0,0-1 0 0 0,0 1 0 0 0,0-1 0 0 0,0 1 0 0 0,0-1 0 0 0,0 1 0 0 0,0 0 0 0 0,0-1 0 0 0,1 1 0 0 0,-1 0 0 0 0,0 0 0 0 0,1 0 0 0 0,-1 0 0 0 0,0 0 0 0 0,1 0 0 0 0,-1 0 0 0 0,1 0 0 0 0,0 0 0 0 0,-1 1 0 0 0,-9 31 0 0 0,7-24 0 0 0,1 2 0 0 0,1 0 0 0 0,0 0 0 0 0,1-1 0 0 0,0 1 0 0 0,0 0 0 0 0,1 0 0 0 0,1 0 0 0 0,0 0 0 0 0,3 12 0 0 0,-3-17 0 0 0,0 0 0 0 0,0 0 0 0 0,0 0 0 0 0,1-1 0 0 0,0 1 0 0 0,0-1 0 0 0,0 1 0 0 0,1-1 0 0 0,-1 0 0 0 0,2 0 0 0 0,-1 0 0 0 0,6 5 0 0 0,3-3 0 0 0,-9-6 0 0 0,-1 0 0 0 0,1 0 0 0 0,-1 0 0 0 0,1-1 0 0 0,0 0 0 0 0,-1 0 0 0 0,1 0 0 0 0,0 0 0 0 0,-1 0 0 0 0,1-1 0 0 0,-1 0 0 0 0,1 1 0 0 0,-1-1 0 0 0,1-1 0 0 0,-1 1 0 0 0,1 0 0 0 0,-1-1 0 0 0,0 0 0 0 0,0 0 0 0 0,0 0 0 0 0,0 0 0 0 0,3-3 0 0 0,7-6 0 0 0,0-1 0 0 0,-1 0 0 0 0,14-19 0 0 0,-24 28 0 0 0,18-24 0 0 0,-2-2 0 0 0,-1-1 0 0 0,-1 0 0 0 0,16-42 0 0 0,-28 64 0 0 0,15-32 72 0 0,-18 38 299 0 0,-1 2 117 0 0,0 0 21 0 0,0 2-66 0 0,-14 95-278 0 0,1 1-165 0 0,12-78 0 0 0,-1-12 0 0 0,2-1 0 0 0,-1 1 0 0 0,1-1 0 0 0,0 1 0 0 0,1-1 0 0 0,0 1 0 0 0,0-1 0 0 0,4 13 0 0 0,2-8 0 0 0,-6-11 0 0 0,-1 0 0 0 0,1 0 0 0 0,0-1 0 0 0,0 1 0 0 0,0 0 0 0 0,0-1 0 0 0,0 1 0 0 0,0-1 0 0 0,0 1 0 0 0,0-1 0 0 0,0 0 0 0 0,0 1 0 0 0,1-1 0 0 0,-1 0 0 0 0,0 0 0 0 0,0 0 0 0 0,0 0 0 0 0,0 0 0 0 0,2 0 0 0 0,0 0 0 0 0,-1-1 0 0 0,1 0 0 0 0,-1 1 0 0 0,0-1 0 0 0,1 0 0 0 0,-1 0 0 0 0,0-1 0 0 0,4-1 0 0 0,2-3 0 0 0,0-1 0 0 0,-1 1 0 0 0,10-12 0 0 0,1-5 0 0 0,-1 0 0 0 0,27-49 0 0 0,-27 42 0 0 0,33-42 0 0 0,5 5 0 0 0,-55 67 0 0 0,0-1 0 0 0,1 1 0 0 0,-1 0 0 0 0,0-1 0 0 0,1 1 0 0 0,-1-1 0 0 0,0 1 0 0 0,1 0 0 0 0,-1-1 0 0 0,1 1 0 0 0,-1 0 0 0 0,1 0 0 0 0,-1-1 0 0 0,1 1 0 0 0,-1 0 0 0 0,1 0 0 0 0,-1 0 0 0 0,1-1 0 0 0,0 2 0 0 0,0 0 0 0 0,0 0 0 0 0,0-1 0 0 0,0 1 0 0 0,0 0 0 0 0,0 0 0 0 0,0 0 0 0 0,-1 0 0 0 0,1 0 0 0 0,0 0 0 0 0,-1 0 0 0 0,1 0 0 0 0,-1 0 0 0 0,1 0 0 0 0,-1 0 0 0 0,1 0 0 0 0,-1 2 0 0 0,7 24 0 0 0,-6-25 0 0 0,1 15 0 0 0,2 30 0 0 0,-3-29 0 0 0,3 22 0 0 0,-1-28 2 0 0,8 39 11 0 0,-10-47-21 0 0,1 1-1 0 0,0-1 0 0 0,0 0 0 0 0,0 0 0 0 0,0 0 1 0 0,0 0-1 0 0,1 0 0 0 0,6 6 0 0 0,-8-8-328 0 0,-1-2-138 0 0,4-1 177 0 0,0 0-1 0 0,0-1 1 0 0,-1 1-1 0 0,1 0 1 0 0,-1-1-1 0 0,1 0 0 0 0,-1 0 1 0 0,1 0-1 0 0,-1 0 1 0 0,0-1-1 0 0,0 1 1 0 0,0-1-1 0 0,0 0 1 0 0,-1 0-1 0 0,1 0 1 0 0,-1 0-1 0 0,3-3 1 0 0,10-15-1237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80 1375 0 0,'0'0'416'0'0,"0"0"1211"0"0,0 0 534 0 0,0 0 110 0 0,0 0-238 0 0,0 0-1087 0 0,0 0-474 0 0,0 0-96 0 0,0 0-55 0 0,0 0-144 0 0,0 0-66 0 0,0 0-14 0 0,0 0-27 0 0,0 0-114 0 0,0 0-55 0 0,0 0-12 0 0,2-1 18 0 0,5-3 62 0 0,-5 2 19 0 0,-2 2 190 0 0,2-1 87 0 0,2-1 93 0 0,-1 1 70 0 0,-1-1 0 0 0,0 1 0 0 0,1-1 0 0 0,-1 0 0 0 0,0 1 0 0 0,1-1-1 0 0,2-4 1 0 0,11-23 946 0 0,-15 28-1181 0 0,-1 1-8 0 0,3-13 335 0 0,-3 12-508 0 0,0 1 0 0 0,0 0 0 0 0,0-1 0 0 0,0 1 0 0 0,0 0 0 0 0,0 0 0 0 0,0-1 0 0 0,0 1 0 0 0,0 0 0 0 0,0-1-1 0 0,0 1 1 0 0,0 0 0 0 0,0-1 0 0 0,0 1 0 0 0,0 0 0 0 0,0 0 0 0 0,0-1 0 0 0,0 1 0 0 0,0 0 0 0 0,-1 0 0 0 0,1-1 0 0 0,0 1 0 0 0,0 0 0 0 0,0 0 0 0 0,0-1-1 0 0,-1 1 1 0 0,1 0 0 0 0,0 0 0 0 0,0 0 0 0 0,-1 0 0 0 0,1-1 0 0 0,0 1 0 0 0,0 0 0 0 0,-1 0 0 0 0,1 0 0 0 0,0 0 0 0 0,-1 0 0 0 0,1 0 0 0 0,0 0-1 0 0,-16 3 930 0 0,11-1-718 0 0,0 0-1 0 0,0 0 0 0 0,1 1 1 0 0,-1 0-1 0 0,-4 4 0 0 0,-1 3-140 0 0,1 0 0 0 0,0 0 0 0 0,1 1 0 0 0,0 0-1 0 0,1 1 1 0 0,-11 23 0 0 0,-25 81 771 0 0,31-81-735 0 0,-60 178 950 0 0,25-102-451 0 0,14-39-206 0 0,17-32-165 0 0,4-9-49 0 0,-20 38 0 0 0,21-52 144 0 0,-25 30 1 0 0,34-45-337 0 0,1 0 0 0 0,-1-1 0 0 0,-1 1 0 0 0,1 0 0 0 0,0-1 0 0 0,-3 3 0 0 0,-10 8 13 0 0,7-2-18 0 0,-2 1 1 0 0,4-4 2 0 0,5-2-6 0 0,-1 0-1 0 0,0-1 1 0 0,0 1 0 0 0,-1-1-1 0 0,-3 6 1 0 0,5-8-98 0 0,1-2-101 0 0,0 0-15 0 0,0 0 1 0 0,7-10-951 0 0,14-13-2291 0 0,-9 7-4245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0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 19351 0 0,'0'0'439'0'0,"0"0"62"0"0,0 0 33 0 0,-2-2-65 0 0,1 2-460 0 0,1-1 1 0 0,-1 1-1 0 0,1-1 1 0 0,-1 1-1 0 0,0 0 1 0 0,1-1-1 0 0,-1 1 1 0 0,0-1-1 0 0,1 1 1 0 0,-1 0-1 0 0,0 0 1 0 0,0-1 0 0 0,1 1-1 0 0,-1 0 1 0 0,0 0-1 0 0,0 0 1 0 0,1 0-1 0 0,-3 0 1 0 0,1 2 1533 0 0,2-1 3037 0 0,59-15-7356 0 0,-40 10 1753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0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194 113 8287 0 0,'0'0'382'0'0,"0"0"-8"0"0,1-2-240 0 0,-1-1 20 0 0,0 1 0 0 0,1-1 0 0 0,-1 0 1 0 0,0 1-1 0 0,0-1 0 0 0,0 1 0 0 0,-1-1 0 0 0,1 0 1 0 0,-2-3-1 0 0,0-9 2113 0 0,2 6-1602 0 0,0 7-121 0 0,-4-9 1424 0 0,2 3-62 0 0,-2 0-1 0 0,-7-14 0 0 0,10 20-1393 0 0,1 2 0 0 0,-2 0-68 0 0,-9-3-289 0 0,-2 3-138 0 0,1 4-17 0 0,5 1 186 0 0,0 0 1 0 0,0 1-1 0 0,0 0 0 0 0,1 0 0 0 0,0 1 0 0 0,0 0 0 0 0,1 0 1 0 0,0 0-1 0 0,0 1 0 0 0,-6 12 0 0 0,-13 34-186 0 0,18-43 0 0 0,1 1 0 0 0,0 0 0 0 0,1 1 0 0 0,0-1 0 0 0,1 1 0 0 0,0 0 0 0 0,1-1 0 0 0,1 1 0 0 0,0 21 0 0 0,2-22 0 0 0,5 16 0 0 0,-6-19 0 0 0,1-6 0 0 0,-1 1 0 0 0,1-1 0 0 0,-1 1 0 0 0,1-1 0 0 0,0 1 0 0 0,0-1 0 0 0,1 0 0 0 0,1 4 0 0 0,3 8 0 0 0,-1-1 0 0 0,-4-14 0 0 0,-1 1 0 0 0,1-1 0 0 0,-1 1 0 0 0,1 0 0 0 0,-1-1 0 0 0,1 1 0 0 0,-1-1 0 0 0,1 1 0 0 0,-1-1 0 0 0,1 0 0 0 0,0 1 0 0 0,-1-1 0 0 0,1 0 0 0 0,1 1 0 0 0,0-1 0 0 0,0 0 0 0 0,0 0 0 0 0,0 0 0 0 0,0 0 0 0 0,0 0 0 0 0,0 0 0 0 0,0-1 0 0 0,0 1 0 0 0,-1-1 0 0 0,1 0 0 0 0,0 1 0 0 0,0-1 0 0 0,0 0 0 0 0,-1 0 0 0 0,1 0 0 0 0,0 0 0 0 0,-1 0 0 0 0,1-1 0 0 0,-1 1 0 0 0,3-3 0 0 0,3-3 0 0 0,-1 0 0 0 0,0 0 0 0 0,5-9 0 0 0,15-24 0 0 0,-1-2 0 0 0,22-54 0 0 0,-29 45 1440 0 0,-17 50-997 0 0,-6 15-278 0 0,3-4-165 0 0,0 0 0 0 0,1 0 0 0 0,0 0 0 0 0,0 0 0 0 0,1 0 0 0 0,0 0 0 0 0,1 0 0 0 0,0 0 0 0 0,4 14 0 0 0,-3-12 0 0 0,0 3 0 0 0,0-7 0 0 0,10 10 0 0 0,-10-13 0 0 0,-2-3 0 0 0,1 0 0 0 0,0 0 0 0 0,0-1 0 0 0,0 1 0 0 0,0 0 0 0 0,0-1 0 0 0,0 1 0 0 0,0-1 0 0 0,1 1 0 0 0,-1-1 0 0 0,2 2 0 0 0,-1 1 0 0 0,1 0 0 0 0,13 8 0 0 0,-2-6 0 0 0,1-6 0 0 0,2-3 0 0 0,-1-2 0 0 0,-4-2 0 0 0,-3 0 0 0 0,-1 0 0 0 0,0 1 0 0 0,-1-1 0 0 0,10-11 0 0 0,-10 8 0 0 0,2-14 0 0 0,-8 23 0 0 0,0 0 0 0 0,-1 0 0 0 0,1-1 0 0 0,0 1 0 0 0,-1 0 0 0 0,1 0 0 0 0,-1 0 0 0 0,0-1 0 0 0,1 1 0 0 0,-1 0 0 0 0,0 0 0 0 0,0-1 0 0 0,0 1 0 0 0,0 0 0 0 0,0 0 0 0 0,0-1 0 0 0,0 0 0 0 0,-1 0 0 0 0,1 1 0 0 0,0 0 0 0 0,0 0 0 0 0,0 0 0 0 0,0 0 0 0 0,0 0 0 0 0,0 0 0 0 0,1 0 0 0 0,-1 0 0 0 0,0 0 0 0 0,0 0 0 0 0,1 0 0 0 0,-1 0 0 0 0,1 0 0 0 0,-1 0 0 0 0,1 0 0 0 0,-1 0 0 0 0,2-1 0 0 0,4-9 0 0 0,2 2 0 0 0,2 1 0 0 0,2 4 0 0 0,1 4 0 0 0,-6 0 0 0 0,-4 1 0 0 0,1 0 0 0 0,-1 0 0 0 0,1 0 0 0 0,-1 0 0 0 0,1 1 0 0 0,-1-1 0 0 0,0 1 0 0 0,4 2 0 0 0,19 10 0 0 0,-22-11 0 0 0,-3-2 0 0 0,1 0 0 0 0,0 0 0 0 0,0 0 0 0 0,0 0 0 0 0,0 0 0 0 0,0 0 0 0 0,0-1 0 0 0,0 1 0 0 0,3 0 0 0 0,8 2 0 0 0,-2 1 0 0 0,-1 2 0 0 0,-2 3 0 0 0,-5-6 0 0 0,0 11 0 0 0,-1-5 0 0 0,-1-5 0 0 0,-1 19 0 0 0,-1-10 0 0 0,1-1 0 0 0,3 0 0 0 0,-3-11 0 0 0,1 0 0 0 0,-1-1 0 0 0,1 1 0 0 0,-1-1 0 0 0,1 1 0 0 0,-1-1 0 0 0,1 1 0 0 0,0-1 0 0 0,-1 1 0 0 0,1-1 0 0 0,-1 0 0 0 0,1 1 0 0 0,0-1 0 0 0,1 1 0 0 0,0-1 0 0 0,0 0 0 0 0,0 0 0 0 0,0 0 0 0 0,0 0 0 0 0,1 0 0 0 0,-1 0 0 0 0,0-1 0 0 0,0 1 0 0 0,0-1 0 0 0,0 1 0 0 0,0-1 0 0 0,0 0 0 0 0,0 0 0 0 0,0 0 0 0 0,-1 0 0 0 0,1 0 0 0 0,0 0 0 0 0,0-1 0 0 0,-1 1 0 0 0,3-3 0 0 0,3-2 0 0 0,-1-1 0 0 0,0 1 0 0 0,7-12 0 0 0,75-119 0 0 0,-83 128 0 0 0,-5 9 0 0 0,0 0 0 0 0,0 0 0 0 0,0 1 0 0 0,0-1 0 0 0,0 0 0 0 0,0 0 0 0 0,0 0 0 0 0,1 1 0 0 0,-1-1 0 0 0,0 0 0 0 0,0 0 0 0 0,0 1 0 0 0,0-1 0 0 0,0 0 0 0 0,0 0 0 0 0,0 0 0 0 0,1 1 0 0 0,-1-1 0 0 0,0 0 0 0 0,0 0 0 0 0,0 0 0 0 0,0 0 0 0 0,1 1 0 0 0,-1-1 0 0 0,0 0 0 0 0,0 0 0 0 0,0 0 0 0 0,1 0 0 0 0,-1 0 0 0 0,0 0 0 0 0,0 0 0 0 0,1 1 0 0 0,-1-1 0 0 0,0 0 0 0 0,0 0 0 0 0,0 0 0 0 0,1 0 0 0 0,-1 0 0 0 0,0 0 0 0 0,0 0 0 0 0,1 0 0 0 0,-1 0 0 0 0,0 0 0 0 0,0-1 0 0 0,1 1 0 0 0,-1 0 0 0 0,0 0 0 0 0,0 0 0 0 0,0 0 0 0 0,1 0 0 0 0,-1 0 0 0 0,0 0 0 0 0,0-1 0 0 0,0 1 0 0 0,1 0 0 0 0,-1 0 0 0 0,0 0 0 0 0,0 0 0 0 0,0-1 0 0 0,0 1 0 0 0,1 0 0 0 0,-1 0 0 0 0,0 0 0 0 0,0-1 0 0 0,0 1 0 0 0,0 0 0 0 0,0-1 0 0 0,9 27 0 0 0,-2 1 0 0 0,6 44 0 0 0,-4-44 0 0 0,-8-13 0 0 0,2-1 0 0 0,2 0 0 0 0,-1 0 0 0 0,1 0 0 0 0,0 1 0 0 0,-2 0 0 0 0,3-3 0 0 0,-6-11 0 0 0,1 0 0 0 0,-1 1 0 0 0,0-1 0 0 0,1 0 0 0 0,-1 0 0 0 0,1 0 0 0 0,-1 0 0 0 0,0 0 0 0 0,1 1 0 0 0,-1-1 0 0 0,1 0 0 0 0,-1 0 0 0 0,0 0 0 0 0,1 0 0 0 0,-1 0 0 0 0,1 0 0 0 0,-1 0 0 0 0,0-1 0 0 0,1 1 0 0 0,-1 0 0 0 0,1 0 0 0 0,0 0 0 0 0,7-7 0 0 0,-5 4 0 0 0,11-23 0 0 0,-13 22 0 0 0,-1 1 0 0 0,14-20 0 0 0,0 4 0 0 0,-2-2 0 0 0,-11 17 0 0 0,14-11 0 0 0,16-12 0 0 0,-19 13 0 0 0,-9 10 0 0 0,1 0 0 0 0,-1 1 0 0 0,1-1 0 0 0,0 0 0 0 0,0 1 0 0 0,8-5 0 0 0,-2 0 0 0 0,2-1 0 0 0,1 3 0 0 0,0 2 0 0 0,1 2 0 0 0,1-1 0 0 0,-2 3 0 0 0,1 4 0 0 0,-12-3 0 0 0,1 0 0 0 0,0 0 0 0 0,-1 1 0 0 0,1 0 0 0 0,-1-1 0 0 0,0 1 0 0 0,1 0 0 0 0,-1 0 0 0 0,0 0 0 0 0,0 1 0 0 0,3 4 0 0 0,-1 0 0 0 0,1 0 0 0 0,-2 0 0 0 0,5 9 0 0 0,-5-9 0 0 0,0 0 0 0 0,-1 0 0 0 0,1 1 0 0 0,1 10 0 0 0,3 14 0 0 0,-4-19 0 0 0,-1 0 0 0 0,2-3 0 0 0,-4-9 0 0 0,1-1 0 0 0,-1 0 0 0 0,0 0 0 0 0,0 0 0 0 0,1 0 0 0 0,-1 1 0 0 0,0-1 0 0 0,1 0 0 0 0,-1 0 0 0 0,0 0 0 0 0,1 0 0 0 0,-1 0 0 0 0,0 0 0 0 0,1 0 0 0 0,-1 0 0 0 0,0 0 0 0 0,1 0 0 0 0,-1 0 0 0 0,0 0 0 0 0,1 0 0 0 0,-1 0 0 0 0,0 0 0 0 0,0 0 0 0 0,1 0 0 0 0,-1-1 0 0 0,1 1 0 0 0,9-8 0 0 0,-3-2 0 0 0,1-6-2519 0 0,-6 11-3365 0 0,-2 3 4582 0 0,0 2-745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1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4 192 13823 0 0,'0'0'315'0'0,"0"0"45"0"0,0 0 21 0 0,0 0-49 0 0,1-2-220 0 0,7-13 1994 0 0,0-1 0 0 0,8-21-1 0 0,-12 24-1866 0 0,-2 10-13 0 0,-1 0 1 0 0,0-1-1 0 0,0 1 0 0 0,-1-1 0 0 0,1 1 1 0 0,-1-1-1 0 0,0 1 0 0 0,0-1 0 0 0,0-4 0 0 0,-2-6 1503 0 0,-7-27-1 0 0,5 31-1711 0 0,3 10-17 0 0,1-1 0 0 0,0 1 0 0 0,0 0 0 0 0,-1-1 0 0 0,1 1 0 0 0,0 0 0 0 0,-1 0 0 0 0,1-1 0 0 0,-1 1 0 0 0,1 0 0 0 0,0 0 0 0 0,-1-1 0 0 0,1 1 0 0 0,-1 0 0 0 0,1 0 0 0 0,0 0 0 0 0,-1 0 0 0 0,0 0 0 0 0,-9 2 0 0 0,0 3 0 0 0,7 1 0 0 0,10-6-201 0 0,-5 0-850 0 0,-2 0-385 0 0,0 0-1409 0 0,0 0-5342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1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10135 0 0,'0'0'231'0'0,"0"0"29"0"0,0 0 19 0 0,0 0 105 0 0,0 0 410 0 0,0 0 184 0 0,0 0 40 0 0,0 0-63 0 0,0 0-290 0 0,0 0-121 0 0,0 0-28 0 0,0 0-4 0 0,0 0 0 0 0,0 0 0 0 0,0 0 0 0 0,0 0-68 0 0,1-2-289 0 0,3-10 97 0 0,-4 9-393 0 0,0 0 437 0 0,7-11 1418 0 0,9-16 350 0 0,-14 26-1876 0 0,0 1 1 0 0,0-1-1 0 0,0 1 0 0 0,1-1 0 0 0,-1 1 1 0 0,1 0-1 0 0,0 0 0 0 0,0 0 0 0 0,5-4 1 0 0,3-2-96 0 0,1-2-93 0 0,-6 5 0 0 0,2 1 0 0 0,4-3-15 0 0,-8 8 27 0 0,-2 0 63 0 0,0-1 296 0 0,0 1 117 0 0,-1-1-318 0 0,0 1-134 0 0,0-1 1 0 0,0 1-1 0 0,0 0 0 0 0,0-1 1 0 0,0 1-1 0 0,1 0 1 0 0,-1 0-1 0 0,0 0 1 0 0,0 0-1 0 0,0 0 1 0 0,0 0-1 0 0,0 0 0 0 0,0 0 1 0 0,1 0-1 0 0,-1 0 1 0 0,0 1-1 0 0,0-1 1 0 0,0 0-1 0 0,0 1 0 0 0,0-1 1 0 0,0 1-1 0 0,0-1 1 0 0,0 1-1 0 0,0 0 1 0 0,1 0-1 0 0,6 7-36 0 0,-6-6 0 0 0,1 1 0 0 0,4 14 0 0 0,-5-10 0 0 0,0 0 0 0 0,0 0 0 0 0,-1-1 0 0 0,0 9 0 0 0,1 1 0 0 0,6 26 0 0 0,-5-29 0 0 0,0 1 0 0 0,0 0 0 0 0,0-1 0 0 0,-1-3-133 0 0,-2-8-563 0 0,0-2-258 0 0,0 0-56 0 0,7-11-1458 0 0,-5 6 1434 0 0,3-5 90 0 0,-2 1-5593 0 0,0-2 545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1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203 146 10135 0 0,'0'0'231'0'0,"0"0"29"0"0,0 0 19 0 0,1-3 37 0 0,3-5 125 0 0,-3 6 58 0 0,-1 0 11 0 0,1-1-82 0 0,-1 1 1 0 0,0-1-1 0 0,0 1 0 0 0,-1-1 0 0 0,1 0 0 0 0,0 1 0 0 0,-1-1 0 0 0,0 1 0 0 0,1-1 1 0 0,-1 1-1 0 0,0 0 0 0 0,0-1 0 0 0,-2-2 0 0 0,-3-8 296 0 0,1-4 1933 0 0,4 13-2307 0 0,0 1 0 0 0,0 0 1 0 0,0-1-1 0 0,-1 1 1 0 0,1 0-1 0 0,-1-1 0 0 0,0 1 1 0 0,1 0-1 0 0,-5-4 1 0 0,0-1-334 0 0,-1 1-17 0 0,0 2 72 0 0,5 4 299 0 0,-3 0 351 0 0,-3-1 145 0 0,7 2-866 0 0,1 0 0 0 0,-1 0-1 0 0,0 0 1 0 0,0 0 0 0 0,0 0-1 0 0,1 1 1 0 0,-1-1 0 0 0,0 0 0 0 0,0 0-1 0 0,1 0 1 0 0,-1 1 0 0 0,0-1-1 0 0,1 0 1 0 0,-1 1 0 0 0,0-1 0 0 0,1 0-1 0 0,-1 1 1 0 0,0-1 0 0 0,1 1-1 0 0,-1-1 1 0 0,1 1 0 0 0,-1 0 0 0 0,1-1-1 0 0,-1 2 1 0 0,-1 0-3 0 0,-17 15 2 0 0,11-12 0 0 0,5-3 0 0 0,1 0 0 0 0,-1 0 0 0 0,1 0 0 0 0,0 0 0 0 0,0 0 0 0 0,0 1 0 0 0,0-1 0 0 0,0 1 0 0 0,0-1 0 0 0,-1 4 0 0 0,-18 26 0 0 0,16-27 0 0 0,4-2 0 0 0,-1-1 0 0 0,0 1 0 0 0,1-1 0 0 0,0 1 0 0 0,-1-1 0 0 0,1 1 0 0 0,0 0 0 0 0,-1 3 0 0 0,-14 46 0 0 0,12-41 0 0 0,3-7 0 0 0,0-1 0 0 0,0 0 0 0 0,0 1 0 0 0,0-1 0 0 0,1 1 0 0 0,-1-1 0 0 0,1 1 0 0 0,0-1 0 0 0,0 1 0 0 0,0-1 0 0 0,1 1 0 0 0,-1-1 0 0 0,1 0 0 0 0,0 1 0 0 0,0-1 0 0 0,2 4 0 0 0,-1 0 0 0 0,0-1 0 0 0,1 0 0 0 0,0 0 0 0 0,1 0 0 0 0,3 5 0 0 0,-6-9 0 0 0,0-1 0 0 0,0 1 0 0 0,0-1 0 0 0,0 1 0 0 0,0-1 0 0 0,0 0 0 0 0,0 1 0 0 0,0-1 0 0 0,0 0 0 0 0,1 0 0 0 0,1 2 0 0 0,1-1 0 0 0,6 6 0 0 0,2-3 0 0 0,6 1 0 0 0,-13-7 0 0 0,-2-1 0 0 0,2 1 0 0 0,0 0 0 0 0,0 0 0 0 0,0-1 0 0 0,0 0 0 0 0,-1 0 0 0 0,1 0 0 0 0,-1 0 0 0 0,1-1 0 0 0,-1 0 0 0 0,0 1 0 0 0,0-2 0 0 0,0 1 0 0 0,0 0 0 0 0,3-5 0 0 0,6-7 0 0 0,-1-1 0 0 0,13-21 0 0 0,-18 26 0 0 0,2-2 0 0 0,-2 2 0 0 0,0 0 0 0 0,0 0 0 0 0,-1 0 0 0 0,-1-1 0 0 0,0 0 0 0 0,5-18 0 0 0,-10 22 320 0 0,-5 15 384 0 0,-7 18 320 0 0,8-13-1024 0 0,1 0 0 0 0,0 0 0 0 0,-1 14 0 0 0,3-21 0 0 0,1-1 0 0 0,0 1 0 0 0,0-1 0 0 0,0 1 0 0 0,1-1 0 0 0,-1 0 0 0 0,1 1 0 0 0,0-1 0 0 0,0 0 0 0 0,1 0 0 0 0,-1 1 0 0 0,3 4 0 0 0,3 0 0 0 0,3-1 0 0 0,5 1 0 0 0,-10-9 0 0 0,-2-1 0 0 0,10 1 0 0 0,6-3 0 0 0,-15 0 0 0 0,-1 0 0 0 0,4-1 0 0 0,-1 0 0 0 0,0-1 0 0 0,0 0 0 0 0,0 0 0 0 0,6-8 0 0 0,-3 4 0 0 0,-7 7 0 0 0,0 0 0 0 0,1 0 0 0 0,-1 0 0 0 0,0-1 0 0 0,-1 1 0 0 0,1-1 0 0 0,0 1 0 0 0,-1-1 0 0 0,1 0 0 0 0,-1 1 0 0 0,0-1 0 0 0,1-3 0 0 0,0-2 0 0 0,5-14 0 0 0,1-26 0 0 0,-5 37 0 0 0,2 3 0 0 0,-4 7 0 0 0,-1 1 0 0 0,0 0 0 0 0,1 0 0 0 0,-1-1 0 0 0,0 1 0 0 0,1 0 0 0 0,-1 0 0 0 0,1 0 0 0 0,-1 0 0 0 0,0 0 0 0 0,1-1 0 0 0,-1 1 0 0 0,0 0 0 0 0,1 0 0 0 0,-1 0 0 0 0,1 0 0 0 0,-1 0 0 0 0,0 0 0 0 0,1 0 0 0 0,-1 0 0 0 0,1 0 0 0 0,0 1 0 0 0,3 1 0 0 0,0 1 0 0 0,0-1 0 0 0,0 1 0 0 0,0 1 0 0 0,0-1 0 0 0,0 0 0 0 0,-1 1 0 0 0,0 0 0 0 0,0 0 0 0 0,5 8 0 0 0,1 1 0 0 0,-7-11 0 0 0,2 0 0 0 0,12 22 0 0 0,-9-17 0 0 0,-7-7 0 0 0,0 0 0 0 0,1 0 0 0 0,-1 0 0 0 0,1 0 0 0 0,-1 0 0 0 0,1 0 0 0 0,-1 0 0 0 0,1 0 0 0 0,-1 0 0 0 0,0 0 0 0 0,1-1 0 0 0,-1 1 0 0 0,1 0 0 0 0,-1 0 0 0 0,1 0 0 0 0,-1-1 0 0 0,0 1 0 0 0,1 0 0 0 0,-1-1 0 0 0,4-2 0 0 0,-2 1 0 0 0,1-1 0 0 0,0 1 0 0 0,-1-1 0 0 0,1 0 0 0 0,-1 0 0 0 0,0 0 0 0 0,0-1 0 0 0,0 1 0 0 0,-1 0 0 0 0,2-4 0 0 0,5-9 0 0 0,1 2 0 0 0,0-1 0 0 0,1 1 0 0 0,0 0 0 0 0,22-21 0 0 0,-30 33 0 0 0,0 0 0 0 0,1-1 0 0 0,-1 1 0 0 0,1 0 0 0 0,-1 0 0 0 0,1 1 0 0 0,-1-1 0 0 0,1 0 0 0 0,5-1 0 0 0,-1 0 0 0 0,6 0 0 0 0,-10 3 0 0 0,0 1 0 0 0,-1-1 0 0 0,1 1 0 0 0,0 0 0 0 0,0 0 0 0 0,-1 0 0 0 0,1 0 0 0 0,3 2 0 0 0,4 6 0 0 0,-9-6 0 0 0,0-1 0 0 0,0 0 0 0 0,0 1 0 0 0,-1-1 0 0 0,1 1 0 0 0,-1 0 0 0 0,1-1 0 0 0,-1 5 0 0 0,2 10 0 0 0,0-8 0 0 0,0 0 0 0 0,-1-1 0 0 0,0 1 0 0 0,0 0 0 0 0,-2 15 0 0 0,1-12 0 0 0,0 0 0 0 0,-2-4-64 0 0,1-6-273 0 0,1-2-138 0 0,0 0-33 0 0,0 0-72 0 0,0 0-285 0 0,0 0-126 0 0,2-2-29 0 0,6-9-4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1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6447 0 0,'0'0'298'0'0,"0"0"-10"0"0,0 0-50 0 0,0 0 493 0 0,0 0 238 0 0,0 0 45 0 0,0 0-61 0 0,0 0-288 0 0,0 0-121 0 0,0 0-28 0 0,0 0 66 0 0,0 0 288 0 0,0 0 122 0 0,0 0 28 0 0,0 0-65 0 0,0 0-290 0 0,0 0-121 0 0,0 0-28 0 0,0 0-4 0 0,0 0 0 0 0,0 0 0 0 0,0 0 0 0 0,0 0 0 0 0,0 0 0 0 0,0 0 0 0 0,0 0 0 0 0,0 0-68 0 0,0 1-289 0 0,-5 97 1910 0 0,-3 212-2065 0 0,5-206 0 0 0,1 62 0 0 0,4-156 0 0 0,0-2-201 0 0,-1-35-4995 0 0,-3 13-2311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1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36 276 10135 0 0,'0'0'231'0'0,"0"0"29"0"0,0 0 19 0 0,0-1-41 0 0,-1-30 702 0 0,0 27-213 0 0,0 1 0 0 0,-1-1 0 0 0,1 0 0 0 0,-1 1 0 0 0,0-1 0 0 0,0 1 0 0 0,0 0 0 0 0,0-1 0 0 0,-6-4-1 0 0,1-1 777 0 0,6 8-991 0 0,1 0-447 0 0,0 1 0 0 0,-1 0-1 0 0,1-1 1 0 0,0 1 0 0 0,0 0-1 0 0,-1 0 1 0 0,1-1 0 0 0,0 1 0 0 0,0 0-1 0 0,0-1 1 0 0,-1 1 0 0 0,1-1-1 0 0,0 1 1 0 0,0 0 0 0 0,0-1 0 0 0,0 1-1 0 0,0 0 1 0 0,0-1 0 0 0,0 1 0 0 0,0-1-1 0 0,0 1 1 0 0,0 0 0 0 0,0-1-1 0 0,0 1 1 0 0,0-1 0 0 0,0 0 0 0 0,2-11 339 0 0,-1 6-233 0 0,1 0-1 0 0,1 0 1 0 0,-1 0 0 0 0,1 0-1 0 0,0 1 1 0 0,0-1 0 0 0,0 1-1 0 0,1-1 1 0 0,0 1 0 0 0,0 1-1 0 0,6-6 1 0 0,1-1 341 0 0,0 1 0 0 0,1 0 0 0 0,20-12 0 0 0,-20 15-512 0 0,0 0 0 0 0,0 1 0 0 0,1 0 0 0 0,0 1 0 0 0,19-5 0 0 0,-24 8 0 0 0,0 1 0 0 0,0 0 0 0 0,0 0 0 0 0,0 1 0 0 0,0 0 0 0 0,0 0 0 0 0,0 1 0 0 0,1 0 0 0 0,-1 1 0 0 0,0-1 0 0 0,15 7 0 0 0,-18-6 0 0 0,0 0 0 0 0,0 1 0 0 0,0 0 0 0 0,0 0 0 0 0,0 0 0 0 0,0 0 0 0 0,-1 1 0 0 0,0 0 0 0 0,0 0 0 0 0,0 0 0 0 0,0 0 0 0 0,0 1 0 0 0,-1-1 0 0 0,0 1 0 0 0,4 7 0 0 0,-4-4 0 0 0,1 1 0 0 0,-1-1 0 0 0,-1 1 0 0 0,1 0 0 0 0,-1 0 0 0 0,-1 1 0 0 0,0-1 0 0 0,0 15 0 0 0,-2-12 0 0 0,0 0 0 0 0,0 0 0 0 0,-1-1 0 0 0,-1 1 0 0 0,0-1 0 0 0,0 1 0 0 0,-1-1 0 0 0,0 0 0 0 0,-1-1 0 0 0,-11 18 0 0 0,7-9 0 0 0,6-13 0 0 0,0-1 0 0 0,0 1 0 0 0,0-1 0 0 0,-8 10 0 0 0,-1-3 0 0 0,2 0 0 0 0,-1-1 0 0 0,0 0 0 0 0,-1-1 0 0 0,-14 10 0 0 0,22-18-168 0 0,-1 0 0 0 0,0 0 0 0 0,0 0 0 0 0,0-1 1 0 0,0 1-1 0 0,0-1 0 0 0,-1 0 0 0 0,-5 0 0 0 0,4-1-104 0 0,5 1-738 0 0,2-1-13 0 0,0 0-1 0 0,0 0 0 0 0,0 0-773 0 0,-1-1-3248 0 0,-3-3-1393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1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13823 0 0,'0'0'315'0'0,"0"0"45"0"0,0 0 21 0 0,0 0-49 0 0,0 0-81 0 0,0 0 481 0 0,0 0 237 0 0,0 0 45 0 0,0 0-61 0 0,0 0-288 0 0,0 0-121 0 0,-16 0 996 0 0,14 1-1381 0 0,0-1-77 0 0,0 1 0 0 0,1-1 0 0 0,-1 1 1 0 0,0-1-1 0 0,1 1 0 0 0,-1 0 1 0 0,1 0-1 0 0,-1 0 0 0 0,1 0 1 0 0,0 0-1 0 0,-1 0 0 0 0,1 0 1 0 0,0 0-1 0 0,0 1 0 0 0,-1-1 1 0 0,1 0-1 0 0,-1 2 0 0 0,-5 7 211 0 0,-1 0-1 0 0,2 0 1 0 0,-1 1-1 0 0,1 0 1 0 0,1 0 0 0 0,-8 22-1 0 0,3 2 732 0 0,-7 38 0 0 0,7-19-1024 0 0,2 0 0 0 0,3 0 0 0 0,2 0 0 0 0,3 1 0 0 0,2-1 0 0 0,2 1 0 0 0,16 71 0 0 0,-16-107 0 0 0,1 0 0 0 0,1 0 0 0 0,1 0 0 0 0,1-1 0 0 0,13 25 0 0 0,-21-43-35 0 0,1 1-1 0 0,-1-1 0 0 0,1 1 1 0 0,-1-1-1 0 0,0 1 1 0 0,1-1-1 0 0,-1 1 1 0 0,1-1-1 0 0,-1 1 0 0 0,1-1 1 0 0,0 0-1 0 0,-1 1 1 0 0,1-1-1 0 0,-1 0 1 0 0,1 0-1 0 0,0 1 0 0 0,-1-1 1 0 0,1 0-1 0 0,0 0 1 0 0,-1 0-1 0 0,1 0 1 0 0,-1 0-1 0 0,1 0 0 0 0,0 0 1 0 0,-1 0-1 0 0,1 0 1 0 0,1 0-1 0 0,-1-1-7 0 0,0 0-1 0 0,0 1 1 0 0,0-1 0 0 0,1 0 0 0 0,-2 0-1 0 0,1 0 1 0 0,0 0 0 0 0,0 0-1 0 0,0 0 1 0 0,0 0 0 0 0,0 0-1 0 0,-1 0 1 0 0,1 0 0 0 0,-1-1 0 0 0,1 1-1 0 0,-1 0 1 0 0,1 0 0 0 0,-1-1-1 0 0,0 1 1 0 0,1 0 0 0 0,-1-1-1 0 0,0-2 1 0 0,3-31-1244 0 0,-3 32-162 0 0,0 2-800 0 0,0-8-3072 0 0,-1-3-1317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1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77 13823 0 0,'0'0'315'0'0,"0"0"45"0"0,0 0 21 0 0,0 0-49 0 0,0 0-81 0 0,0 0 481 0 0,0 0 237 0 0,0 2 45 0 0,-2 7-417 0 0,-1 0 1 0 0,0-1 0 0 0,-1 1 0 0 0,0-1 0 0 0,0 1 0 0 0,-7 8-1 0 0,4-6 96 0 0,0 1 0 0 0,-7 19-1 0 0,9-17-531 0 0,0 1 0 0 0,1 0 1 0 0,1 0-1 0 0,1 1 0 0 0,0-1 0 0 0,0 28 0 0 0,2 46-161 0 0,-1-58 0 0 0,6 58 0 0 0,-3-74 0 0 0,-2 0 0 0 0,-1 29 0 0 0,-1-4 0 0 0,4-33 0 0 0,3-9 0 0 0,2-6 0 0 0,-7 8 0 0 0,2-4-51 0 0,0 0 0 0 0,0 0 1 0 0,0-1-1 0 0,0 1 0 0 0,-1 0 0 0 0,1-1 0 0 0,-1 0 0 0 0,0 1 1 0 0,-1-1-1 0 0,1-7 0 0 0,-1-3-281 0 0,-1 1 1 0 0,-4-16-1 0 0,0-20-90 0 0,-3-30 405 0 0,0-8 18 0 0,7 31-1 0 0,2 1 0 0 0,10-64 0 0 0,-10 113 0 0 0,0 4 0 0 0,0 0 0 0 0,-1 0 0 0 0,1 0 0 0 0,-1 0 0 0 0,0-1 0 0 0,0 1 0 0 0,-1-5 0 0 0,1 8 0 0 0,0-1 0 0 0,0 1 0 0 0,0 0 0 0 0,0 0 0 0 0,0-1 0 0 0,0 1 0 0 0,0 0 0 0 0,0 0 0 0 0,0-1 0 0 0,0 1 0 0 0,-1 0 0 0 0,1 0 0 0 0,0-1 0 0 0,0 1 0 0 0,0 0 0 0 0,0 0 0 0 0,0-1-1 0 0,-1 1 1 0 0,1 0 0 0 0,0 0 0 0 0,0 0 0 0 0,0-1 0 0 0,-1 1 0 0 0,1 0 0 0 0,0 0 0 0 0,0 0 0 0 0,0 0 0 0 0,-1-1 0 0 0,1 1 0 0 0,0 0 0 0 0,0 0 0 0 0,-1 0 0 0 0,1 0 0 0 0,0 0 0 0 0,0 0 0 0 0,-1 0 0 0 0,1 0 0 0 0,0 0 0 0 0,-1 0 0 0 0,1 0 0 0 0,0 0 0 0 0,0 0 0 0 0,-1 0 0 0 0,1 0-1 0 0,0 0 1 0 0,0 0 0 0 0,-1 0 0 0 0,1 1 0 0 0,-7 4 66 0 0,-10 16 1846 0 0,13-14-1896 0 0,8 2-16 0 0,-2-8 3 0 0,-1 0 1 0 0,0 0-1 0 0,1 0 0 0 0,-1 0 0 0 0,1 0 0 0 0,0 0 1 0 0,-1 0-1 0 0,1-1 0 0 0,0 1 0 0 0,0-1 0 0 0,-1 1 1 0 0,1-1-1 0 0,0 1 0 0 0,0-1 0 0 0,0 0 1 0 0,-1 0-1 0 0,1 0 0 0 0,0 0 0 0 0,0 0 0 0 0,0-1 1 0 0,0 1-1 0 0,-1 0 0 0 0,1-1 0 0 0,2 0 0 0 0,6-3 61 0 0,-1 1 0 0 0,1-2 0 0 0,9-4 0 0 0,-9 3 43 0 0,32-18 383 0 0,-33 18-366 0 0,0 0 0 0 0,0 1 0 0 0,0 0-1 0 0,1 0 1 0 0,0 1 0 0 0,0 1 0 0 0,0-1 0 0 0,17-2 0 0 0,-25 6-124 0 0,0 0 0 0 0,0 0 0 0 0,-1 1 0 0 0,1-1 0 0 0,0 1 0 0 0,0-1 0 0 0,0 1 0 0 0,-1-1 0 0 0,1 1 0 0 0,0 0 0 0 0,2 2 0 0 0,0 1 0 0 0,0 0 0 0 0,-1 1 0 0 0,1-1 0 0 0,-1 1 0 0 0,0 0 0 0 0,-1 0 0 0 0,1 0 0 0 0,2 10 0 0 0,0 2 0 0 0,4 26 0 0 0,-1 1 0 0 0,35 170 0 0 0,-42-196 0 0 0,0-1 0 0 0,0 1 0 0 0,-2-1 0 0 0,0 0 0 0 0,-6 27 0 0 0,6-39 0 0 0,0 5 0 0 0,-2 1 7 0 0,2-7 1 0 0,-4 6-87 0 0,4-8-258 0 0,1-2-138 0 0,-1-1 367 0 0,1 1-1 0 0,-1-1 1 0 0,0 1 0 0 0,0-1-1 0 0,0 1 1 0 0,1-1 0 0 0,-1 1-1 0 0,0-1 1 0 0,1 0 0 0 0,-1 1-1 0 0,0-1 1 0 0,1 0 0 0 0,-1 0-1 0 0,1 1 1 0 0,-1-3 0 0 0,-8-12-702 0 0,9 15 797 0 0,-7-14-872 0 0,5 8 278 0 0,-1 0 0 0 0,0 0 0 0 0,0 1 0 0 0,-1-1 0 0 0,1 1 0 0 0,-1 0 0 0 0,0 0 0 0 0,-8-6 0 0 0,-18-17-3414 0 0,12 13 1974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1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13823 0 0,'0'0'315'0'0,"0"0"45"0"0,0 0 21 0 0,0 0-49 0 0,0 0-149 0 0,0 0 194 0 0,0 0 110 0 0,0 0 22 0 0,0 0 71 0 0,0 0 286 0 0,0 0 124 0 0,0 0 30 0 0,2 0-65 0 0,9 2-749 0 0,-1 0 1 0 0,0-1 0 0 0,0 0-1 0 0,1-1 1 0 0,-1 0-1 0 0,16-3 1 0 0,64-15 1836 0 0,-11 1-1143 0 0,-56 14-1358 0 0,-8 0-939 0 0,25-1 0 0 0,-38 4-76 0 0,-2 0-51 0 0,0 0-11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1375 0 0,'0'0'620'0'0,"0"0"2068"0"0,0 0 911 0 0,0 0 178 0 0,0 0-399 0 0,0 0-1824 0 0,0 0-803 0 0,0 0-160 0 0,0 0-74 0 0,0 0-192 0 0,0 0-79 0 0,0 0-20 0 0,2 0-28 0 0,2 0-192 0 0,0-1 0 0 0,0 1 0 0 0,-1-1 0 0 0,1 0 0 0 0,0 0 0 0 0,-1 0 0 0 0,1 0 0 0 0,-1-1 0 0 0,1 1 0 0 0,3-3 0 0 0,3-2-35 0 0,35-12 268 0 0,0 2 1 0 0,81-17-1 0 0,-76 21 778 0 0,63-25 828 0 0,-63 20-1532 0 0,-33 11-242 0 0,-12 6-71 0 0,9 2 73 0 0,-11-1-13 0 0,6 0-37 0 0,-2 1 5 0 0,-3 0-10 0 0,11-2-11 0 0,-11 0-7 0 0,17-7 0 0 0,19-12-17 0 0,-37 17-815 0 0,-5 4 247 0 0,-11 6-182 0 0,-22 12-1494 0 0,17-12 883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1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0,0 0-136 0 0,3 0 457 0 0,6 1-186 0 0,1 1 0 0 0,0 0 0 0 0,-1 0 0 0 0,0 1 0 0 0,1 0 0 0 0,13 8 0 0 0,-18-9-292 0 0,0 1 0 0 0,0 0 0 0 0,0 1 0 0 0,0-1 1 0 0,-1 1-1 0 0,0 0 0 0 0,0 0 0 0 0,0 0 0 0 0,0 1 1 0 0,0-1-1 0 0,-1 1 0 0 0,5 9 0 0 0,5 14-264 0 0,-1 0 0 0 0,-1 1 0 0 0,-2 1 0 0 0,-1-1 0 0 0,-1 1 0 0 0,-2 1 0 0 0,-1-1 0 0 0,-1 1 0 0 0,-2-1 0 0 0,-1 1 0 0 0,-1 0 0 0 0,-2 0 0 0 0,-1-1 0 0 0,-10 39 0 0 0,-27 108 0 0 0,37-153 0 0 0,-5 12 0 0 0,3-24 0 0 0,-1-2 0 0 0,-3-1-235 0 0,9-9 216 0 0,1 0 1 0 0,0 0-1 0 0,0 0 0 0 0,-1 0 0 0 0,1 1 0 0 0,0-1 0 0 0,0 0 0 0 0,0 0 0 0 0,-1-1 1 0 0,1 1-1 0 0,0 0 0 0 0,0 0 0 0 0,-1 0 0 0 0,1 0 0 0 0,0 0 0 0 0,0 0 0 0 0,-1 0 1 0 0,1 0-1 0 0,0 0 0 0 0,0 0 0 0 0,0-1 0 0 0,0 1 0 0 0,-1 0 0 0 0,1 0 1 0 0,0 0-1 0 0,0 0 0 0 0,0 0 0 0 0,-1-1 0 0 0,-3-15-1070 0 0,4 13 984 0 0,-2-4 33 0 0,1 1-1 0 0,0-1 1 0 0,0-11 0 0 0,3-23-3553 0 0,-2 31 1857 0 0,1-6-278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1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17503 0 0,'0'0'399'0'0,"0"0"60"0"0,0 0 21 0 0,0 0-59 0 0,0 0-136 0 0,0 0 457 0 0,0 0 228 0 0,0 0 43 0 0,0 0-59 0 0,0 0-289 0 0,0 0-121 0 0,0 0-28 0 0,0 0-72 0 0,2-2-289 0 0,8-5-66 0 0,-7 5 93 0 0,0 0 0 0 0,0 1-1 0 0,0 0 1 0 0,0 0 0 0 0,0 0 0 0 0,0 0-1 0 0,1 0 1 0 0,5 0 0 0 0,-6 1-7 0 0,1-1-26 0 0,25-1-129 0 0,-27 2-20 0 0,0 0-1 0 0,0-1 1 0 0,0 1-1 0 0,-1 0 1 0 0,1 0 0 0 0,0 1-1 0 0,0-1 1 0 0,0 0-1 0 0,2 1 1 0 0,-3-1 0 0 0,1 0 0 0 0,-1 1 0 0 0,1-1 0 0 0,-1 0 0 0 0,0 1 0 0 0,1-1 0 0 0,-1 0 0 0 0,0 1 0 0 0,1 0 0 0 0,-1-1 0 0 0,0 1 0 0 0,0 0 0 0 0,1 0 0 0 0,-1-1 0 0 0,1 2 0 0 0,1 2 0 0 0,1-3 0 0 0,1 2 0 0 0,7 11 0 0 0,-6-2 0 0 0,-3-2-64 0 0,-2-8-273 0 0,-2 0-138 0 0,-1 6-33 0 0,2-6-140 0 0,0-2-572 0 0,0 0-253 0 0,0 0-1246 0 0,0 0-4789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1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17503 0 0,'0'0'399'0'0,"0"0"60"0"0,0 0 21 0 0,0 0-59 0 0,1 2-136 0 0,1-1-13 0 0,0 0 0 0 0,0 0 0 0 0,0 0-1 0 0,0 0 1 0 0,0 0 0 0 0,0 0 0 0 0,1 0-1 0 0,-1-1 1 0 0,0 1 0 0 0,0-1 0 0 0,1 0 0 0 0,-1 1-1 0 0,0-1 1 0 0,0 0 0 0 0,1 0 0 0 0,2-1 0 0 0,7-1 413 0 0,24-6 1 0 0,2-1 774 0 0,0 6-844 0 0,-25 4-616 0 0,-11 0-155 0 0,0 0 1 0 0,0 0-1 0 0,-1 0 1 0 0,1 0-1 0 0,0 0 0 0 0,0 0 1 0 0,-1 1-1 0 0,1-1 0 0 0,-1 1 1 0 0,1-1-1 0 0,-1 1 0 0 0,0-1 1 0 0,0 1-1 0 0,1 0 0 0 0,-1-1 1 0 0,0 1-1 0 0,-1 0 0 0 0,1 0 1 0 0,0 0-1 0 0,0 0 1 0 0,-1 0-1 0 0,1 0 0 0 0,-1 3 1 0 0,1 4-757 0 0,0-1 0 0 0,-1 0-1 0 0,-1 0 1 0 0,-1 12 0 0 0,2-19 882 0 0,0 1-1507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262 196 8287 0 0,'0'0'191'0'0,"0"0"26"0"0,0 0 9 0 0,0 0 42 0 0,0 0 158 0 0,0 0 72 0 0,0 0 12 0 0,0 0 70 0 0,0 0 286 0 0,0 0 124 0 0,0 0 30 0 0,0 0-133 0 0,-4-3-323 0 0,3 0 4257 0 0,0-16-3258 0 0,1 9-785 0 0,0 5-660 0 0,0 0 1 0 0,0 0-1 0 0,0 0 0 0 0,-1 0 0 0 0,0 0 0 0 0,-2-9 0 0 0,-14-28-118 0 0,12 27-7 0 0,3 1 86 0 0,1 9 137 0 0,1 4-132 0 0,0-1 0 0 0,-1 1-1 0 0,1-1 1 0 0,0 1 0 0 0,-1-1 0 0 0,1 1 0 0 0,-1-1-1 0 0,0 1 1 0 0,1 0 0 0 0,-1-1 0 0 0,0 1 0 0 0,0 0 0 0 0,0 0-1 0 0,0-1 1 0 0,0 1 0 0 0,0 0 0 0 0,0 0 0 0 0,0 0-1 0 0,-1 0 1 0 0,-1-1 0 0 0,1 1-84 0 0,0-1 0 0 0,0 1 0 0 0,0 0 0 0 0,-1 0 0 0 0,1-1 0 0 0,0 1 0 0 0,-1 1 0 0 0,1-1 0 0 0,-1 0 0 0 0,1 1 0 0 0,-1-1 0 0 0,1 1 0 0 0,-1 0 0 0 0,1 0 0 0 0,-5 0 0 0 0,2 1 0 0 0,0 0 0 0 0,0 0 0 0 0,0 1 0 0 0,0 0 0 0 0,-7 4 0 0 0,-5 1 0 0 0,13-5 0 0 0,0 0 0 0 0,1 0 0 0 0,-1 0 0 0 0,0 0 0 0 0,1 1 0 0 0,0 0 0 0 0,0-1 0 0 0,-6 7 0 0 0,-19 30 0 0 0,8-11 0 0 0,16-22 0 0 0,0 1 0 0 0,1 0 0 0 0,0 0 0 0 0,0 0 0 0 0,1 0 0 0 0,0 0 0 0 0,0 0 0 0 0,1 1 0 0 0,-1-1 0 0 0,2 1 0 0 0,-1-1 0 0 0,2 15 0 0 0,-1 2 0 0 0,-1-16 0 0 0,1 0 0 0 0,2 15 0 0 0,2 2 0 0 0,-2-13 0 0 0,0 0 0 0 0,5 15 0 0 0,-6-24 0 0 0,0 1 0 0 0,1-1 0 0 0,-1 0 0 0 0,1 0 0 0 0,0 1 0 0 0,0-1 0 0 0,0-1 0 0 0,0 1 0 0 0,0 0 0 0 0,1 0 0 0 0,-1-1 0 0 0,5 4 0 0 0,-5-5 0 0 0,0 1 0 0 0,1-1 0 0 0,-1 1 0 0 0,1-1 0 0 0,-1 0 0 0 0,1 0 0 0 0,0 0 0 0 0,-1 0 0 0 0,1-1 0 0 0,0 1 0 0 0,0-1 0 0 0,0 1 0 0 0,-1-1 0 0 0,1 0 0 0 0,5-1 0 0 0,-4 1 0 0 0,1-1 0 0 0,-1 0 0 0 0,1-1 0 0 0,-1 1 0 0 0,0-1 0 0 0,0 0 0 0 0,0 0 0 0 0,0 0 0 0 0,4-4 0 0 0,1-1 0 0 0,1-1 0 0 0,-2 0 0 0 0,1-1 0 0 0,-1 0 0 0 0,0 0 0 0 0,9-15 0 0 0,-12 15 233 0 0,1-1-1 0 0,-1 0 1 0 0,5-17 0 0 0,-9 26 276 0 0,-1-9 83 0 0,0 8-580 0 0,0 0-4 0 0,2 5-9 0 0,5 11-2 0 0,-4-8 3 0 0,-3-4 0 0 0,1-1 0 0 0,0 1 0 0 0,-1 0 0 0 0,1-1 0 0 0,0 1 0 0 0,0-1 0 0 0,0 1 0 0 0,1-1 0 0 0,-1 1 0 0 0,2 1 0 0 0,30 29 0 0 0,-32-30 0 0 0,0-1 0 0 0,0 0 0 0 0,0 0 0 0 0,0 0 0 0 0,0 1 0 0 0,-1-1 0 0 0,1 1 0 0 0,0-1 0 0 0,-1 0 0 0 0,1 1 0 0 0,-1-1 0 0 0,1 1 0 0 0,-1-1 0 0 0,0 1 0 0 0,1 2 0 0 0,-1 2 0 0 0,3 18 0 0 0,0 0 0 0 0,-3 43 0 0 0,0-9 0 0 0,2 17-398 0 0,-2-25-391 0 0,11 81 0 0 0,-2-87 771 0 0,-4-24 19 0 0,-2 1 0 0 0,3 36-1 0 0,-6-57 0 0 0,0 1 0 0 0,0-1 0 0 0,0 1 0 0 0,0-1 0 0 0,0 0 0 0 0,0 1 0 0 0,0-1 0 0 0,0 1 0 0 0,0-1 0 0 0,-1 0 0 0 0,1 1 0 0 0,0-1 0 0 0,0 0 0 0 0,0 1 0 0 0,0-1 0 0 0,-1 0 0 0 0,1 1 0 0 0,0-1 0 0 0,0 0 0 0 0,-1 1 0 0 0,1-1 0 0 0,0 0 0 0 0,0 1 0 0 0,-1-1 0 0 0,1 0 0 0 0,0 0 0 0 0,-1 0 0 0 0,1 1 0 0 0,-1-1 0 0 0,1 0 0 0 0,0 0 0 0 0,-1 0 0 0 0,1 0 0 0 0,0 0 0 0 0,-1 0 0 0 0,1 0 0 0 0,-1 1 0 0 0,1-1 0 0 0,0 0 0 0 0,-1 0 0 0 0,1-1 0 0 0,-1 1 0 0 0,1 0 0 0 0,0 0 0 0 0,-1 0 0 0 0,1 0 0 0 0,0 0 0 0 0,-1 0 0 0 0,1 0 0 0 0,-1-1 0 0 0,1 1 0 0 0,0 0 0 0 0,-1 0 0 0 0,1 0 0 0 0,0-1 0 0 0,-1 1 0 0 0,1-1 0 0 0,-7-2 0 0 0,1-2 0 0 0,0 1 0 0 0,0-1 0 0 0,1 1 0 0 0,-1-2 0 0 0,1 1 0 0 0,-8-12 0 0 0,5 8 0 0 0,-5-5 399 0 0,1-1-1 0 0,1 0 0 0 0,0 0 1 0 0,-9-20-1 0 0,19 32-398 0 0,0 0 0 0 0,1 0 0 0 0,-1 0 0 0 0,1 0 0 0 0,-1 1 0 0 0,1-1 0 0 0,0 0 0 0 0,0 0 0 0 0,0 0 0 0 0,1 0 0 0 0,-1 0 0 0 0,1 0 0 0 0,1-5 0 0 0,3-6 0 0 0,10-21 0 0 0,-7 17 0 0 0,133-256-7444 0 0,-117 231-64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3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10135 0 0,'0'0'231'0'0,"0"0"29"0"0,0 0 19 0 0,0 0 105 0 0,0 0 410 0 0,0 0 184 0 0,0 0 40 0 0,0 0-63 0 0,0 0-290 0 0,0 0-121 0 0,0 0-28 0 0,0 0 66 0 0,0 0 288 0 0,0 0 122 0 0,2 1 28 0 0,2-1-749 0 0,-1 0-1 0 0,1 0 1 0 0,0-1-1 0 0,-1 1 1 0 0,1-1-1 0 0,-1 0 1 0 0,5-1-1 0 0,-7 2 246 0 0,12-5 83 0 0,9-2-304 0 0,0 1 0 0 0,0 1 0 0 0,1 2 0 0 0,-1 0 0 0 0,1 1 0 0 0,23 1 0 0 0,100 10-295 0 0,-84-4 0 0 0,-25-1 0 0 0,-18-2 0 0 0,-1-1 0 0 0,1 0 0 0 0,21-2 0 0 0,1-4 0 0 0,-28 3 146 0 0,-7 2 66 0 0,1-1-1 0 0,-1 0 0 0 0,1-1 1 0 0,-1 1-1 0 0,0-1 0 0 0,0-1 0 0 0,0 1 1 0 0,11-7-1 0 0,-6 3-211 0 0,-8 4-184 0 0,-5 5-295 0 0,-10 8-923 0 0,1-1 215 0 0,-4 5-3005 0 0,14-14-3316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3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11 215 8287 0 0,'0'0'191'0'0,"0"0"26"0"0,0 0 9 0 0,0 0 110 0 0,0 0 444 0 0,0 0 196 0 0,0 0 42 0 0,0 0 6 0 0,0 0 0 0 0,0 0 0 0 0,0 0 0 0 0,0 0-69 0 0,0 0-290 0 0,0 0-121 0 0,0 0-28 0 0,0 0 66 0 0,0 0 288 0 0,0 0 122 0 0,0 0 28 0 0,0 0-133 0 0,0 0-509 0 0,0 0 38 0 0,0 0 80 0 0,0 0 15 0 0,-1-2-68 0 0,-8-12-303 0 0,9 8-112 0 0,1 3-31 0 0,-2-5 3 0 0,0-21 0 0 0,1 27 0 0 0,1 0 0 0 0,-1 0 0 0 0,0 0 0 0 0,0 0 0 0 0,1 0 0 0 0,-1 0 0 0 0,1 0 0 0 0,0 0 0 0 0,-1 0 0 0 0,1 0 0 0 0,2-2 0 0 0,6-16 0 0 0,7-4 0 0 0,-14 22 0 0 0,0-1 0 0 0,0 1 0 0 0,0-1 0 0 0,0 0 0 0 0,0 0 0 0 0,-1 0 0 0 0,1 0 0 0 0,-1 0 0 0 0,2-7 0 0 0,-3 6 0 0 0,2-6 0 0 0,13-6 0 0 0,-13 13 0 0 0,1-1 0 0 0,11-4 0 0 0,-1 5 0 0 0,0 8 0 0 0,2 5 0 0 0,-13-5 0 0 0,-1-2 0 0 0,3 6 243 0 0,-1 0-1 0 0,1 0 1 0 0,-2 1 0 0 0,1-1 0 0 0,1 17-1 0 0,4 13 334 0 0,-5-23-856 0 0,1 0 0 0 0,-2 0 0 0 0,0-1 0 0 0,-1 2 0 0 0,-1-1 0 0 0,-3 30 0 0 0,2-36 264 0 0,1-10 16 0 0,0 1 0 0 0,0 0 0 0 0,0-1 0 0 0,0 1 0 0 0,1 0 0 0 0,-1-1 0 0 0,0 1 0 0 0,0 0 0 0 0,0-1 0 0 0,1 1 0 0 0,-1-1 0 0 0,0 1 0 0 0,0 0 0 0 0,1-1 0 0 0,0 1 0 0 0,0 0 0 0 0,-1-1 0 0 0,1 0 0 0 0,0 0 0 0 0,0 0 0 0 0,0 0 0 0 0,-1 0 0 0 0,1-1 0 0 0,0 1 0 0 0,0 0 0 0 0,0 0 0 0 0,-1 0 0 0 0,1-1 0 0 0,0 1 0 0 0,0 0 0 0 0,-1-1 0 0 0,1 1 0 0 0,0-1 0 0 0,-1 1 0 0 0,1-1 0 0 0,-1 1 0 0 0,1-1 0 0 0,0 1 0 0 0,-1-1 0 0 0,1 1 0 0 0,-1-1 0 0 0,1 0 0 0 0,-1 1 0 0 0,0-1 0 0 0,1-1 0 0 0,14-23 0 0 0,23-76 87 0 0,2-5 227 0 0,-36 97 161 0 0,-3 7 33 0 0,-1 2-65 0 0,2-1-294 0 0,8 1-133 0 0,-9 1-16 0 0,1 0 0 0 0,-1 0 0 0 0,1 0 0 0 0,-1 0 0 0 0,1 0 0 0 0,-1 0 0 0 0,0 1 0 0 0,0-1 0 0 0,0 1 0 0 0,0-1 0 0 0,0 1 0 0 0,0-1 0 0 0,0 1 0 0 0,0-1 0 0 0,0 4 0 0 0,10 30 0 0 0,-7-20 0 0 0,11 21 0 0 0,-9-22 0 0 0,0 0 0 0 0,5 25 0 0 0,-8-30 0 0 0,-2-16 0 0 0,-1 3 0 0 0,-2-16 0 0 0,1 16 0 0 0,1 0 0 0 0,0 0 0 0 0,0 0 0 0 0,0 1 0 0 0,0-1 0 0 0,0 0 0 0 0,1 0 0 0 0,0 0 0 0 0,0 0 0 0 0,2-5 0 0 0,3-4 0 0 0,1 0 0 0 0,12-18 0 0 0,6-4 0 0 0,-23 31 0 0 0,-1 3 0 0 0,0 0 0 0 0,0-1 0 0 0,0 1 0 0 0,0 0 0 0 0,0 0 0 0 0,0 0 0 0 0,0 0 0 0 0,0 0 0 0 0,0 0 0 0 0,0 0 0 0 0,0 1 0 0 0,1-1 0 0 0,1-1 0 0 0,9-4 0 0 0,0 4 0 0 0,-11 2 0 0 0,-1 0 0 0 0,1 1 0 0 0,0-1 0 0 0,0 0 0 0 0,0 0 0 0 0,-1 1 0 0 0,1-1 0 0 0,0 1 0 0 0,0-1 0 0 0,-1 1 0 0 0,1-1 0 0 0,0 1 0 0 0,0 0 0 0 0,2 3 0 0 0,0 0 0 0 0,0 0 0 0 0,0 0 0 0 0,-1 0 0 0 0,0 0 0 0 0,1 1 0 0 0,-1-1 0 0 0,-1 1 0 0 0,1-1 0 0 0,0 6 0 0 0,2 10 0 0 0,2 22 0 0 0,-5-33 0 0 0,13 92-64 0 0,-9-86-2792 0 0,6-22-4376 0 0,-1-3-288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3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2759 0 0,'0'0'126'0'0,"0"0"136"0"0,0 0 494 0 0,0 0 216 0 0,0 0 42 0 0,0-2 8 0 0,0-2 360 0 0,-2 1 5467 0 0,-1 4-1824 0 0,0 1-6889 0 0,2-1 2376 0 0,1-1 0 0 0,0 0 0 0 0,0 0 0 0 0,0 0 0 0 0,0 0 0 0 0,0 0 0 0 0,0 0 0 0 0,0 0 0 0 0,0 0-69 0 0,-2 1-294 0 0,-3 3-61 0 0,4-3 283 0 0,1-1 117 0 0,38-5 629 0 0,-33 5-1117 0 0,17-8 0 0 0,-17 7 24 0 0,-1-1 196 0 0,1 0-1 0 0,-1 1 1 0 0,1 0-1 0 0,8-2 1 0 0,-5 3-35 0 0,-1 0 0 0 0,0 1 1 0 0,0 0-1 0 0,14 3 0 0 0,-7-1-185 0 0,0 3 0 0 0,-3 1-64 0 0,-9-6-273 0 0,-2-1-138 0 0,0 0-33 0 0,0 0-72 0 0,0 0-285 0 0,0 0-126 0 0,-2 0-533 0 0,-9 1 593 0 0,7-2-4547 0 0,4 1 3431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3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13823 0 0,'0'0'315'0'0,"0"0"45"0"0,0 0 21 0 0,0 0-49 0 0,0 0-81 0 0,-1 3 481 0 0,1-2-257 0 0,-1 1 1 0 0,1-1-1 0 0,-1 1 1 0 0,1-1-1 0 0,0 1 1 0 0,-1 0-1 0 0,1-1 1 0 0,0 1-1 0 0,0 0 1 0 0,0-1-1 0 0,1 4 1 0 0,0-4-327 0 0,0 0 1 0 0,-1 0-1 0 0,1-1 0 0 0,0 1 1 0 0,0 0-1 0 0,0 0 0 0 0,0-1 1 0 0,0 1-1 0 0,0-1 1 0 0,0 1-1 0 0,1-1 0 0 0,-1 1 1 0 0,0-1-1 0 0,0 0 0 0 0,0 1 1 0 0,3-1-1 0 0,-2 0 363 0 0,1 1-68 0 0,36 3-200 0 0,-37-4-158 0 0,-1 0 0 0 0,1 0-1 0 0,0 1 1 0 0,-1-1 0 0 0,1 0-1 0 0,-1 1 1 0 0,1-1 0 0 0,-1 1 0 0 0,3 0-1 0 0,23 11 1018 0 0,-13-5-1087 0 0,-5-1-80 0 0,-8-5-273 0 0,-1-1-138 0 0,3 0-33 0 0,-1 0 252 0 0,3-1 42 0 0,0 1-4137 0 0,-5 0-3500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4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17 334 2759 0 0,'0'0'351'0'0,"0"0"430"0"0,0 0 187 0 0,0 0 38 0 0,0 0-102 0 0,0 0-464 0 0,0 0-206 0 0,0 0-39 0 0,1-1-40 0 0,0 0-124 0 0,1-3-35 0 0,-1-7 250 0 0,-1 10-122 0 0,0 0-1 0 0,-1 0 1 0 0,1 0-1 0 0,0 0 1 0 0,-1 0 0 0 0,1 0-1 0 0,0 0 1 0 0,-1 0-1 0 0,0 0 1 0 0,1 0 0 0 0,-1 0-1 0 0,1 1 1 0 0,-1-1 0 0 0,0 0-1 0 0,0 0 1 0 0,-1 0-1 0 0,1-1 344 0 0,1 2 10 0 0,0 0 3 0 0,0 0 0 0 0,-3-2 5 0 0,-3-4 3002 0 0,6 5-3395 0 0,0 0-1 0 0,-1 0 0 0 0,1 0 1 0 0,0 0-1 0 0,0-1 1 0 0,-1 1-1 0 0,1 0 0 0 0,0 0 1 0 0,0 0-1 0 0,0-1 0 0 0,1 1 1 0 0,-1 0-1 0 0,0 0 1 0 0,0 0-1 0 0,1 0 0 0 0,0-3 1 0 0,14-14 886 0 0,-14 17-870 0 0,-1 1-17 0 0,1-2-11 0 0,3-4-7 0 0,-1 3-13 0 0,2-3-32 0 0,-4 4 47 0 0,-1 2-6 0 0,2 0-28 0 0,0-1 0 0 0,0 0 0 0 0,0 1 0 0 0,0-1 0 0 0,0 0 0 0 0,0 0 0 0 0,3-2 0 0 0,12-6 123 0 0,-5 5-152 0 0,1 0-12 0 0,-1 2 11 0 0,-8 1 42 0 0,6-2 1 0 0,3 2-44 0 0,1 2-10 0 0,-1 1 0 0 0,-2 1 11 0 0,-6-3 32 0 0,7 0-22 0 0,3 1 22 0 0,-4 0-22 0 0,20 1 43 0 0,-17 0-11 0 0,0 1 1 0 0,1-2-44 0 0,14-5 126 0 0,-15 2-82 0 0,2 1-44 0 0,-2 2-10 0 0,0 0 0 0 0,-1 1 0 0 0,4 2 3 0 0,-15-3-9 0 0,16 9 73 0 0,-15-8-62 0 0,1 0-16 0 0,16-2 159 0 0,-7 1-92 0 0,1 0-46 0 0,0-2-10 0 0,-2-2 11 0 0,1-3 38 0 0,-11 3-45 0 0,1 0 0 0 0,14 0 56 0 0,-5 1-60 0 0,1 2 0 0 0,0 0 0 0 0,3 1 1 0 0,-3-1-2 0 0,7-1 15 0 0,-11 0 26 0 0,1-1-18 0 0,22-6 174 0 0,9-5 127 0 0,-28 10-248 0 0,1 1-19 0 0,4-3-21 0 0,-14 5-23 0 0,11 0 26 0 0,-8-2 14 0 0,-7 2-49 0 0,1-1-1 0 0,-1 1 0 0 0,0 0 1 0 0,0 0-1 0 0,1 0 1 0 0,-1-1-1 0 0,0 1 0 0 0,0 0 1 0 0,1 0-1 0 0,-1 0 0 0 0,0 0 1 0 0,0 0-1 0 0,1 0 0 0 0,-1 0 1 0 0,0-1-1 0 0,1 1 1 0 0,-1 0-1 0 0,0 0 0 0 0,0 0 1 0 0,1 0-1 0 0,-1 0 0 0 0,0 0 1 0 0,1 0-1 0 0,-1 1 0 0 0,0-1 1 0 0,0 0-1 0 0,1 0 1 0 0,11 1 135 0 0,0-1 0 0 0,0 0 0 0 0,1 0 1 0 0,-1-1-1 0 0,0-1 0 0 0,0 0 0 0 0,-1 0 1 0 0,1-2-1 0 0,15-5 0 0 0,-1 2-39 0 0,4 1-46 0 0,-26 4-53 0 0,32-3 0 0 0,-9 4 11 0 0,-22 2 31 0 0,5 4-31 0 0,1-1 0 0 0,-7-2 31 0 0,7 0-31 0 0,2 0-11 0 0,0-3 0 0 0,0-3 0 0 0,11-2 11 0 0,-22 6 43 0 0,0-1 5 0 0,9 0-47 0 0,2 1-12 0 0,-1 1 0 0 0,38 1 0 0 0,-49-2 0 0 0,10 0 0 0 0,15-5 0 0 0,-10 0 0 0 0,-13 3 0 0 0,-1-1 0 0 0,11-1 0 0 0,-3 2 0 0 0,-1-1 0 0 0,-4 4 0 0 0,25-3 0 0 0,-15-1 4 0 0,-13 0-10 0 0,2 2 13 0 0,26 3 52 0 0,-22-2-59 0 0,-4 1 0 0 0,1-1 0 0 0,0 0 0 0 0,0 0 0 0 0,0-1 0 0 0,5-1 0 0 0,-9 2 0 0 0,26-4-1 0 0,-2-3 13 0 0,3 0 41 0 0,0 3 7 0 0,-1 1 5 0 0,-22 3-56 0 0,-1 0-10 0 0,16-7 135 0 0,-18 5-103 0 0,21-2 15 0 0,-18 3-46 0 0,23 1 0 0 0,-20 0 0 0 0,5-1 0 0 0,0 0 0 0 0,0-2 0 0 0,-1 1 11 0 0,0-2 42 0 0,-2 3 11 0 0,-6 1 1 0 0,3 0 5 0 0,-3 1-16 0 0,7 2-43 0 0,2 0-11 0 0,0 1 0 0 0,1-1 0 0 0,-1-1 0 0 0,-1-3 0 0 0,7 0 27 0 0,-16 3-2 0 0,28-2-13 0 0,-27 0 7 0 0,17 0 26 0 0,-18-1-34 0 0,0 1-1 0 0,0 0 1 0 0,-1 1 0 0 0,1-1-1 0 0,0 0 1 0 0,-1 1 0 0 0,1 0 0 0 0,0 0-1 0 0,3 1 1 0 0,7 2 63 0 0,-10-3-66 0 0,32 2 48 0 0,-23-3-45 0 0,15-6 47 0 0,-16 4 20 0 0,36 2-26 0 0,-37 0-29 0 0,-2 0 30 0 0,-8 0-54 0 0,29 5 66 0 0,-22-5-30 0 0,0 1-1 0 0,0-1 1 0 0,-1-1-1 0 0,1 1 1 0 0,11-3-1 0 0,2 0 12 0 0,25-5 37 0 0,-35 8-80 0 0,-1 0 13 0 0,28-8 82 0 0,-23 6-87 0 0,39 2 42 0 0,-44 0-31 0 0,3 0 20 0 0,0-2-35 0 0,3 0-1 0 0,10 1-8 0 0,-19 1 10 0 0,-2-1 1 0 0,1 1 1 0 0,0-1-1 0 0,-1 0 0 0 0,1 0 1 0 0,6-3-1 0 0,13-5 44 0 0,14-3 11 0 0,-26 9-42 0 0,1 1 20 0 0,-4-1-20 0 0,-5 1 20 0 0,12 0-37 0 0,-12 3 9 0 0,14-2 95 0 0,-7-1-98 0 0,21-9 389 0 0,-39 24-335 0 0,5-11-217 0 0,0 0-1 0 0,0 1 0 0 0,0-1 1 0 0,0 0-1 0 0,-1 0 0 0 0,1 0 1 0 0,-1-1-1 0 0,1 1 0 0 0,-4 1 1 0 0,-15 9-1483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5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78 2791 0 0,'0'0'126'0'0,"0"0"63"0"0,0 0 184 0 0,0 0 78 0 0,0 0 18 0 0,0 0-13 0 0,0 0-68 0 0,0 0-32 0 0,0 0-4 0 0,0 0-13 0 0,0 0-56 0 0,0 0-26 0 0,0 0-8 0 0,0 0 23 0 0,0 0 102 0 0,-2 0 46 0 0,-4-2 680 0 0,7-1 2246 0 0,5-2-387 0 0,-2 1-3911 0 0,-2 3 1017 0 0,-2 1-1 0 0,0 0 6 0 0,0 0 20 0 0,0 0 6 0 0,0 0 2 0 0,3-11 1926 0 0,-2 11-1975 0 0,-1-1 0 0 0,0 1 0 0 0,0-1 0 0 0,0 1 0 0 0,0-1-1 0 0,0 0 1 0 0,0 1 0 0 0,0-1 0 0 0,0 1 0 0 0,-1-1 0 0 0,1 1 0 0 0,0-1 0 0 0,0 1 0 0 0,0-1 0 0 0,-1 1 0 0 0,1-1 0 0 0,0 1 0 0 0,0-1 0 0 0,-1 1 0 0 0,1 0 0 0 0,0-1 0 0 0,-1 1 0 0 0,1-1 0 0 0,-1 1 0 0 0,1 0 0 0 0,-1-1 0 0 0,0 0 25 0 0,1 1 11 0 0,-2-5-17 0 0,-9-6 17 0 0,9 9-58 0 0,-3-2 7 0 0,-11-1-35 0 0,-8-2 15 0 0,20 6 8 0 0,0 0 0 0 0,0 0 0 0 0,0 1-1 0 0,0 0 1 0 0,0 0 0 0 0,-5 0 0 0 0,-3 0 147 0 0,9 0-93 0 0,0 1-9 0 0,-14 6 78 0 0,14-5-145 0 0,-14 4 0 0 0,10-6 1 0 0,5 1 5 0 0,0-1 0 0 0,0 0 0 0 0,0 0 0 0 0,0 1 0 0 0,0-1 0 0 0,0 1 0 0 0,0-1 0 0 0,1 1 0 0 0,-1 0 0 0 0,-3 1 0 0 0,-14 7 357 0 0,0-2-155 0 0,-17 9-6 0 0,34-16-201 0 0,1 1 0 0 0,0-1-1 0 0,0 1 1 0 0,0-1 0 0 0,0 1-1 0 0,-1 0 1 0 0,1-1 0 0 0,0 1-1 0 0,0 0 1 0 0,0 0 0 0 0,1 0 0 0 0,-1 0-1 0 0,0 0 1 0 0,0 0 0 0 0,0 0-1 0 0,1 0 1 0 0,-2 3 0 0 0,1-3 4 0 0,1 1 0 0 0,-1-1 0 0 0,0 1 0 0 0,0 0 1 0 0,0-1-1 0 0,0 0 0 0 0,0 1 0 0 0,0-1 0 0 0,-1 0 0 0 0,1 1 1 0 0,-3 1-1 0 0,1 0 48 0 0,0 0 0 0 0,0 1 0 0 0,0 0 0 0 0,0-1 0 0 0,1 1 1 0 0,0 0-1 0 0,0 0 0 0 0,0 0 0 0 0,0 1 0 0 0,0-1 0 0 0,-1 6 0 0 0,3-8 37 0 0,0 0 4 0 0,-2 10 181 0 0,1-2-172 0 0,0 1 0 0 0,0-1 1 0 0,1 1-1 0 0,0 0 0 0 0,3 14 1 0 0,-3-23-15 0 0,1 0-1 0 0,1 19 184 0 0,-1-18-176 0 0,-1-3 0 0 0,0 2 0 0 0,1 0 29 0 0,1 8 501 0 0,0-8-581 0 0,0-1-1 0 0,0 1 1 0 0,0 0-1 0 0,0-1 1 0 0,0 1 0 0 0,0-1-1 0 0,0 0 1 0 0,3 2-1 0 0,8 4-44 0 0,7 6 0 0 0,-17-10 0 0 0,9 7 0 0 0,-8-8 8 0 0,8 17 44 0 0,-9-17-42 0 0,5 17 59 0 0,7 8 97 0 0,-9-18-72 0 0,-4-3-5 0 0,-2-2-89 0 0,8 14 133 0 0,-6-16-121 0 0,8 19-13 0 0,-3-2 27 0 0,-6-11 1 0 0,0-3 13 0 0,0-1 0 0 0,-1 0 0 0 0,1 1-1 0 0,-1-1 1 0 0,0 0 0 0 0,0 1 0 0 0,0-1-1 0 0,-1 1 1 0 0,0 5 0 0 0,-1-1 10 0 0,2-6 17 0 0,0-1 0 0 0,-2 5-42 0 0,1-5 34 0 0,0 0-5 0 0,-3 7-43 0 0,-4-1-11 0 0,0-1 11 0 0,5-5 31 0 0,2-1-35 0 0,-1 0 0 0 0,1 0 0 0 0,-1 0 0 0 0,1-1 0 0 0,-1 1 0 0 0,1 0 0 0 0,-1-1 0 0 0,0 0 0 0 0,1 1 0 0 0,-1-1 0 0 0,-2 1 0 0 0,3-2 3 0 0,-1 1-1 0 0,1-1 1 0 0,-1 1-1 0 0,1-1 1 0 0,-1 0-1 0 0,1 1 0 0 0,0-1 1 0 0,-1 0-1 0 0,1 0 1 0 0,-1-1-1 0 0,-9-5 6 0 0,1 2-15 0 0,-32-8 0 0 0,32 11 0 0 0,-2 1 0 0 0,-1 0 0 0 0,12 1 0 0 0,0 0 0 0 0,0 0 0 0 0,0 0 0 0 0,0 0 0 0 0,0 0 0 0 0,0-1 0 0 0,0 1 0 0 0,0 0 0 0 0,0-1 0 0 0,0 1 0 0 0,0 0 0 0 0,0-1 1 0 0,0 1-1 0 0,0-1 0 0 0,0 1 0 0 0,0-1 0 0 0,0 0 0 0 0,0 1 0 0 0,1-1 0 0 0,-2-1 0 0 0,0-1 10 0 0,0 1 32 0 0,-1-7-31 0 0,1-1-11 0 0,3 1 0 0 0,1-2 0 0 0,-1 8 0 0 0,-1 1 0 0 0,0 0 0 0 0,1 0 0 0 0,0 0 0 0 0,0 0 0 0 0,-1 0 0 0 0,1 0 0 0 0,0 0 0 0 0,1 0 0 0 0,-1 0 0 0 0,3-3 0 0 0,0-1 0 0 0,3-4 0 0 0,-1 0 0 0 0,20-32 0 0 0,-6 15 0 0 0,-13 19 0 0 0,1 0 0 0 0,10-11 0 0 0,2-1 0 0 0,10-9 0 0 0,-17 14 0 0 0,22-17 0 0 0,-32 30 0 0 0,11-10 0 0 0,-12 6 0 0 0,-1 2 0 0 0,-1 0 0 0 0,1 0 0 0 0,0 1 0 0 0,1-1 0 0 0,-1 0 0 0 0,1 0 0 0 0,3-5 0 0 0,10-25 0 0 0,-5 12 2 0 0,-9 21-3 0 0,0-1 0 0 0,-1 1 0 0 0,1-1 0 0 0,-1 0-1 0 0,1 1 1 0 0,-1-1 0 0 0,1 0 0 0 0,-1 1 0 0 0,0-1 0 0 0,0-2-1 0 0,4-10-296 0 0,1 3 190 0 0,-1 0 33 0 0,2-2-5 0 0,-1-3 34 0 0,-8 11 26 0 0,2 3 18 0 0,-1-1-21 0 0,1 0 0 0 0,-1 0 0 0 0,0 1 0 0 0,-1-1 0 0 0,-2-3-1 0 0,3 4-34 0 0,0 1-17 0 0,2 0-8 0 0,-1 1 0 0 0,1 0-1 0 0,-1 0 1 0 0,1-1 0 0 0,-1 1 0 0 0,1 0 0 0 0,-1 0-1 0 0,1 0 1 0 0,-1 0 0 0 0,1 0 0 0 0,-1-1 0 0 0,1 1-1 0 0,-1 0 1 0 0,1 0 0 0 0,-1 0 0 0 0,1 1 0 0 0,-1-1-1 0 0,0 0 1 0 0,1 0 0 0 0,-1 0 0 0 0,0 0-1 0 0,0 1-113 0 0,1-1-1 0 0,-1 1 1 0 0,0 0-1 0 0,0-1 1 0 0,1 1-1 0 0,-1-1 1 0 0,1 1-1 0 0,-1 0 1 0 0,0 0-1 0 0,1-1 1 0 0,-1 1-1 0 0,1 0 1 0 0,0 0-1 0 0,-1 0 1 0 0,1-1-1 0 0,0 1 0 0 0,-1 0 1 0 0,1 0-1 0 0,0 1 1 0 0,-3 10-1238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0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254 100 8839 0 0,'0'0'400'0'0,"0"0"0"0"0,1-2-256 0 0,2 1-131 0 0,0 0-15 0 0,9-9 95 0 0,-10 7 116 0 0,0 0-1 0 0,0 1 1 0 0,0-1-1 0 0,0 0 1 0 0,0 0-1 0 0,-1 0 1 0 0,0 0-1 0 0,1 0 1 0 0,-1-1-1 0 0,0 1 0 0 0,0 0 1 0 0,-1-1-1 0 0,1 1 1 0 0,-1 0-1 0 0,1-1 1 0 0,-1-4-1 0 0,0 6 147 0 0,0 2-124 0 0,-2-1-58 0 0,-1 0-134 0 0,1 0 1 0 0,-1 0-1 0 0,1 0 1 0 0,-1 0-1 0 0,1 0 1 0 0,-1 1-1 0 0,1-1 1 0 0,-1 1-1 0 0,0 0 1 0 0,1 0-1 0 0,-1-1 1 0 0,0 2-1 0 0,1-1 0 0 0,-5 1 1 0 0,2 0 41 0 0,0 0 0 0 0,0 1-1 0 0,0 0 1 0 0,0 0 0 0 0,0 0 0 0 0,-8 6 0 0 0,2 0 197 0 0,1 0 0 0 0,0 1 0 0 0,0 0 0 0 0,1 0 0 0 0,-11 16 1 0 0,-7 8 499 0 0,9-10-87 0 0,0 0 1 0 0,2 1-1 0 0,-16 30 1 0 0,27-43-434 0 0,1 0 1 0 0,-3 18-1 0 0,-1-1 89 0 0,8-26-326 0 0,0 1 0 0 0,0-1 0 0 0,0 1 0 0 0,0-1 0 0 0,0 1 0 0 0,1-1 0 0 0,-1 0 0 0 0,1 1 0 0 0,-1-1 0 0 0,1 1 0 0 0,0-1 0 0 0,2 4 0 0 0,-2-3-7 0 0,0-1-6 0 0,0 0 1 0 0,0-1-1 0 0,0 1 0 0 0,0-1 1 0 0,0 1-1 0 0,0-1 1 0 0,0 0-1 0 0,0 1 0 0 0,0-1 1 0 0,1 0-1 0 0,-1 0 1 0 0,0 0-1 0 0,1 0 0 0 0,-1 0 1 0 0,1 0-1 0 0,0 0 1 0 0,-1-1-1 0 0,1 1 1 0 0,0 0-1 0 0,-1-1 0 0 0,1 1 1 0 0,0-1-1 0 0,-1 0 1 0 0,1 0-1 0 0,0 1 0 0 0,0-1 1 0 0,0 0-1 0 0,-1 0 1 0 0,4-1-1 0 0,4 0 42 0 0,0-1 0 0 0,0 0 0 0 0,-1 0 0 0 0,11-5 0 0 0,-5 1 32 0 0,0-1 0 0 0,0-1 0 0 0,17-12 0 0 0,-12 7-4 0 0,1-2-22 0 0,0-2 0 0 0,-1 0-1 0 0,-1-1 1 0 0,23-30 0 0 0,-26 30-59 0 0,-6 6 0 0 0,0-1 0 0 0,-1 0 0 0 0,11-23 0 0 0,-18 34-12 0 0,0 0 7 0 0,0 0 0 0 0,0-1 0 0 0,0 1 0 0 0,0 0 0 0 0,-1 0 0 0 0,1-1 0 0 0,-1 1 0 0 0,0 0 0 0 0,1 0 0 0 0,-1-1 0 0 0,0 1 0 0 0,0 0 0 0 0,-1-1 0 0 0,1 1 0 0 0,0 0 0 0 0,-2-4-1 0 0,1 3 36 0 0,-1-1-1 0 0,1 1 0 0 0,-1 0 0 0 0,0 0 0 0 0,0 0 1 0 0,0 0-1 0 0,-1 0 0 0 0,1 0 0 0 0,-4-3 0 0 0,-5-3-488 0 0,0 1 1 0 0,0 1-1 0 0,0 0 0 0 0,-17-8 0 0 0,26 14-476 0 0,0 1-854 0 0,-7-3-374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5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10223 0 0,'0'0'464'0'0,"0"0"-8"0"0,-1 2-290 0 0,-8 19-36 0 0,8-19 448 0 0,1-2 184 0 0,0 0 36 0 0,0 0-97 0 0,0 0-438 0 0,0 0-218 0 0,0 0-176 0 0,0 0-71 0 0,0 0-20 0 0,0-2 13 0 0,0-20 2704 0 0,0 22-2069 0 0,0 0-11 0 0,0 0-6 0 0,0 0-29 0 0,0 0-117 0 0,0 0-51 0 0,0 0-11 0 0,0 0-21 0 0,0 0-77 0 0,0 0-6 0 0,0 0 14 0 0,0 0-19 0 0,0 0-11 0 0,0 0 13 0 0,0 0 56 0 0,0 0 30 0 0,-3 1 4 0 0,2-1-103 0 0,-1 1-1 0 0,1-1 1 0 0,-1 1-1 0 0,1 0 1 0 0,-1-1-1 0 0,1 1 1 0 0,0 0-1 0 0,-1 0 1 0 0,1 0-1 0 0,-2 2 1 0 0,2-1-7 0 0,-5 11 69 0 0,3-3-72 0 0,-7 42 77 0 0,8-40-131 0 0,-6 24 86 0 0,-2 2 246 0 0,9-29-185 0 0,1-7 27 0 0,0-2 7 0 0,0 2-6 0 0,0-1-142 0 0,0 0 0 0 0,-1-1 0 0 0,1 1 0 0 0,0 0 0 0 0,0 0 0 0 0,1 0 0 0 0,-1 0 0 0 0,0 0 0 0 0,0-1 0 0 0,0 1 0 0 0,1 0 0 0 0,-1 0 0 0 0,0 0 0 0 0,1-1 0 0 0,-1 1 0 0 0,0 0 0 0 0,1 0 0 0 0,-1-1 0 0 0,2 2 0 0 0,-1 0 14 0 0,-1-2 7 0 0,0 0 27 0 0,16-1 218 0 0,-14-1-303 0 0,19-3-20 0 0,-9 3-47 0 0,-11 2 53 0 0,0 0 0 0 0,1 0 0 0 0,-1 0 0 0 0,0 0 0 0 0,0 0 0 0 0,0-1 0 0 0,0 1 0 0 0,0 0-1 0 0,0 0 1 0 0,1-1 0 0 0,-1 1 0 0 0,0-1 0 0 0,0 1 0 0 0,1-2 0 0 0,2 0 2 0 0,12 2 1 0 0,-14-1-2 0 0,-1 1 0 0 0,0 0 0 0 0,0 0 0 0 0,1 0 0 0 0,-1 0 0 0 0,0 0 0 0 0,0 0 0 0 0,1 0 0 0 0,-1 0 0 0 0,0 0 0 0 0,0 1 0 0 0,1-1 0 0 0,-1 1 0 0 0,2 0 0 0 0,0 1 0 0 0,17 5 0 0 0,-1 2 0 0 0,41 12 291 0 0,-57-20-252 0 0,-1 0 0 0 0,1-1 0 0 0,0 1 0 0 0,-1-1-1 0 0,1 0 1 0 0,0 0 0 0 0,0 0 0 0 0,0 0 0 0 0,-1 0 0 0 0,5-1 0 0 0,3 0 110 0 0,-8 1-17 0 0,11-3 124 0 0,-5 2-159 0 0,-6 1-85 0 0,0 0 0 0 0,0 0 0 0 0,0-1-1 0 0,0 1 1 0 0,0-1 0 0 0,-1 0 0 0 0,1 1 0 0 0,0-1-1 0 0,0 0 1 0 0,0 0 0 0 0,2-2 0 0 0,-2 2-74 0 0,-2 1-52 0 0,1-14-141 0 0,-1 13 215 0 0,0 1 0 0 0,0-1 1 0 0,0 1-1 0 0,0-1 0 0 0,0 0 0 0 0,-1 1 0 0 0,1-1 0 0 0,0 1 0 0 0,0-1 1 0 0,-1 1-1 0 0,1-1 0 0 0,0 1 0 0 0,-1-1 0 0 0,1 1 0 0 0,0-1 0 0 0,-1 1 1 0 0,1-1-1 0 0,-1 1 0 0 0,1-1 0 0 0,-1 1 0 0 0,1 0 0 0 0,-1-1 0 0 0,1 1 1 0 0,-1 0-1 0 0,1 0 0 0 0,-1-1 0 0 0,0 1 0 0 0,1 0 0 0 0,-1 0 0 0 0,1 0 1 0 0,-2-1-1 0 0,-10-4-2098 0 0,-6-7-2130 0 0,9 6 2205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5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9583 0 0,'0'0'424'0'0,"0"0"88"0"0,0 0-408 0 0,0 0-104 0 0,0 0 0 0 0,0 0 0 0 0,0-11-904 0 0,0 11-208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5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4607 0 0,'-1'2'354'0'0,"0"1"60"0"0,-1 0-1532 0 0,1 4 4823 0 0,1 6 5611 0 0,4-1-8016 0 0,-3-9-921 0 0,-1-3-26 0 0,1 2-28 0 0,12 16 505 0 0,-11-16-590 0 0,-2 0 14 0 0,1 14 426 0 0,-1-1-1 0 0,-3 29 1 0 0,3-41-463 0 0,0-3-8 0 0,1 2-27 0 0,0 7-78 0 0,0 0-1 0 0,0 0 1 0 0,-1 0 0 0 0,0 1 0 0 0,-1-1 0 0 0,1 0 0 0 0,-4 11-1 0 0,1 12-1 0 0,-1 6 87 0 0,-5 3 280 0 0,2 1 0 0 0,-3 45 0 0 0,10-77-329 0 0,1-1 1 0 0,1 15-1 0 0,1 11 24 0 0,-1-24-104 0 0,6 20 37 0 0,-7-28-27 0 0,-1-3 19 0 0,0 0-14 0 0,0 0-10 0 0,0 0-1 0 0,0 0 5 0 0,0 0 17 0 0,0 0-17 0 0,0 0-5 0 0,0 0-25 0 0,0 0-127 0 0,0 0-132 0 0,-16-18-820 0 0,8 8-350 0 0,1-1-383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5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56 7367 0 0,'0'0'568'0'0,"0"-2"-237"0"0,20-40 3285 0 0,-20 40-3732 0 0,3-8 472 0 0,-4 19 2149 0 0,-19 79 2728 0 0,-3 13-3478 0 0,2-24-1179 0 0,3 0 0 0 0,-8 91 0 0 0,13 44 840 0 0,13-188-1225 0 0,-1 8 67 0 0,2 0 0 0 0,7 43 0 0 0,1-21-156 0 0,-1-7 208 0 0,20 71 0 0 0,-25-110-177 0 0,0 0 0 0 0,1 0 0 0 0,0-1 0 0 0,0 0 0 0 0,1 1 0 0 0,-1-1 0 0 0,12 11 0 0 0,-15-17-52 0 0,-1-1-1 0 0,0 0-3 0 0,0 0-5 0 0,0 0 14 0 0,0-1-98 0 0,-1-19-1816 0 0,-1 8-5068 0 0,2 10-1355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0:5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83 3679 0 0,'0'0'284'0'0,"0"0"-32"0"0,0-2 559 0 0,-3-71 2433 0 0,3 67-3683 0 0,0 4 762 0 0,0 2 28 0 0,0 0 102 0 0,0 0 398 0 0,0 0 167 0 0,0 0 36 0 0,0 0-6 0 0,0 0-60 0 0,0 0-27 0 0,0 0-8 0 0,0 0-47 0 0,0 0-196 0 0,0 0-80 0 0,-1 2-20 0 0,-1 6-23 0 0,2-7-91 0 0,0-1-44 0 0,0 0-11 0 0,0 3-2 0 0,-1 4-92 0 0,1-1 0 0 0,0 1 0 0 0,1 0 0 0 0,-1-1 0 0 0,1 1 0 0 0,1-1 1 0 0,-1 1-1 0 0,1-1 0 0 0,0 0 0 0 0,1 1 0 0 0,5 11 0 0 0,-6-17-87 0 0,-1 2-4 0 0,15 18 244 0 0,-14-19-308 0 0,4 9 132 0 0,-4-9-286 0 0,-1 1 0 0 0,0 0 0 0 0,1-1 0 0 0,-1 1 0 0 0,-1 0 0 0 0,1 0 0 0 0,1 5 0 0 0,-2-5-4 0 0,1 1 0 0 0,0 0-1 0 0,0-1 1 0 0,0 1 0 0 0,2 3 0 0 0,10 25 125 0 0,-1 1 0 0 0,-2 1 0 0 0,-1-1-1 0 0,5 36 1 0 0,-5 31 26 0 0,-7-69-71 0 0,9 48 1 0 0,-8-61-28 0 0,-1 1 1 0 0,0-1-1 0 0,-2 38 1 0 0,-14 53 247 0 0,4-59-238 0 0,-21 54 0 0 0,1-5-75 0 0,17-53 7 0 0,3 0 1 0 0,1 0-1 0 0,-2 57 0 0 0,11-94-22 0 0,-11 158 72 0 0,11-164-5 0 0,-1-1 1 0 0,1 1-1 0 0,-1-1 1 0 0,0 1-1 0 0,0-1 1 0 0,0 1-1 0 0,-3 3 1 0 0,3-4-10 0 0,1-2-1 0 0,-13 1-16 0 0,12-1-103 0 0,-1 0 0 0 0,1 0 0 0 0,-1 0 1 0 0,0-1-1 0 0,1 1 0 0 0,-1 0 0 0 0,1-1 0 0 0,-1 1 0 0 0,1-1 0 0 0,-1 0 0 0 0,1 1 1 0 0,0-1-1 0 0,-1 0 0 0 0,1 0 0 0 0,0 0 0 0 0,0 0 0 0 0,-1 0 0 0 0,1 0 0 0 0,0 0 1 0 0,0-1-1 0 0,0 1 0 0 0,0 0 0 0 0,0 0 0 0 0,1-1 0 0 0,-2-2 0 0 0,-8-17-1430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1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65 106 4607 0 0,'0'0'102'0'0,"0"0"20"0"0,0 0 6 0 0,0 0 51 0 0,0 0 213 0 0,0 0 96 0 0,0 0 21 0 0,0 0 3 0 0,0 0 0 0 0,0 0 0 0 0,0 0 0 0 0,0 0 0 0 0,0 0 0 0 0,0 0 0 0 0,0 0 0 0 0,0 0-69 0 0,0 0-222 0 0,0 0 166 0 0,0 0 101 0 0,0 0 21 0 0,0 0-66 0 0,0 0-222 0 0,0 0 166 0 0,0 0 101 0 0,0 0 21 0 0,0 0-66 0 0,0 0-222 0 0,0 0 166 0 0,0 0 101 0 0,0 0 21 0 0,0 0-66 0 0,1-2-294 0 0,5-7-133 0 0,-1-1-16 0 0,-1-1 0 0 0,0 3 72 0 0,-3 7 299 0 0,-1 1 117 0 0,0 0 21 0 0,0 0 3 0 0,0 0 0 0 0,0 0 0 0 0,0 0 0 0 0,0 0-69 0 0,-1-2-294 0 0,-4-6-133 0 0,2-3-16 0 0,1 3 72 0 0,2 6 299 0 0,0 2 117 0 0,0 0 21 0 0,0 0-66 0 0,-2 0-294 0 0,-6-1-133 0 0,-3 0-16 0 0,2 3 72 0 0,7-2 299 0 0,2 0 117 0 0,0 0 21 0 0,0 0-66 0 0,-1-1-294 0 0,-5-5-133 0 0,3-2-16 0 0,2-1 0 0 0,7 2 0 0 0,-5 7 0 0 0,-1-1 0 0 0,0 1 0 0 0,1 0 0 0 0,-1 0 0 0 0,0 0 0 0 0,1-1 0 0 0,-1 1 0 0 0,0 0 0 0 0,1 0 0 0 0,-1 0 0 0 0,0 0 0 0 0,1 0 0 0 0,-1-1 0 0 0,1 1 0 0 0,-1 0 0 0 0,0 0 0 0 0,1 0 0 0 0,-1 0 0 0 0,1 0 0 0 0,-1 0 0 0 0,0 0 0 0 0,1 1 0 0 0,6 9 0 0 0,-4 4 0 0 0,0 0 0 0 0,-2-1 0 0 0,-1 1 0 0 0,0 0 0 0 0,0-1 0 0 0,0 0 0 0 0,-1-1 0 0 0,-3 0 0 0 0,2-2 72 0 0,2-7 299 0 0,0-3 117 0 0,0 0 21 0 0,0 0-134 0 0,0 0-577 0 0,0 0-248 0 0,0 0-50 0 0,0 0 126 0 0,0 0 576 0 0,0 0 248 0 0,0 0 50 0 0,0 0-58 0 0,2-2-293 0 0,6-3-133 0 0,6 2-16 0 0,-1 4 0 0 0,-1 3 0 0 0,1 4 0 0 0,3 5 0 0 0,-13-10 0 0 0,-2 1 0 0 0,0-3 0 0 0,0 0 0 0 0,0 0 0 0 0,0 0 0 0 0,0 0 0 0 0,0 0 0 0 0,0 0 0 0 0,-1 0 0 0 0,1 0 0 0 0,0 0 0 0 0,-1 1 0 0 0,1-1 0 0 0,-1 0 0 0 0,1 0 0 0 0,-1 3 0 0 0,1 0 0 0 0,7 14 0 0 0,-7-14 0 0 0,-1 12 0 0 0,1 12 0 0 0,-1-26 0 0 0,0 0 0 0 0,0 0 0 0 0,0 0 0 0 0,0 0 0 0 0,0 0 0 0 0,1 0 0 0 0,-1-1 0 0 0,1 1 0 0 0,-1 0 0 0 0,1 0 0 0 0,0 0 0 0 0,1 2 0 0 0,-1-2 0 0 0,0 0 0 0 0,0 0 0 0 0,0 0 0 0 0,0 1 0 0 0,-1-1 0 0 0,1 0 0 0 0,-1 0 0 0 0,1 1 0 0 0,-1-1 0 0 0,0 4 0 0 0,1 7 0 0 0,0 1 0 0 0,-2-1 0 0 0,-1-1 0 0 0,-1-1 0 0 0,0-1 0 0 0,-3 5 0 0 0,5-13 0 0 0,-7 11 0 0 0,2-5 0 0 0,2-4 0 0 0,-5 4 0 0 0,6-6 0 0 0,-7 1 0 0 0,0-2 0 0 0,0-1 0 0 0,-47 6 0 0 0,45-7 0 0 0,2-3 0 0 0,1-2 0 0 0,3-3 0 0 0,4-3 0 0 0,2 0 0 0 0,2 1-64 0 0,-2 9-273 0 0,1 2 148 0 0,0 0 1 0 0,0 0-1 0 0,0 0 1 0 0,-1 1-1 0 0,1-1 1 0 0,0 0-1 0 0,0 1 1 0 0,-1-1-1 0 0,1 0 1 0 0,0 1-1 0 0,0-1 1 0 0,-1 1-1 0 0,1-1 1 0 0,0 1-1 0 0,-1 0 0 0 0,1-1 1 0 0,-1 1-1 0 0,1 0 1 0 0,-1-1-1 0 0,1 1 1 0 0,-1 0-1 0 0,1 1 1 0 0,0-2 200 0 0,0 2-1536 0 0,-1-2-11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1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8287 0 0,'0'0'191'0'0,"0"0"26"0"0,0 0 9 0 0,0 0 42 0 0,0 0 158 0 0,0 0 72 0 0,0 0 12 0 0,0 0 70 0 0,-4 4 875 0 0,1-2 3158 0 0,0 1-337 0 0,3 0-1504 0 0,10-3-1524 0 0,7 0-993 0 0,-9 0-58 0 0,-1 0 1 0 0,0-1-1 0 0,0 1 1 0 0,0-2-1 0 0,1 1 1 0 0,-1-1-1 0 0,0 0 1 0 0,12-6-1 0 0,1-1-177 0 0,-9 5-24 0 0,-4 2 4 0 0,4 0 0 0 0,-14 9 0 0 0,1-3 40 0 0,-10 9-173 0 0,3-4 25 0 0,8-8-341 0 0,-4 4 585 0 0,2-4-5155 0 0,3-1-3168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1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6447 0 0,'0'0'142'0'0,"0"0"22"0"0,0 0 13 0 0,0 0 55 0 0,0 0 181 0 0,0 0 78 0 0,0 0 18 0 0,0 0 3 0 0,0 0 0 0 0,0 0 0 0 0,0 0 0 0 0,0 0 0 0 0,0 0 0 0 0,0 0 0 0 0,0 0 0 0 0,0 0 0 0 0,0 0 0 0 0,0 0 0 0 0,0 0 0 0 0,0 0 0 0 0,2-2 0 0 0,1 0-891 0 0,1 0 2387 0 0,-2 2 4123 0 0,3 14-6116 0 0,-4-8-14 0 0,-2 15-1 0 0,2-9 0 0 0,-1-5 0 0 0,0 0 0 0 0,0 0 0 0 0,-2 12 0 0 0,0-6 0 0 0,-1 1 0 0 0,1-1 0 0 0,3-1 0 0 0,8-4 0 0 0,4-2 0 0 0,1-2 0 0 0,4-1 181 0 0,-14-4-47 0 0,-1 0-6 0 0,6 0 407 0 0,0-1 0 0 0,15-4 0 0 0,-13 1-535 0 0,1-3 0 0 0,-1 1 0 0 0,0 4-133 0 0,-8 3-563 0 0,-3 0-258 0 0,0 0-56 0 0,0 0-149 0 0,0 0-573 0 0,0 0-253 0 0,0 0-51 0 0,0 0-11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1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6447 0 0,'0'0'142'0'0,"0"0"22"0"0,0 0 13 0 0,0 0 55 0 0,0 0 181 0 0,0 0 78 0 0,0 0 18 0 0,0 0 71 0 0,0 0 286 0 0,0 0 124 0 0,0 0 30 0 0,0 0-65 0 0,0 0-290 0 0,0 0-121 0 0,0 0-28 0 0,0 0-4 0 0,0 0 0 0 0,0 0 0 0 0,0 0 0 0 0,0 0-68 0 0,-1 1-217 0 0,0 1-94 0 0,0 16 1799 0 0,1-16-1561 0 0,0-2 117 0 0,0 1-354 0 0,-1 4 516 0 0,-8 11-333 0 0,6-4-301 0 0,3-8 178 0 0,0 0-1 0 0,0 0 0 0 0,0 0 1 0 0,-1 0-1 0 0,0 1 1 0 0,-1 4-1 0 0,0-6-107 0 0,2 0 357 0 0,-1-1-294 0 0,-1 3-144 0 0,1-4-4 0 0,0 1 0 0 0,1-1 0 0 0,-1 1 0 0 0,0 0 0 0 0,1-1 0 0 0,-1 1 0 0 0,1-1 0 0 0,0 1 0 0 0,0 0 0 0 0,-1-1-1 0 0,1 3 1 0 0,0 19-1 0 0,2 15 0 0 0,-1-30 0 0 0,0-4 0 0 0,0 1 0 0 0,-1 0 0 0 0,0 0 0 0 0,-1 10 0 0 0,1-3 0 0 0,0-9 0 0 0,0 12 0 0 0,-3 12 0 0 0,-2 61 0 0 0,4-68 0 0 0,4-15 0 0 0,0 25 0 0 0,-2-13 0 0 0,-2-13 0 0 0,0-3 0 0 0,1 0 0 0 0,-1 0 0 0 0,1 0 0 0 0,-1 0 0 0 0,1 0 0 0 0,0 0 0 0 0,-1 0 0 0 0,1 0 0 0 0,0 0 0 0 0,0 0 0 0 0,0 0 0 0 0,0 1 0 0 0,0-1 0 0 0,0 1 0 0 0,-2 9 0 0 0,-1-3-201 0 0,2-6-850 0 0,-5-15-1899 0 0,2 0 1416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1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77 4607 0 0,'0'0'208'0'0,"0"0"67"0"0,0 0 154 0 0,0 0 69 0 0,0 0 12 0 0,0 0 2 0 0,0 0 0 0 0,1-2 0 0 0,1 0-311 0 0,0 0-229 0 0,3-15 3466 0 0,0-3-1849 0 0,-3 11-1501 0 0,-1 7 283 0 0,-1 0 117 0 0,-1 0-315 0 0,4-15 827 0 0,-2 15-613 0 0,-1 2 101 0 0,0 0 21 0 0,0 0-66 0 0,0 0-222 0 0,0 0 166 0 0,0 0 101 0 0,0 0 21 0 0,-2 1-66 0 0,-9 1-294 0 0,0 3-133 0 0,2 2-16 0 0,0 1 0 0 0,-8 8 258 0 0,14-13 37 0 0,-1 0 1 0 0,1 1 0 0 0,0-1 0 0 0,0 1-1 0 0,-4 8 1 0 0,0 1-279 0 0,-13 18-18 0 0,12-20 1 0 0,1 1 0 0 0,0-1 0 0 0,-7 17 0 0 0,-17 38 172 0 0,11-27 1096 0 0,18-32-1116 0 0,0 0 0 0 0,0 1 0 0 0,-1 7 1 0 0,-4 16-154 0 0,-9 18 1 0 0,-17 55 0 0 0,25-63 0 0 0,-7 76 0 0 0,8-52 0 0 0,-8 96 0 0 0,14-152 0 0 0,1 1 0 0 0,0-1 0 0 0,1 0 0 0 0,-1 1 0 0 0,2-1 0 0 0,0 0 0 0 0,0 0 0 0 0,0 0 0 0 0,7 16 0 0 0,-5-14 0 0 0,9 20 0 0 0,-11-25 0 0 0,3 3 0 0 0,16 8 0 0 0,-8-7 0 0 0,0-2 0 0 0,3-4 0 0 0,1-4-40 0 0,-12 0-1074 0 0,0-1 0 0 0,1 0 0 0 0,-1 0 0 0 0,9-3 0 0 0,-11 3-932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2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9 7831 0 0,'0'0'356'0'0,"-2"-1"-6"0"0,0 0-305 0 0,0 0 0 0 0,0 0 0 0 0,-1 0 0 0 0,1 0 1 0 0,0 0-1 0 0,-1 1 0 0 0,1-1 0 0 0,0 1 0 0 0,-1 0 1 0 0,1 0-1 0 0,-1-1 0 0 0,1 2 0 0 0,-1-1 0 0 0,-2 0 0 0 0,-5 1 727 0 0,8-1-664 0 0,-1 0 0 0 0,0 1 1 0 0,1-1-1 0 0,-1 1 0 0 0,1-1 0 0 0,-1 1 0 0 0,1 0 1 0 0,-1 0-1 0 0,1 0 0 0 0,0 0 0 0 0,-1 0 0 0 0,-2 2 0 0 0,0 0 29 0 0,0 0-1 0 0,0-1 0 0 0,0 0 0 0 0,0 0 1 0 0,0 0-1 0 0,-8 1 0 0 0,-2 0-397 0 0,-29 3-1 0 0,43-6 228 0 0,-10 4 644 0 0,4-1-158 0 0,6-2 106 0 0,-1-1 18 0 0,-25-3 3550 0 0,25 3-3690 0 0,2 0-185 0 0,0 0-84 0 0,0 0-21 0 0,-1 0-26 0 0,-6 2-80 0 0,6-1 40 0 0,1-1 15 0 0,0 0-6 0 0,2 0 6 0 0,83 14 1201 0 0,-80-13-1208 0 0,1-1 1 0 0,-1 1-1 0 0,1-1 1 0 0,10-1-1 0 0,-8 0-3 0 0,5 0-5 0 0,-11 0-70 0 0,-1 1 1 0 0,0-1 0 0 0,1 1 0 0 0,-1 0 0 0 0,1 0 0 0 0,-1 0 0 0 0,0 0 0 0 0,1 0 0 0 0,-1 0 0 0 0,1 0 0 0 0,-1 0 0 0 0,1 0 0 0 0,-1 1 0 0 0,0-1 0 0 0,1 0-1 0 0,2 2 1 0 0,-3-1 2 0 0,1 0 0 0 0,-1 0 0 0 0,1-1 0 0 0,0 1 0 0 0,0 0 0 0 0,-1-1 0 0 0,1 1-1 0 0,0-1 1 0 0,2 0 0 0 0,0 0 41 0 0,6-3-44 0 0,-8 3-23 0 0,1-1 0 0 0,0 0 0 0 0,0 0-1 0 0,0 0 1 0 0,0-1 0 0 0,-1 1 0 0 0,1 0 0 0 0,-1-1 0 0 0,1 0-1 0 0,-1 1 1 0 0,0-1 0 0 0,1 0 0 0 0,1-3 0 0 0,1 0-52 0 0,-4 4-103 0 0,-1 1-161 0 0,2-5-802 0 0,-1 1-706 0 0,1 3-3751 0 0,-2 1 122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0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324 407 5063 0 0,'53'-132'1426'0'0,"-34"77"366"0"0,11-36-87 0 0,-26 76-1572 0 0,8-37-19 0 0,-11 48-28 0 0,-1-1 0 0 0,0 1 1 0 0,0 0-1 0 0,0-1 0 0 0,0 1 0 0 0,-1 0 1 0 0,1-1-1 0 0,-1 1 0 0 0,-3-7 0 0 0,4 10 68 0 0,0 0 0 0 0,-1 1 1 0 0,1-1-1 0 0,-1 0 0 0 0,1 1 0 0 0,-1-1 0 0 0,1 1 0 0 0,-1-1 0 0 0,1 0 0 0 0,-1 1 0 0 0,0-1 0 0 0,1 1 0 0 0,-1-1 0 0 0,0 1 0 0 0,1 0 0 0 0,-1-1 1 0 0,0 1-1 0 0,0 0 0 0 0,0-1 0 0 0,1 1 0 0 0,-1 0 0 0 0,0 0 0 0 0,0 0 0 0 0,0 0 0 0 0,1 0 0 0 0,-1 0 0 0 0,0 0 0 0 0,0 0 0 0 0,0 0 0 0 0,0 0 0 0 0,1 0 1 0 0,-1 0-1 0 0,-1 1 0 0 0,-1 0 26 0 0,1 0 0 0 0,-1 0 0 0 0,1 0 0 0 0,-1 0 1 0 0,1 0-1 0 0,0 0 0 0 0,-5 4 0 0 0,-7 9 419 0 0,1 0 0 0 0,0 1 0 0 0,1 1 0 0 0,-19 33-1 0 0,16-21-326 0 0,1 0-1 0 0,-13 40 0 0 0,-10 27 148 0 0,-58 105-1 0 0,70-151-127 0 0,8-12 101 0 0,1 0-1 0 0,1 1 1 0 0,3 1-1 0 0,1 0 1 0 0,-9 56-1 0 0,19-62-236 0 0,3-15-45 0 0,2-14-97 0 0,-2-4 3 0 0,0 1-12 0 0,-1 0 0 0 0,0 0 1 0 0,1 0-1 0 0,-1-1 0 0 0,1 1 1 0 0,0-1-1 0 0,-1 1 0 0 0,1-1 1 0 0,-1 0-1 0 0,1 1 0 0 0,0-1 1 0 0,-1 0-1 0 0,1 0 0 0 0,0 0 1 0 0,-1 0-1 0 0,1-1 0 0 0,0 1 1 0 0,-1 0-1 0 0,3-2 0 0 0,33-12 4 0 0,-31 11-9 0 0,11-6-75 0 0,-1 0 0 0 0,0-2 1 0 0,21-16-1 0 0,41-43-2017 0 0,-27 20-2584 0 0,-28 28-2258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1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10135 0 0,'0'0'464'0'0,"0"0"-9"0"0,-1 2-295 0 0,-3 5-3 0 0,3-5 569 0 0,1-2 244 0 0,0 0 44 0 0,0 0-61 0 0,-1 0-851 0 0,1 0 0 0 0,-1 0 1 0 0,1 1-1 0 0,-1-1 0 0 0,1 0 1 0 0,-1 0-1 0 0,1 1 0 0 0,-1-1 0 0 0,1 0 1 0 0,-1 1-1 0 0,1-1 0 0 0,0 0 0 0 0,-1 1 1 0 0,1-1-1 0 0,0 1 0 0 0,-1-1 0 0 0,1 0 1 0 0,0 1-1 0 0,0-1 0 0 0,-1 1 0 0 0,1-1 1 0 0,0 1-1 0 0,0-1 0 0 0,0 1 1 0 0,0-1-1 0 0,0 1 0 0 0,0-1 0 0 0,-1 1 1 0 0,1-1-1 0 0,1 2 0 0 0,-1 13 3061 0 0,2-11-2933 0 0,0 0-1 0 0,0 1 0 0 0,0-1 1 0 0,1-1-1 0 0,-1 1 1 0 0,1 0-1 0 0,0 0 0 0 0,0-1 1 0 0,0 0-1 0 0,6 5 1 0 0,-1-1 189 0 0,0 0 0 0 0,-1 1 0 0 0,11 15 0 0 0,-4-3-186 0 0,-1-1-1 0 0,-1 2 1 0 0,13 32 0 0 0,20 44 301 0 0,-28-63-340 0 0,-1 1 1 0 0,14 44-1 0 0,-13-2-194 0 0,-14-66 0 0 0,-2 1 0 0 0,1 0 0 0 0,-2 20 0 0 0,3 17 0 0 0,-1-28 0 0 0,-1 0 0 0 0,0-1 0 0 0,-2 1 0 0 0,0 0 0 0 0,-1-1 0 0 0,-11 41 0 0 0,11-52-173 0 0,-1 0 0 0 0,1 0 0 0 0,1 0 0 0 0,0 0 0 0 0,0 0 0 0 0,1 0 0 0 0,0 14 0 0 0,0-19-4 0 0,0-2 148 0 0,0-1-1 0 0,0 0 0 0 0,0 1 1 0 0,0-1-1 0 0,0 1 0 0 0,0-1 1 0 0,0 0-1 0 0,0 1 0 0 0,1-1 1 0 0,-1 0-1 0 0,0 1 0 0 0,1-1 1 0 0,0 2-1 0 0,3 5-1121 0 0,-4-8 848 0 0,1 0-1 0 0,-1 0 0 0 0,0 0 0 0 0,1 0 1 0 0,-1 0-1 0 0,0 1 0 0 0,1-1 1 0 0,-1 0-1 0 0,0 0 0 0 0,1 0 1 0 0,-1 0-1 0 0,0 0 0 0 0,1 0 1 0 0,-1 0-1 0 0,1 0 0 0 0,-1 0 1 0 0,0 0-1 0 0,1 0 0 0 0,-1-1 1 0 0,0 1-1 0 0,1 0 0 0 0,-1 0 1 0 0,0 0-1 0 0,1 0 0 0 0,-1 0 0 0 0,0-1 1 0 0,1 1-1 0 0,-1 0 0 0 0,1-1 1 0 0,-1 1 242 0 0,2-1-6577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2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8287 0 0,'0'0'191'0'0,"0"0"26"0"0,0 0 9 0 0,0 0 110 0 0,0 0 444 0 0,0 0 196 0 0,0 0 42 0 0,0 0-63 0 0,0 0-290 0 0,0 0-121 0 0,0 0-28 0 0,0 0-4 0 0,0 0 0 0 0,0 0 0 0 0,0 0 0 0 0,0 0 0 0 0,0 0 0 0 0,0 0 0 0 0,0 0 0 0 0,0 0-68 0 0,-2 1-289 0 0,-4 2-66 0 0,4-2 282 0 0,2-1 117 0 0,0 0 21 0 0,0 0 3 0 0,0 0 0 0 0,0 0 0 0 0,0 0 0 0 0,0 0-69 0 0,0 0-222 0 0,9 1 497 0 0,-1 1-445 0 0,16-6 712 0 0,2 0-969 0 0,1-3-16 0 0,14 3 0 0 0,-29 4 0 0 0,-1-1 0 0 0,-2 0-64 0 0,-7 1-273 0 0,-2 0-138 0 0,0 0-33 0 0,0 0-208 0 0,0 0-857 0 0,0 0-379 0 0,0 0-80 0 0,0 0-15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2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10135 0 0,'0'0'231'0'0,"0"0"29"0"0,0 0 19 0 0,0 0 105 0 0,0 0 410 0 0,0 0 184 0 0,0 0 40 0 0,-1 2 6 0 0,-3-1-1338 0 0,5 5 3032 0 0,6 0 5325 0 0,-3-4-8042 0 0,0 1 0 0 0,0-1 1 0 0,0 0-1 0 0,0 0 1 0 0,0-1-1 0 0,0 1 0 0 0,0-1 1 0 0,1 0-1 0 0,-1 0 0 0 0,0 0 1 0 0,1-1-1 0 0,6 1 0 0 0,-9-1-1 0 0,8 0 341 0 0,1 0 1 0 0,-1-1-1 0 0,1 0 0 0 0,-1-1 1 0 0,18-4-1 0 0,-17 0-341 0 0,-2 3-64 0 0,-8 3-273 0 0,-1 0-138 0 0,-10 6-749 0 0,-21 13-4333 0 0,21-14 3510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3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93 4607 0 0,'0'0'208'0'0,"-8"2"-383"0"0,6-3 8798 0 0,3-7-8607 0 0,0-1 56 0 0,-1 8 91 0 0,0 1-147 0 0,0 0 1 0 0,0 0-1 0 0,0-1 1 0 0,0 1-1 0 0,-1 0 1 0 0,1 0-1 0 0,0-1 0 0 0,0 1 1 0 0,0 0-1 0 0,0 0 1 0 0,0-1-1 0 0,0 1 1 0 0,0 0-1 0 0,0 0 0 0 0,0 0 1 0 0,-1-1-1 0 0,1 1 1 0 0,0 0-1 0 0,0 0 1 0 0,0 0-1 0 0,0 0 1 0 0,-1-1-1 0 0,1 1 0 0 0,0 0 1 0 0,0 0-1 0 0,0 0 1 0 0,-1 0-1 0 0,1 0 1 0 0,0 0-1 0 0,0 0 0 0 0,-1 0 1 0 0,1-1-1 0 0,0 1 1 0 0,0 0-1 0 0,-1 0 1 0 0,1 0-1 0 0,0 0 0 0 0,-9-4 1245 0 0,8 3-890 0 0,1 1 117 0 0,0 0 21 0 0,-1 0-66 0 0,-4-3-222 0 0,4 2 166 0 0,1 1 101 0 0,0 0 21 0 0,0 0-66 0 0,-1-1-294 0 0,1 0-133 0 0,-1 1-1 0 0,1 0 1 0 0,-1-1-1 0 0,1 1 1 0 0,-1 0 0 0 0,1-1-1 0 0,-1 1 1 0 0,1-1-1 0 0,-1 1 1 0 0,1-1-1 0 0,0 1 1 0 0,-1-1-1 0 0,1 1 1 0 0,0-1 0 0 0,-1 1-1 0 0,1-1 1 0 0,0 0-1 0 0,0 1 1 0 0,0-1-1 0 0,-1 1 1 0 0,1-2-1 0 0,0 0 102 0 0,0 1 371 0 0,0 1 21 0 0,0 0-66 0 0,0-8-278 0 0,-1 0-165 0 0,-1 0 0 0 0,-2-3 199 0 0,4 6 1634 0 0,-1 0-1817 0 0,-5 8-16 0 0,4-1 0 0 0,-5 18 0 0 0,-1 18 0 0 0,0-13 0 0 0,-6 16 0 0 0,14-37 0 0 0,-8 14 0 0 0,4-11 0 0 0,4-15 0 0 0,4-3 0 0 0,3 0 0 0 0,4-3 0 0 0,-7 12 0 0 0,-1 0 0 0 0,8-5 0 0 0,3 2 72 0 0,-2 3 299 0 0,-10 2 117 0 0,0 1 21 0 0,11 3 83 0 0,-3 1-576 0 0,0 5-16 0 0,-1 0 0 0 0,-1 2 0 0 0,-1 16 0 0 0,-6-21 0 0 0,0 0 0 0 0,0 0 0 0 0,-1 0 0 0 0,0 0 0 0 0,0 0 0 0 0,-1 0 0 0 0,-1 7 0 0 0,-13 52 0 0 0,10-51 0 0 0,-8 27 0 0 0,8-27 0 0 0,0-1 0 0 0,-3 19 0 0 0,7-19 0 0 0,0-1 0 0 0,-2 0 0 0 0,-1-1 0 0 0,-3 2 0 0 0,4-11 0 0 0,0-2 0 0 0,2 0 0 0 0,1 0 0 0 0,-1 0 0 0 0,0 0 0 0 0,0 0 0 0 0,1 0 0 0 0,-1 0 0 0 0,0 0 0 0 0,0 0 0 0 0,0 0 0 0 0,0-1 0 0 0,0 1 0 0 0,0 0 0 0 0,0-1 0 0 0,-1 1 0 0 0,-2 0 0 0 0,2 0 0 0 0,0 0 0 0 0,0 0 0 0 0,0 0 0 0 0,0 0 0 0 0,0-1 0 0 0,-1 1 0 0 0,1-1 0 0 0,0 1 0 0 0,0-1 0 0 0,-1 0 0 0 0,1 0 0 0 0,0 0 0 0 0,-1 0 0 0 0,-3-1 0 0 0,5 0 0 0 0,-1 1 0 0 0,1 0 0 0 0,-1 0 0 0 0,1 0 0 0 0,-1 0 0 0 0,1 0 0 0 0,-1 0 0 0 0,1 0 0 0 0,-3 1 0 0 0,3-1 0 0 0,0 1 0 0 0,0-1 0 0 0,-1 0 0 0 0,1 1 0 0 0,0-1 0 0 0,-1 0 0 0 0,1 0 0 0 0,0 0 0 0 0,0 0 0 0 0,-1 0 0 0 0,1 0 0 0 0,0 0 0 0 0,0 0 0 0 0,-1-1 0 0 0,-1 0 0 0 0,-6 0 0 0 0,6 2 0 0 0,2-1 0 0 0,0 1 0 0 0,0-1 0 0 0,0 0 0 0 0,0 1 0 0 0,1-1 0 0 0,-1 0 0 0 0,0 0 0 0 0,0 0 0 0 0,0 0 0 0 0,0 0 0 0 0,0 0 0 0 0,0 0 0 0 0,0 0 0 0 0,0 0 0 0 0,1 0 0 0 0,-1 0 0 0 0,0-1 0 0 0,-2 0 0 0 0,-25-4 72 0 0,26 5 299 0 0,-3-3 365 0 0,3 3-664 0 0,1 0 0 0 0,-1 0 1 0 0,1 0-1 0 0,0-1 1 0 0,-1 1-1 0 0,1 0 1 0 0,0-1-1 0 0,-1 0 1 0 0,1 1-1 0 0,0-1 1 0 0,-3-1-1 0 0,-2-4-72 0 0,1-1 0 0 0,2-2 0 0 0,4-3 0 0 0,2 2-64 0 0,-2 8-273 0 0,-1 2-138 0 0,0 0-33 0 0,0 0 65 0 0,0 0 222 0 0,0 0-166 0 0,0 0-101 0 0,0 0-21 0 0,0 0-207 0 0,0 0-857 0 0,0 0-379 0 0,0 0-80 0 0,0 0-15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3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63 10135 0 0,'0'0'464'0'0,"0"0"-9"0"0,-2 1-155 0 0,-5 3 443 0 0,5-3 227 0 0,2-1 44 0 0,0 0-61 0 0,0 0-288 0 0,-2 1-121 0 0,1 0 154 0 0,-2 0-1765 0 0,1-4 2994 0 0,2-5 4234 0 0,0 8-5673 0 0,1 0 21 0 0,27-14 99 0 0,-19 10-459 0 0,0 0-1 0 0,0 1 1 0 0,1 0 0 0 0,-1 1-1 0 0,12-2 1 0 0,-19 4-110 0 0,59-5 1078 0 0,14-3-1117 0 0,-6-2 0 0 0,-59 7 72 0 0,-8 3 299 0 0,-2 0 117 0 0,0 0 21 0 0,0 0-66 0 0,-7 11-278 0 0,-1-1-165 0 0,6-8 0 0 0,1-1 0 0 0,0 1 0 0 0,-1 0 0 0 0,1 0 0 0 0,-1-1 0 0 0,0 1-1 0 0,0-1 1 0 0,1 1 0 0 0,-1-1 0 0 0,0 0 0 0 0,0 0 0 0 0,0 0 0 0 0,-1 0 0 0 0,1 0 0 0 0,0 0 0 0 0,0 0 0 0 0,0-1 0 0 0,-1 1-1 0 0,-2-1 1 0 0,-5 2-62 0 0,8-1-275 0 0,-20-3-2514 0 0,20 2 1378 0 0,0 0-1382 0 0,-7-2-5333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3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55 154 8287 0 0,'0'0'191'0'0,"0"0"26"0"0,0 0 9 0 0,-2 1-34 0 0,-4 3-10 0 0,-6 1 2016 0 0,-4 3 8677 0 0,3 8-9724 0 0,8-8-1079 0 0,5-6 299 0 0,0-2 117 0 0,0 0 21 0 0,0 0-66 0 0,1 1-294 0 0,7 1-61 0 0,-6-2 283 0 0,1 1 117 0 0,2 1-148 0 0,-2-1-262 0 0,0-1-1 0 0,0 1 1 0 0,0-1 0 0 0,0 1 0 0 0,0-1-1 0 0,0 0 1 0 0,0 0 0 0 0,0 0-1 0 0,5-1 1 0 0,32-4-78 0 0,3-1 0 0 0,-29 4 0 0 0,-1-3 0 0 0,7 0 0 0 0,-14 5 0 0 0,-1 1 0 0 0,26-3 0 0 0,28-3 0 0 0,-15 1 0 0 0,-14 0 0 0 0,-22 3 0 0 0,27-1 0 0 0,19-1 0 0 0,-26 3 0 0 0,-12 0 0 0 0,-11 0 0 0 0,13 7 0 0 0,-6-4 0 0 0,-1 0 0 0 0,1-1 0 0 0,-8-1 0 0 0,1-1 0 0 0,-1 1 0 0 0,0-1 0 0 0,0 0 0 0 0,1-1 0 0 0,-1 1 0 0 0,0-1 0 0 0,7-1 0 0 0,15-5 0 0 0,-17 4 0 0 0,17-4 0 0 0,14 0 0 0 0,-28 5 0 0 0,-2 1 0 0 0,-1 0 0 0 0,1 0 0 0 0,0 1 0 0 0,13 2 0 0 0,-11-2 0 0 0,12 5 0 0 0,-22-4 0 0 0,0-1 0 0 0,1 0 0 0 0,-1 0 0 0 0,1 0 0 0 0,-1 0 0 0 0,1 0 0 0 0,-1 0 0 0 0,1-1 0 0 0,-1 1 0 0 0,0-1 0 0 0,3 0 0 0 0,24-4 0 0 0,20-6 0 0 0,4 0 0 0 0,-23 6 421 0 0,56-13 1206 0 0,-49 14-1627 0 0,-25 3 0 0 0,1 0 0 0 0,-2-2 0 0 0,2 1 0 0 0,8-1 0 0 0,-6-2 0 0 0,5-1 0 0 0,4-2 0 0 0,17-11 0 0 0,-32 15 0 0 0,-9 3 0 0 0,1 1 0 0 0,-1-1 0 0 0,0 1 0 0 0,0 0 0 0 0,0-1 0 0 0,0 1 0 0 0,0-1 0 0 0,1 1 0 0 0,-1 0 0 0 0,0-1 0 0 0,0 1 0 0 0,0-1 0 0 0,0 1 0 0 0,0-1 0 0 0,0 1 0 0 0,0-1 0 0 0,-1 1 0 0 0,1 0 0 0 0,0-1 0 0 0,0 0 0 0 0,-2-1 0 0 0,1 0 0 0 0,0 0 0 0 0,-1 0 0 0 0,0 0 0 0 0,1 0 0 0 0,-1 0 0 0 0,0 1 0 0 0,0-1 0 0 0,0 0 0 0 0,0 1 0 0 0,0 0 0 0 0,-3-2 0 0 0,-11-4-100 0 0,10 7-224 0 0,3 1-81 0 0,-23-3-3197 0 0,15-1-5607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4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35 6447 0 0,'0'0'298'0'0,"0"0"-10"0"0,0 0 20 0 0,0 0 780 0 0,0 0 356 0 0,0 0 76 0 0,0 0-123 0 0,0 0-574 0 0,2-1-250 0 0,1-1 426 0 0,0 1 0 0 0,0-1 0 0 0,0 0 0 0 0,-1 0 0 0 0,6-5 0 0 0,-8 7-936 0 0,0 0 1 0 0,0 0-1 0 0,0 0 1 0 0,0 0-1 0 0,-1 0 1 0 0,1 0-1 0 0,0 0 1 0 0,0 0-1 0 0,0 0 1 0 0,0 0-1 0 0,0 0 1 0 0,0 0-1 0 0,0 0 1 0 0,0 0-1 0 0,0 0 1 0 0,0 0-1 0 0,0 0 1 0 0,-1 0-1 0 0,1 0 1 0 0,0 0-1 0 0,0 0 1 0 0,0 0-1 0 0,0 0 1 0 0,0 0-1 0 0,0 0 1 0 0,0 0-1 0 0,0 0 1 0 0,0 0-1 0 0,0 0 1 0 0,0 0-1 0 0,0 0 1 0 0,0 0-1 0 0,0 0 1 0 0,0 0-1 0 0,0-1 1 0 0,0 1-1 0 0,0 0 1 0 0,0 0-1 0 0,-1 0 1 0 0,1 0-1 0 0,0 0 1 0 0,0 0-1 0 0,0 0 1 0 0,0 0-1 0 0,0 0 1 0 0,0 0-1 0 0,-23 12 292 0 0,11-4-355 0 0,-20 17 0 0 0,-9 6 0 0 0,36-28 0 0 0,1 1 0 0 0,0-1 0 0 0,-1 1 0 0 0,2 0 0 0 0,-1 0 0 0 0,-3 5 0 0 0,-9 10 0 0 0,3-4 307 0 0,12-13-171 0 0,0 0 352 0 0,-2 11 464 0 0,-1-1-803 0 0,-1-1-133 0 0,3 1-16 0 0,1 1 0 0 0,1-1 0 0 0,1 1 0 0 0,3 1 0 0 0,2-1 0 0 0,2-4 0 0 0,-4-5 0 0 0,-3-4 0 0 0,0 1 0 0 0,0 0 0 0 0,1 0 0 0 0,-1 0 0 0 0,0-1 0 0 0,1 1 0 0 0,-1 0 0 0 0,0-1 0 0 0,1 1 0 0 0,-1-1 0 0 0,3 1 0 0 0,14 4 0 0 0,39 8 0 0 0,-45-8 0 0 0,1 1 0 0 0,0 2 0 0 0,-4 2 0 0 0,-1 1 0 0 0,-4 1 0 0 0,-3-7 0 0 0,-1 1 0 0 0,0-1 0 0 0,0 0 0 0 0,0 0 0 0 0,-2 9 0 0 0,2-12 0 0 0,0 1 0 0 0,-1-1 0 0 0,1 0 0 0 0,-1 1 0 0 0,1-1 0 0 0,-1 1 0 0 0,0-1 0 0 0,0 0 0 0 0,0 0 0 0 0,-3 4 0 0 0,0 1 0 0 0,-13 30 0 0 0,16-33 0 0 0,0-2 0 0 0,1-1 0 0 0,-1 0 0 0 0,1 1 0 0 0,-1-1 0 0 0,1 0 0 0 0,-1 0 0 0 0,0 1 0 0 0,1-1 0 0 0,-1 0 0 0 0,0 0 0 0 0,0 0 0 0 0,0 0 0 0 0,0 0 0 0 0,-2 1 0 0 0,-7 12 0 0 0,8-13 0 0 0,-9 9 0 0 0,3-3 0 0 0,-3-4 0 0 0,-24-2 0 0 0,24-1 0 0 0,0-2 0 0 0,-1 1 0 0 0,1-1 0 0 0,2 0 0 0 0,8 2 0 0 0,0 0 0 0 0,0 0 0 0 0,0 0 0 0 0,0-1 0 0 0,0 1 0 0 0,0 0 0 0 0,-1-1 0 0 0,1 1 0 0 0,0-1 0 0 0,0 1 0 0 0,0-1 0 0 0,0 1 0 0 0,0-1 0 0 0,0 0 0 0 0,0 1 0 0 0,-1-2 0 0 0,-10-9 0 0 0,1 0 0 0 0,10 6 0 0 0,1 2 0 0 0,-3-8 0 0 0,3 0 0 0 0,2-3 0 0 0,0 11 0 0 0,0 2 0 0 0,-1 0 0 0 0,0 0 0 0 0,0 0 0 0 0,-1 0 0 0 0,1 0 0 0 0,0-1 0 0 0,0 1 0 0 0,0 0 0 0 0,-1 0 0 0 0,1-1 0 0 0,-1 1 0 0 0,1-2 0 0 0,30-43 0 0 0,4-1 0 0 0,-33 43 0 0 0,0 0 0 0 0,0 1 0 0 0,0-1 0 0 0,1 1 0 0 0,0 0 0 0 0,0 0 0 0 0,0 0 0 0 0,0 0 0 0 0,0 0 0 0 0,6-3 0 0 0,3-3 0 0 0,13-13 0 0 0,-1-2 0 0 0,28-35 0 0 0,-35 40 0 0 0,-15 16 0 0 0,-1 1 0 0 0,1 0 0 0 0,0 0 0 0 0,-1-1 0 0 0,1 1 0 0 0,-1-1 0 0 0,0 0 0 0 0,0 1 0 0 0,0-1 0 0 0,1-4 0 0 0,0 1 0 0 0,0-1 0 0 0,-1 1 0 0 0,0 0 0 0 0,0-1 0 0 0,0 1 0 0 0,-1-1 0 0 0,0 1 0 0 0,0-1 0 0 0,-1-6 0 0 0,1 9 0 0 0,-1 0 0 0 0,0 1 0 0 0,0-1 0 0 0,0 0 0 0 0,0 0 0 0 0,0 1 0 0 0,-1-1 0 0 0,0 1 0 0 0,0-1 0 0 0,0 1 0 0 0,0 0 0 0 0,0 0 0 0 0,-1 0 0 0 0,1 0 0 0 0,-1 0 0 0 0,-3-3 0 0 0,4 5-70 0 0,0 0 0 0 0,0 0 1 0 0,0 0-1 0 0,0 0 0 0 0,0 1 0 0 0,0-1 0 0 0,0 0 0 0 0,0 1 0 0 0,0 0 1 0 0,0-1-1 0 0,0 1 0 0 0,0 0 0 0 0,0 0 0 0 0,-1 0 0 0 0,-2 1 0 0 0,-31 9-2021 0 0,28-8 1627 0 0,7-1-1488 0 0,1-1-80 0 0,0 0-15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24 11975 0 0,'0'0'267'0'0,"0"0"42"0"0,0 0 17 0 0,0 0-28 0 0,0 0-126 0 0,0 0 204 0 0,0 0 111 0 0,0 0 22 0 0,0-2 71 0 0,0-1-47 0 0,0 3-844 0 0,-3-3 963 0 0,-3-8 4038 0 0,5 11-4543 0 0,1-1 0 0 0,-1 1-1 0 0,1-1 1 0 0,-1 1 0 0 0,1 0-1 0 0,-1-1 1 0 0,1 1 0 0 0,-1 0-1 0 0,0 0 1 0 0,1-1-1 0 0,-1 1 1 0 0,1 0 0 0 0,-1 0-1 0 0,0 0 1 0 0,1 0 0 0 0,-1 0-1 0 0,-1 0 1 0 0,-6 3-131 0 0,8-2-16 0 0,-1 0 0 0 0,1 0 0 0 0,-1 0 0 0 0,1 0 0 0 0,-1 0 0 0 0,1 0 0 0 0,-1 0 0 0 0,1 0 0 0 0,0 0 0 0 0,-1 0 0 0 0,1 0 0 0 0,0 0 0 0 0,0 0 0 0 0,0 0 0 0 0,0 0 0 0 0,0 0 0 0 0,0 0 0 0 0,0 0 0 0 0,0 0 0 0 0,1 2 0 0 0,-1 17 0 0 0,1 33 0 0 0,1-26 0 0 0,-2 0 0 0 0,-1-1 0 0 0,-6 36 0 0 0,-14 22 0 0 0,18-74-64 0 0,2-8-273 0 0,1-2-138 0 0,0 0-33 0 0,0 0-208 0 0,2-12-2809 0 0,1 0 1493 0 0,1-1-15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4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32 128 13823 0 0,'0'0'315'0'0,"0"0"45"0"0,0 0 21 0 0,0 0-49 0 0,-10-6 1620 0 0,7 3-170 0 0,2 2-1529 0 0,-1 0-1 0 0,1 0 1 0 0,0 0-1 0 0,0 0 1 0 0,0 0-1 0 0,0 0 1 0 0,0-1-1 0 0,-2-1 1 0 0,2 0 0 0 0,0 0 1 0 0,0 0 0 0 0,0 0 0 0 0,0 0 0 0 0,0 0-1 0 0,1 0 1 0 0,-1 0 0 0 0,1-4 0 0 0,1-5-237 0 0,3 1-17 0 0,3-6-946 0 0,-2 2-1755 0 0,-4 9 738 0 0,1-9-83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4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11975 0 0,'0'0'547'0'0,"0"0"-11"0"0,0 0-203 0 0,0 0 419 0 0,0 0 220 0 0,0 0 42 0 0,0 0-61 0 0,0 0-288 0 0,0 0-121 0 0,0 0-28 0 0,0 0-4 0 0,0 0 0 0 0,0 0 0 0 0,0 0 0 0 0,0 0-68 0 0,1-1-289 0 0,4-2 55 0 0,-1 0 0 0 0,0 0 1 0 0,0 0-1 0 0,1 1 0 0 0,0-1 1 0 0,9-2-1 0 0,-5 3-91 0 0,-1 0-1 0 0,1 1 1 0 0,0 0 0 0 0,16 0-1 0 0,-23 1-118 0 0,5-1 0 0 0,0 2 0 0 0,1-1 0 0 0,-1 1 0 0 0,0 0 0 0 0,13 3 0 0 0,-10-1 0 0 0,0-1 0 0 0,1 0 0 0 0,-1-1 0 0 0,1 0 0 0 0,-1-1 0 0 0,1 0 0 0 0,-1-1 0 0 0,1 0 0 0 0,-1 0 0 0 0,1-1 0 0 0,-1 0 0 0 0,14-6 0 0 0,114-36 0 0 0,-128 41 0 0 0,-1-2 0 0 0,16-8 0 0 0,-16 8 0 0 0,0 0 0 0 0,17-6 0 0 0,7-1 0 0 0,-17 6 0 0 0,29-7 0 0 0,-39 12 0 0 0,18-4 0 0 0,-1 1 0 0 0,1 0 0 0 0,0 2 0 0 0,31 1 0 0 0,20 7 0 0 0,-67-5 0 0 0,0-1 0 0 0,1 0 0 0 0,-1-1 0 0 0,0 0 0 0 0,0 0 0 0 0,0-1 0 0 0,0 0 0 0 0,0-1 0 0 0,0 1 0 0 0,-1-1 0 0 0,12-7 0 0 0,1-2 310 0 0,1 0 1 0 0,36-16-1 0 0,-44 24-6 0 0,-1 0 1 0 0,19-3-1 0 0,8-2-100 0 0,-31 7-204 0 0,-5 1 0 0 0,0 0 0 0 0,1 0 0 0 0,-1 1 0 0 0,1-1 0 0 0,-1 1 0 0 0,1 0 0 0 0,-1 0 0 0 0,0 1 0 0 0,5 0 0 0 0,6 0 0 0 0,8 2 0 0 0,-18 0 0 0 0,0 0 0 0 0,9 2 0 0 0,3 4 0 0 0,-11-7 0 0 0,-1-2 0 0 0,9 2 0 0 0,0-4 0 0 0,-1-5 0 0 0,0 0 0 0 0,2-2 0 0 0,-13 4 0 0 0,-1 3 0 0 0,2-12-189 0 0,-4 11-425 0 0,2 3 165 0 0,-1-1 281 0 0,1 1-1 0 0,0-1 1 0 0,0 0 0 0 0,-1 1-1 0 0,1 0 1 0 0,0-1-1 0 0,0 1 1 0 0,-1-1 0 0 0,1 1-1 0 0,0-1 1 0 0,-1 1 0 0 0,1 0-1 0 0,-1-1 1 0 0,1 1-1 0 0,-1 0 1 0 0,1-1 0 0 0,-1 1-1 0 0,-1-1-945 0 0,-6-5-6393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0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9215 0 0,'0'0'707'0'0,"0"0"-87"0"0,3 1 1363 0 0,0 1-1184 0 0,1 0 0 0 0,0 0 0 0 0,-1-1 0 0 0,1 0 0 0 0,0 1 0 0 0,0-1 0 0 0,0-1 0 0 0,1 1 0 0 0,3 0 0 0 0,-3-1-292 0 0,1-1 1 0 0,-1 1 0 0 0,0-1 0 0 0,0 0 0 0 0,0 0 0 0 0,7-3-1 0 0,4-3-435 0 0,-1 0 0 0 0,0-1 0 0 0,21-16 0 0 0,15-8 219 0 0,-37 24-684 0 0,1 0 0 0 0,1 1 0 0 0,-1 1 0 0 0,1 0 0 0 0,0 1-1 0 0,0 1 1 0 0,1 1 0 0 0,30-4 0 0 0,19 6-3043 0 0,-45 1 1729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4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 10135 0 0,'0'0'231'0'0,"0"0"29"0"0,0 0 19 0 0,0 0 105 0 0,0 0 410 0 0,0 0 184 0 0,0 0 40 0 0,1-1-63 0 0,0 0-792 0 0,-1 1 1 0 0,0 0-1 0 0,0 0 1 0 0,1 0-1 0 0,-1-1 1 0 0,0 1-1 0 0,0 0 1 0 0,1 0-1 0 0,-1 0 1 0 0,0 0-1 0 0,0 0 1 0 0,1-1-1 0 0,-1 1 1 0 0,0 0-1 0 0,1 0 1 0 0,-1 0-1 0 0,0 0 1 0 0,0 0-1 0 0,1 0 1 0 0,-1 0-1 0 0,0 0 1 0 0,1 0-1 0 0,-1 0 1 0 0,0 0-1 0 0,1 0 1 0 0,-1 0-1 0 0,0 1 1 0 0,0-1-1 0 0,1 0 1 0 0,-1 0-1 0 0,0 0 1 0 0,0 0-1 0 0,1 0 1 0 0,-1 1-1 0 0,0-1 1 0 0,0 0-1 0 0,1 0 1 0 0,-1 0-1 0 0,0 1 1 0 0,0-1-1 0 0,0 0 1 0 0,1 0-1 0 0,-1 1 1 0 0,0-1-1 0 0,1 2 13 0 0,-1 0 0 0 0,0 0 0 0 0,0 0-1 0 0,0-1 1 0 0,0 1 0 0 0,0 0 0 0 0,0 0 0 0 0,-1 3-1 0 0,-1 4-326 0 0,0 0 0 0 0,-6 16-1 0 0,-41 92 152 0 0,37-86 0 0 0,10-20 0 0 0,6-8 0 0 0,4-5 0 0 0,-2 1 102 0 0,0-1 0 0 0,0 0 1 0 0,0-1-1 0 0,0 1 0 0 0,0-1 0 0 0,-1-1 0 0 0,1 1 0 0 0,-1-1 0 0 0,0 0 1 0 0,0 0-1 0 0,0 0 0 0 0,7-9 0 0 0,-5 6 42 0 0,-1 1 0 0 0,2 0 0 0 0,-1 0 0 0 0,13-8 0 0 0,12-5-144 0 0,-22 14 0 0 0,1 7 0 0 0,6 5 0 0 0,-13-3 0 0 0,-3-1 0 0 0,25 20-1384 0 0,-24-22 941 0 0,-1-1 294 0 0,5 1 61 0 0,-4 0-283 0 0,-2-1-117 0 0,0 0-21 0 0,0 0-3 0 0,1-2 0 0 0,4-5-469 0 0,-1 1-1 0 0,-1-1 1 0 0,1 0-1 0 0,-1 0 0 0 0,4-13 1 0 0,-4 7-554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4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13823 0 0,'0'0'315'0'0,"0"0"45"0"0,0 0 21 0 0,0 0-49 0 0,0 0-81 0 0,0 0 481 0 0,0 0 237 0 0,0 0 45 0 0,0 0 8 0 0,0 0 2 0 0,0 0 0 0 0,0 0 0 0 0,0 0-69 0 0,0 0-290 0 0,0 0-121 0 0,0 0-28 0 0,0 0-72 0 0,-2 1-289 0 0,-1 0-140 0 0,-6 4-9 0 0,-3 14-10 0 0,7-6 4 0 0,-6 24 0 0 0,-2 4 0 0 0,-20 73 0 0 0,25-80 0 0 0,-52 213 0 0 0,47-204-849 0 0,9-29 61 0 0,11-34 225 0 0,30-80-6978 0 0,-17 44 3482 0 0,-9 21 2011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4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11975 0 0,'0'0'267'0'0,"0"0"42"0"0,0 0 17 0 0,0 0-28 0 0,2-1-196 0 0,6-4 47 0 0,-6 4 571 0 0,-2 1 249 0 0,0 0 45 0 0,0 0-61 0 0,0 0-288 0 0,0 0-121 0 0,0 0-28 0 0,0 0-4 0 0,0 0 0 0 0,0 0 0 0 0,0 0 0 0 0,4 28 1635 0 0,-3-25-2100 0 0,-1 0 0 0 0,1 0 0 0 0,0 0 0 0 0,-1 0 0 0 0,0 0 0 0 0,0 0 0 0 0,0 0 0 0 0,0 0 0 0 0,0 0 0 0 0,-2 6 0 0 0,0 0-47 0 0,0 0 0 0 0,1 0 0 0 0,-1 0 0 0 0,2 1 0 0 0,-1-1 0 0 0,2 11 0 0 0,-1-7 0 0 0,-1 15-67 0 0,0 7-6115 0 0,1-35 4647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4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17503 0 0,'0'0'399'0'0,"1"-2"60"0"0,1-4-308 0 0,0 0 0 0 0,0-1 0 0 0,-1 1 0 0 0,0-1 1 0 0,0 1-1 0 0,0-7 0 0 0,4-23-7 0 0,8-16 3755 0 0,-9 40-3866 0 0,0 1-33 0 0,-4 2-61 0 0,-1 7-265 0 0,1 2-140 0 0,0 0-41 0 0,0 0-277 0 0,0 0-1144 0 0,0 0-506 0 0,0 0-102 0 0,0 0-22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4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93 17503 0 0,'-1'2'399'0'0,"-8"15"540"0"0,8-15-518 0 0,0 0-276 0 0,-4 6 433 0 0,0-2-1022 0 0,2-13 6453 0 0,2-5-5992 0 0,2 6-15 0 0,0 1 0 0 0,0 0 0 0 0,1 0 0 0 0,0 0 0 0 0,3-8 0 0 0,9-21-78 0 0,-13 31 104 0 0,7-18-1969 0 0,-5 10-4186 0 0,-2 9-1393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4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11975 0 0,'0'0'547'0'0,"0"0"-11"0"0,0 0-203 0 0,0 0 419 0 0,0 0 220 0 0,0 0 42 0 0,0 0 8 0 0,0 0 2 0 0,0 0 0 0 0,0 0 0 0 0,0 0-69 0 0,-1 2-290 0 0,-6 21-135 0 0,0 0-1 0 0,2 1 1 0 0,-4 33 0 0 0,7-42-130 0 0,-1 0 0 0 0,-7 22 0 0 0,0 0 5 0 0,8-23-405 0 0,1-14 3 0 0,1 1 0 0 0,0-1 1 0 0,0 1-1 0 0,0-1 0 0 0,0 0 0 0 0,0 1 0 0 0,0-1 0 0 0,0 1 0 0 0,1-1 0 0 0,-1 1 1 0 0,0-1-1 0 0,0 1 0 0 0,0-1 0 0 0,0 0 0 0 0,0 1 0 0 0,1-1 0 0 0,-1 1 0 0 0,0-1 1 0 0,0 0-1 0 0,1 1 0 0 0,-1-1 0 0 0,1 1 0 0 0,1 0 50 0 0,-1-1 0 0 0,1 0-1 0 0,-1 1 1 0 0,1-1 0 0 0,0 0 0 0 0,-1 0-1 0 0,1 0 1 0 0,-1 0 0 0 0,1 0 0 0 0,0 0-1 0 0,-1-1 1 0 0,1 1 0 0 0,-1 0 0 0 0,1-1-1 0 0,0 1 1 0 0,-1-1 0 0 0,1 0 0 0 0,2-1-1 0 0,29-19 890 0 0,-30 19-926 0 0,18-16 4 0 0,-12 10-21 0 0,0 0-1 0 0,12-8 1 0 0,0-1 1 0 0,-10 11-64 0 0,-8 5-241 0 0,0-1-1 0 0,1 1 1 0 0,-1 0 0 0 0,1 0-1 0 0,4 0 1 0 0,-6 1-207 0 0,-2 0 0 0 0,9 2 421 0 0,-5-1-6360 0 0,-4-1 1473 0 0,0 0 3442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4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11975 0 0,'0'0'547'0'0,"0"0"-11"0"0,0 0-203 0 0,0 0 419 0 0,0 0 220 0 0,0 0 42 0 0,0 0 8 0 0,-1 1 2 0 0,-17 1 1024 0 0,16-2-1093 0 0,2 0-290 0 0,0 0-121 0 0,0 0-28 0 0,0 0-4 0 0,0 0 0 0 0,0 0 0 0 0,0 0 0 0 0,0 0-68 0 0,1 2-289 0 0,2 7-66 0 0,-2-5 161 0 0,0 0-1 0 0,-1 0 1 0 0,1 0-1 0 0,-1 0 1 0 0,-1 0-1 0 0,1 0 1 0 0,-1 7 0 0 0,0-3-287 0 0,-2 30 55 0 0,2-19-18 0 0,-1 0-1 0 0,-5 23 0 0 0,3-18 1 0 0,-3 28 0 0 0,5-27 0 0 0,-6 25 0 0 0,-7 30-75 0 0,-4 16-251 0 0,14-70-181 0 0,4-12 122 0 0,-1 0-1 0 0,-6 21 1 0 0,7-33 14 0 0,1-2-117 0 0,0 0-21 0 0,8-13-515 0 0,0-3-742 0 0,-1-1-1 0 0,9-32 1 0 0,-4 10-1641 0 0,1 4 849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4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15663 0 0,'0'0'356'0'0,"0"0"50"0"0,0 0 20 0 0,0 0-42 0 0,0 0-112 0 0,0 2 463 0 0,0 7 234 0 0,0-7 45 0 0,0-2-61 0 0,0 2-288 0 0,-3 21 395 0 0,3-21-548 0 0,-2 9 512 0 0,1 2-365 0 0,1 1-1 0 0,0 0 1 0 0,3 14-1 0 0,-1-2-133 0 0,3 65-2540 0 0,-1-74-2202 0 0,-3-5 2682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4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28 119 23039 0 0,'0'0'528'0'0,"0"0"69"0"0,0 0 38 0 0,-1-3-80 0 0,-7-15-449 0 0,-8-33 1 0 0,13 38-107 0 0,4 1 0 0 0,5-6-3320 0 0,-5 16-398 0 0,0 1-4244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4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14 127 6447 0 0,'1'-13'9'0'0,"-1"0"376"0"0,0 1 5829 0 0,-4 3-1502 0 0,3 8-4540 0 0,1 1-1 0 0,-1-1 1 0 0,1 0-1 0 0,-1 1 1 0 0,1-1-1 0 0,0 0 0 0 0,-1 0 1 0 0,1 1-1 0 0,0-1 1 0 0,-1 0-1 0 0,1 0 1 0 0,0 1-1 0 0,0-1 1 0 0,0-1-1 0 0,-4-14 4441 0 0,3 15-4100 0 0,1 1 0 0 0,0 0 0 0 0,0 0 0 0 0,0 0-68 0 0,10-5-272 0 0,-4 3-172 0 0,1-1 0 0 0,0 1 0 0 0,0 1 0 0 0,0-1 0 0 0,10 0 0 0 0,-12 2 0 0 0,0-1 0 0 0,-1 1 0 0 0,1-1 0 0 0,8-3 0 0 0,-9 2 0 0 0,20-5 0 0 0,-9 3-201 0 0,22-7 1 0 0,-35 10-275 0 0,5-1-269 0 0,-7 2-5684 0 0,-9 4 4510 0 0,-1-1 1 0 0,-14 3-1 0 0,9-3-129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0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309 557 5527 0 0,'0'0'423'0'0,"0"0"-4"0"0,0 0 1015 0 0,0 0 476 0 0,0 0 90 0 0,-2 0-172 0 0,0-1-1611 0 0,-1 0 1 0 0,1 1-1 0 0,0-1 1 0 0,0 0 0 0 0,0-1-1 0 0,-1 1 1 0 0,1 0-1 0 0,0 0 1 0 0,-2-3-1 0 0,-6-3 560 0 0,9 6-425 0 0,-1 0-96 0 0,-91-51 1428 0 0,91 51-1510 0 0,0 0 2 0 0,-5-3 20 0 0,-1 1 0 0 0,1 0 0 0 0,-1 0 0 0 0,0 1 0 0 0,-10-2 0 0 0,16 4-161 0 0,0 0 0 0 0,0 0 0 0 0,-1 0 0 0 0,1 0 1 0 0,0 0-1 0 0,0 1 0 0 0,-1-1 0 0 0,1 1 0 0 0,0 0 0 0 0,0 0 0 0 0,0 0 0 0 0,0 0 0 0 0,0 0 0 0 0,0 0 0 0 0,0 0 0 0 0,0 1 0 0 0,0-1 0 0 0,1 1 0 0 0,-1-1 0 0 0,1 1 1 0 0,-1 0-1 0 0,-1 2 0 0 0,-5 6 67 0 0,1 1 1 0 0,-11 18 0 0 0,18-28-84 0 0,-7 10 98 0 0,2 1 0 0 0,-1-1 1 0 0,1 1-1 0 0,-5 22 1 0 0,9-28-70 0 0,0 1-1 0 0,0-1 1 0 0,1 0 0 0 0,0 1 0 0 0,0-1 0 0 0,0 1 0 0 0,1-1-1 0 0,0 0 1 0 0,1 1 0 0 0,-1-1 0 0 0,4 8 0 0 0,-1-3 33 0 0,0-1 0 0 0,0-1 0 0 0,11 18 1 0 0,-14-25-72 0 0,1-1 0 0 0,-1 1 0 0 0,0 0 1 0 0,0-1-1 0 0,1 1 0 0 0,-1-1 1 0 0,1 1-1 0 0,-1-1 0 0 0,1 1 1 0 0,0-1-1 0 0,-1 0 0 0 0,1 0 0 0 0,0 0 1 0 0,0 0-1 0 0,0 0 0 0 0,0-1 1 0 0,0 1-1 0 0,0 0 0 0 0,0-1 0 0 0,0 1 1 0 0,0-1-1 0 0,0 0 0 0 0,0 0 1 0 0,0 0-1 0 0,1 0 0 0 0,2 0 0 0 0,18-5 145 0 0,-18 5-102 0 0,0-1 1 0 0,1 0-1 0 0,-1 0 0 0 0,0-1 1 0 0,0 1-1 0 0,-1-1 0 0 0,1 0 1 0 0,0-1-1 0 0,5-2 0 0 0,0-2 56 0 0,0 0 0 0 0,0-1 0 0 0,-1 0 0 0 0,0 0 0 0 0,0-1 0 0 0,-1 0 0 0 0,0 0 0 0 0,10-16-1 0 0,-13 17-57 0 0,0-1 0 0 0,-1 1 0 0 0,0-1 0 0 0,0 1-1 0 0,-1-1 1 0 0,0-1 0 0 0,-1 1 0 0 0,0 0 0 0 0,2-19-1 0 0,-4 26 21 0 0,0 2 1 0 0,0 0 0 0 0,-2-3 36 0 0,2 3-100 0 0,0 0-1 0 0,0 0 1 0 0,-1-1 0 0 0,1 1-1 0 0,0 0 1 0 0,0 0-1 0 0,0-1 1 0 0,0 1 0 0 0,0 0-1 0 0,0 0 1 0 0,-1 0-1 0 0,1-1 1 0 0,0 1 0 0 0,0 0-1 0 0,0 0 1 0 0,0 0-1 0 0,-1-1 1 0 0,1 1 0 0 0,0 0-1 0 0,0 0 1 0 0,-1 0-1 0 0,1 0 1 0 0,0 0 0 0 0,0 0-1 0 0,-1-1 1 0 0,1 1-1 0 0,0 0 1 0 0,0 0-1 0 0,-1 0 1 0 0,-8 1 65 0 0,-1 3-58 0 0,6 0-21 0 0,0 0 0 0 0,0 0 1 0 0,0 1-1 0 0,0-1 0 0 0,1 1 0 0 0,0 0 0 0 0,0 0 0 0 0,0 0 0 0 0,0 1 1 0 0,1-1-1 0 0,0 0 0 0 0,-3 12 0 0 0,4-8-3 0 0,-1 0-1 0 0,1 0 1 0 0,0-1-1 0 0,1 1 1 0 0,0 0-1 0 0,1 0 1 0 0,3 17-1 0 0,-4-22 5 0 0,0-1-1 0 0,1 1 1 0 0,0 0-1 0 0,0-1 1 0 0,0 1 0 0 0,0-1-1 0 0,1 1 1 0 0,-1-1-1 0 0,3 4 1 0 0,1 0-16 0 0,6 11-58 0 0,-7-15 65 0 0,0-1 1 0 0,11 8 0 0 0,-9-10 14 0 0,-3-1 0 0 0,2 1 2 0 0,0 0 0 0 0,0 0 0 0 0,0-1 0 0 0,0 0 0 0 0,0 0 0 0 0,-1 0 0 0 0,1-1 0 0 0,0 1 0 0 0,-1-1 0 0 0,1 0 0 0 0,-1-1 0 0 0,1 1 0 0 0,-1-1 0 0 0,5-3 0 0 0,5-7 20 0 0,0 1 1 0 0,19-23-1 0 0,-6 6-10 0 0,61-68-168 0 0,-22 22 67 0 0,-46 55 92 0 0,0-1 0 0 0,-2-1 0 0 0,-1-1-1 0 0,21-34 1 0 0,-19 14 255 0 0,19-58 1 0 0,-22 57-116 0 0,-11 31-100 0 0,0-1 0 0 0,-1 0 0 0 0,-1 0 0 0 0,0-1 0 0 0,-1 1 0 0 0,-1 0 0 0 0,0-1 0 0 0,-1-24 0 0 0,0 37-42 0 0,-1 1 0 0 0,1 0 1 0 0,0 0-1 0 0,0 0 0 0 0,-1 0 1 0 0,1 0-1 0 0,-1-1 0 0 0,1 1 0 0 0,-1 0 1 0 0,1 0-1 0 0,-1 0 0 0 0,0 0 1 0 0,0 0-1 0 0,1 1 0 0 0,-1-1 1 0 0,0 0-1 0 0,-1-1 0 0 0,2 2-7 0 0,-1-1 0 0 0,1 0 0 0 0,-1 1 0 0 0,1-1 0 0 0,-1 1 1 0 0,0-1-1 0 0,1 1 0 0 0,-1-1 0 0 0,0 1 0 0 0,1 0 0 0 0,-1-1 0 0 0,0 1 0 0 0,1 0 0 0 0,-1 0 0 0 0,0-1 0 0 0,0 1 0 0 0,1 0 0 0 0,-1 0 1 0 0,0 0-1 0 0,0 0 0 0 0,1 0 0 0 0,-1 0 0 0 0,0 0 0 0 0,0 0 0 0 0,-1 0 0 0 0,0 1-14 0 0,-2-2 1 0 0,-2 1 16 0 0,-13 6 5 0 0,14-4-11 0 0,-1 1 0 0 0,0 0 0 0 0,1 0 0 0 0,0 0 0 0 0,0 1 0 0 0,0 0 0 0 0,0 0 0 0 0,1 0 0 0 0,-1 1 0 0 0,1-1 0 0 0,0 1 0 0 0,0 0 0 0 0,1 0 0 0 0,-4 6 0 0 0,-4 10-43 0 0,1 0 1 0 0,-10 31-1 0 0,17-44 47 0 0,-46 141-64 0 0,-2 9-12 0 0,37-122 70 0 0,-65 182 299 0 0,75-202-240 0 0,0-1 0 0 0,0 1 1 0 0,1 0-1 0 0,0 32 0 0 0,4-32-51 0 0,0-16-19 0 0,-1 1 1 0 0,0 0 0 0 0,0-1-1 0 0,1 1 1 0 0,-1 0 0 0 0,0-1-1 0 0,1 1 1 0 0,-1 0 0 0 0,1-1-1 0 0,-1 1 1 0 0,1-1 0 0 0,-1 1-1 0 0,1-1 1 0 0,1 1-1 0 0,-1 0-98 0 0,0 0-1 0 0,0-1 1 0 0,0 1-1 0 0,0-1 0 0 0,0 0 1 0 0,0 1-1 0 0,1-1 0 0 0,-1 0 1 0 0,0 0-1 0 0,2 0 0 0 0,14-3-1605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4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15663 0 0,'0'0'356'0'0,"0"0"50"0"0,0 0 20 0 0,0 0-42 0 0,2-1-250 0 0,13-6 1397 0 0,1 0 1 0 0,1 1 0 0 0,19-4-1 0 0,-13 3-696 0 0,-21 6-735 0 0,1 0 0 0 0,-1 1 1 0 0,0-1-1 0 0,1 1 0 0 0,-1-1 1 0 0,0 1-1 0 0,6 0 0 0 0,-5 0-442 0 0,-1 1 0 0 0,1-1 0 0 0,0-1 0 0 0,0 1 0 0 0,0 0 0 0 0,0-1 0 0 0,0 1 0 0 0,-1-1 0 0 0,1 0 0 0 0,0 0 0 0 0,-1 0 0 0 0,1 0 0 0 0,0-1 0 0 0,-1 1 0 0 0,1-1 0 0 0,3-2 0 0 0,-4 2-1193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5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10135 0 0,'0'0'464'0'0,"2"1"-9"0"0,6 2-87 0 0,-6-2 728 0 0,-2-1 353 0 0,0 0 73 0 0,0 0-125 0 0,0 0-574 0 0,0 0-250 0 0,0 0-49 0 0,0 0-11 0 0,0 0-1 0 0,0 0 0 0 0,0 0 0 0 0,0 0 0 0 0,0 0 0 0 0,-1 0-388 0 0,-1 0 0 0 0,0 0 0 0 0,0 1 0 0 0,0-1 0 0 0,1 0 0 0 0,-1 1 0 0 0,0 0 0 0 0,1-1 0 0 0,-4 2 0 0 0,0 1 104 0 0,1-3-151 0 0,3 0-71 0 0,0 0-1 0 0,0 0 0 0 0,0 0 0 0 0,0 0 1 0 0,0 1-1 0 0,0-1 0 0 0,0 0 0 0 0,0 1 1 0 0,0-1-1 0 0,0 1 0 0 0,0-1 1 0 0,0 1-1 0 0,0-1 0 0 0,0 1 0 0 0,0 0 1 0 0,1-1-1 0 0,-3 3 0 0 0,-1 0 135 0 0,0 1 0 0 0,0 0 0 0 0,0 0 0 0 0,1 0 1 0 0,-1 0-1 0 0,1 1 0 0 0,-4 7 0 0 0,4-7 14 0 0,-1 1 1 0 0,1-1-1 0 0,-1 0 1 0 0,-1 0 0 0 0,-5 6-1 0 0,6-7-154 0 0,-1 1 0 0 0,1 0 0 0 0,0 0 0 0 0,0 1 0 0 0,1-1 0 0 0,0 1 0 0 0,-5 11 0 0 0,-11 17 0 0 0,5-13 0 0 0,7-10 0 0 0,6-11 0 0 0,1 1 0 0 0,0-1 0 0 0,0 0 0 0 0,0 0 0 0 0,-1 1 0 0 0,1-1 0 0 0,0 0 0 0 0,0 1 0 0 0,0-1 0 0 0,0 0 0 0 0,-1 1 0 0 0,1-1 0 0 0,0 1 0 0 0,0-1 0 0 0,0 0 0 0 0,0 1 0 0 0,0-1 0 0 0,0 0 0 0 0,0 1 0 0 0,0-1 0 0 0,0 1 0 0 0,10-2 72 0 0,2-3 446 0 0,-10 3-404 0 0,0 0-1 0 0,0 0 1 0 0,-1 0 0 0 0,1 1-1 0 0,0-1 1 0 0,0 1 0 0 0,0-1 0 0 0,4 1-1 0 0,-4 0-563 0 0,-2 0-50 0 0,21 14 1720 0 0,2 13-1055 0 0,-9-10-165 0 0,-13-12 0 0 0,-1 0 0 0 0,6 8 0 0 0,-1 0 0 0 0,-1 0 0 0 0,0 1 0 0 0,-1 0 0 0 0,0-1 0 0 0,-1 1 0 0 0,0 26 0 0 0,-3-14 0 0 0,2-21 0 0 0,-5 17 0 0 0,4-18 0 0 0,0-3 0 0 0,0 1 0 0 0,0-1 0 0 0,0 0 0 0 0,-1 1 0 0 0,1-1 0 0 0,-1 1 0 0 0,1-1 0 0 0,-1 0 0 0 0,1 0 0 0 0,-1 1 0 0 0,0-1 0 0 0,0 0 0 0 0,-1 2 0 0 0,-8 14 0 0 0,5-14 0 0 0,2-1 0 0 0,-1 1 0 0 0,0 1 0 0 0,0-1 0 0 0,0 0 0 0 0,-1-1 0 0 0,1 1 0 0 0,-1-1 0 0 0,1 1 0 0 0,-8 1 0 0 0,8-3 0 0 0,-1-1 0 0 0,0 1 0 0 0,0-1 0 0 0,0 0 0 0 0,0 0 0 0 0,-6-1 0 0 0,-28-1 0 0 0,28 1 0 0 0,1-1 0 0 0,-5-1 0 0 0,15 3 0 0 0,-19-11 0 0 0,11 7 0 0 0,1-1 0 0 0,1 1-64 0 0,4 2-334 0 0,0 1 1 0 0,0-1-1 0 0,0 0 1 0 0,1 0-1 0 0,-1 0 0 0 0,1 0 1 0 0,0 0-1 0 0,-1 0 1 0 0,1 0-1 0 0,0-1 0 0 0,0 1 1 0 0,0 0-1 0 0,0-3 1 0 0,-3-5-5195 0 0,1 1-1490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5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13823 0 0,'0'0'315'0'0,"0"0"45"0"0,2 0 21 0 0,23 2 63 0 0,-8-2-411 0 0,-13-2-78 0 0,3-1 928 0 0,-2 2-125 0 0,0 0 0 0 0,0 1 0 0 0,0 0 0 0 0,0 0 0 0 0,9 1-1 0 0,14 0 381 0 0,-26-1-1032 0 0,0 0 0 0 0,0 1 1 0 0,0-1-1 0 0,0 0 0 0 0,0 1 0 0 0,-1-1 0 0 0,1 1 0 0 0,0-1 0 0 0,0 1 1 0 0,2 1-1 0 0,7 3 194 0 0,27-1-182 0 0,-31-4 366 0 0,1 1 1 0 0,0 0-1 0 0,12 4 0 0 0,-20-5-513 0 0,1 0 0 0 0,-1 1 0 0 0,0-1 0 0 0,1 1 0 0 0,-1-1 1 0 0,1 1-1 0 0,-1-1 0 0 0,0 1 0 0 0,0-1 0 0 0,1 1 0 0 0,-1-1 0 0 0,0 1 0 0 0,0-1 1 0 0,1 1-1 0 0,-1 0 0 0 0,0-1 0 0 0,0 1 0 0 0,0-1 0 0 0,0 1 0 0 0,0 0 1 0 0,0-1-1 0 0,0 1 0 0 0,0 2-925 0 0,0-3-56 0 0,0 2-149 0 0,-2 6 64 0 0,-1-5-3563 0 0,-9 0 2611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5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17503 0 0,'0'0'399'0'0,"0"0"60"0"0,0 0 21 0 0,0 0-59 0 0,0 0-136 0 0,0 0 457 0 0,0 0 228 0 0,0 0 43 0 0,0 0 10 0 0,0 0 1 0 0,0 0 0 0 0,0 0 0 0 0,0 0-137 0 0,0 0-509 0 0,0 0 38 0 0,0 0 80 0 0,0 0 15 0 0,0 0-68 0 0,0 0-358 0 0,0 0-406 0 0,0 0-154 0 0,0 0-33 0 0,0 0-72 0 0,0 0-285 0 0,2 0-126 0 0,7 0-29 0 0,-7 0-140 0 0,0-2-572 0 0,18-16-2289 0 0,-18 15 1974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5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21191 0 0,'0'0'480'0'0,"-1"3"67"0"0,-1 1-351 0 0,-6 18 961 0 0,7-20-1083 0 0,1 0 73 0 0,-1 0-1 0 0,1 0 0 0 0,-1 0 1 0 0,0 0-1 0 0,0 0 0 0 0,1-1 1 0 0,-1 1-1 0 0,-1 0 1 0 0,1 0-1 0 0,0-1 0 0 0,-2 2 1 0 0,-3 4 74 0 0,-1 0 1 0 0,1 0-1 0 0,0 1 1 0 0,1 0-1 0 0,0 0 1 0 0,0 0-1 0 0,1 1 1 0 0,-6 15-1 0 0,0-1-1 0 0,9-21-220 0 0,0 1 0 0 0,0-1 0 0 0,0 1 0 0 0,0 0 0 0 0,1-1 0 0 0,-1 1 0 0 0,0 3 0 0 0,-3 22 0 0 0,4-23 0 0 0,-1-1 0 0 0,-7 13 0 0 0,2-8 72 0 0,5-7 299 0 0,1-2 117 0 0,0 0 21 0 0,0 0-66 0 0,3 0-294 0 0,10 3-133 0 0,9 1-16 0 0,-15-6 0 0 0,-1 0 0 0 0,93-25 0 0 0,-66 17 0 0 0,44-8 0 0 0,-62 16 0 0 0,8 0 0 0 0,-18 1 0 0 0,12-3 0 0 0,-6-1 0 0 0,-2-1-133 0 0,-9 5 13 0 0,1 1 0 0 0,-1-1 1 0 0,1 1-1 0 0,-1-1 1 0 0,0 0-1 0 0,1 1 0 0 0,-1-1 1 0 0,1 0-1 0 0,-1 0 1 0 0,0 1-1 0 0,0-1 0 0 0,0 0 1 0 0,1 0-1 0 0,-1 1 0 0 0,0-1 1 0 0,0 0-1 0 0,0 0 1 0 0,0 1-1 0 0,0-1 0 0 0,0 0 1 0 0,0 0-1 0 0,0 0 0 0 0,-1 0 1 0 0,-6-21-2493 0 0,4 15 1340 0 0,-9-45-5641 0 0,9 35 4866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5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13823 0 0,'0'0'630'0'0,"0"0"-13"0"0,0 2-393 0 0,-1 6-57 0 0,0-5 563 0 0,1-3 242 0 0,0 2 42 0 0,0-1-962 0 0,0 3 616 0 0,-1-1 1 0 0,0 1 0 0 0,1-1-1 0 0,-1 1 1 0 0,-2 4-1 0 0,-21 30 2659 0 0,20-31-3161 0 0,0 0 0 0 0,1 1-1 0 0,0 0 1 0 0,0-1 0 0 0,0 1 0 0 0,1 0 0 0 0,1 0-1 0 0,-2 15 1 0 0,-6 23 390 0 0,5-33-556 0 0,-2 12 0 0 0,-2 0 0 0 0,-14 28 0 0 0,5-13 0 0 0,-17 63 0 0 0,24-71 0 0 0,2 0 0 0 0,1 1 0 0 0,-4 41 0 0 0,10-71 8 0 0,1-2-11 0 0,0 0-1 0 0,0 0 0 0 0,0 0 1 0 0,0 0-1 0 0,0 0 1 0 0,0-1-1 0 0,0 1 0 0 0,0 0 1 0 0,0 0-1 0 0,0 0 1 0 0,1 0-1 0 0,-1 0 0 0 0,0 0 1 0 0,1 0-1 0 0,-1 0 1 0 0,0 0-1 0 0,1-1 0 0 0,-1 1 1 0 0,2 1-1 0 0,-2-2-1 0 0,0 0-1 0 0,0 0 1 0 0,0 0 0 0 0,0 0-1 0 0,0 0 1 0 0,0-1 0 0 0,0 1-1 0 0,0 0 1 0 0,0 0 0 0 0,0 0-1 0 0,0 0 1 0 0,0 0-1 0 0,0 0 1 0 0,0 0 0 0 0,0 0-1 0 0,0 0 1 0 0,0 0 0 0 0,0 0-1 0 0,0 0 1 0 0,0 0 0 0 0,0 0-1 0 0,0 0 1 0 0,0 0 0 0 0,0 0-1 0 0,0 0 1 0 0,1 0-1 0 0,-1 0 1 0 0,0 0 0 0 0,0 0-1 0 0,0 0 1 0 0,0 0 0 0 0,0 0-1 0 0,0 0 1 0 0,0 0 0 0 0,0 0-1 0 0,0 0 1 0 0,0 0 0 0 0,0 0-1 0 0,0 0 1 0 0,0 0 0 0 0,0 0-1 0 0,0 0 1 0 0,1 0-1 0 0,-1 0 1 0 0,0 0 0 0 0,0 0-1 0 0,0 0 1 0 0,0 0 0 0 0,0 0-1 0 0,0 0 1 0 0,0 0 0 0 0,0 0-1 0 0,0 0 1 0 0,0 0 0 0 0,0 0-1 0 0,0 0 1 0 0,0 0-1 0 0,0 0 1 0 0,0 0 0 0 0,0 0-1 0 0,0 0 1 0 0,0 1 0 0 0,10-14-1001 0 0,-2 0 0 0 0,1 0 0 0 0,-2-1-1 0 0,0 0 1 0 0,0-1 0 0 0,4-15 0 0 0,-3 2-6502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5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21191 0 0,'-6'37'803'0'0,"3"-15"-248"0"0,0-1 0 0 0,-12 37 0 0 0,10-47-212 0 0,0 0 0 0 0,-1-1 0 0 0,0 1 0 0 0,-1-1 0 0 0,-10 11 1 0 0,10-13-32 0 0,0 1 0 0 0,1 0 0 0 0,0 1 1 0 0,0 0-1 0 0,-7 17 0 0 0,-30 100-312 0 0,26-92-1820 0 0,9-20 871 0 0,7-14-278 0 0,1-1-858 0 0,0 0-379 0 0,0 0-80 0 0,0 0-15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5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 15663 0 0,'0'0'356'0'0,"0"0"50"0"0,0 0 20 0 0,-1 3-42 0 0,0 10-42 0 0,1-10 750 0 0,0-3 352 0 0,0 0 76 0 0,0 0-1466 0 0,0 0 0 0 0,0 0 0 0 0,0 0 1 0 0,0-1-1 0 0,0 1 0 0 0,0 0 0 0 0,0 0 1 0 0,0 0-1 0 0,0 0 0 0 0,0-1 1 0 0,0 1-1 0 0,0 0 0 0 0,-1 0 0 0 0,1 0 1 0 0,0 0-1 0 0,0 0 0 0 0,0-1 1 0 0,0 1-1 0 0,0 0 0 0 0,0 0 0 0 0,0 0 1 0 0,-1 0-1 0 0,1 0 0 0 0,0 0 1 0 0,0 0-1 0 0,0-1 0 0 0,0 1 0 0 0,-1 0 1 0 0,1 0-1 0 0,0 0 0 0 0,0 0 1 0 0,0 0-1 0 0,0 0 0 0 0,-1 0 0 0 0,1 0 1 0 0,0 0-1 0 0,0 0 0 0 0,0 0 0 0 0,-1 0 1 0 0,1 0 71 0 0,-1 0 1 0 0,0 0-1 0 0,0-1 1 0 0,1 1-1 0 0,-1 0 1 0 0,0-1-1 0 0,0 1 0 0 0,1 0 1 0 0,-1-1-1 0 0,0 1 1 0 0,1-1-1 0 0,-1 1 1 0 0,1-1-1 0 0,-1 1 1 0 0,1-1-1 0 0,-1 1 1 0 0,1-1-1 0 0,-1 0 1 0 0,1 1-1 0 0,-1-1 1 0 0,1 0-1 0 0,0 1 0 0 0,-1-1 1 0 0,1 0-1 0 0,0 0 1 0 0,0 1-1 0 0,-1-1 1 0 0,1 0-1 0 0,0-1 1 0 0,1-9-1950 0 0,5-4-7377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5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50 21191 0 0,'0'0'480'0'0,"0"0"67"0"0,0 0 31 0 0,0 0-56 0 0,0 0-201 0 0,0 0 424 0 0,0 0 226 0 0,0 0 42 0 0,0-2-127 0 0,3-7-582 0 0,-2-6-73 0 0,-2 11-248 0 0,-1-1 1743 0 0,1 3-1577 0 0,-3-5-197 0 0,4 6 54 0 0,-1 1 1 0 0,1-1-1 0 0,-1 1 1 0 0,1 0-1 0 0,-1-1 1 0 0,1 1-1 0 0,-1 0 1 0 0,0-1-1 0 0,1 1 1 0 0,-1 0-1 0 0,1 0 0 0 0,-1-1 1 0 0,0 1-1 0 0,1 0 1 0 0,-1 0-1 0 0,0 0 1 0 0,1 0-1 0 0,-1 0 1 0 0,0 0-1 0 0,1 0 0 0 0,-1 0 1 0 0,0 0-1 0 0,0 1 1 0 0,-4-1-3120 0 0,2-1-6725 0 0,3 1 2570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5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15663 0 0,'0'0'356'0'0,"0"0"50"0"0,0 0 20 0 0,0 0-42 0 0,0 0-112 0 0,0 0 463 0 0,0 0 234 0 0,0 2 45 0 0,0 7-61 0 0,0-7-288 0 0,0-2-121 0 0,0 0-28 0 0,0 3-4 0 0,-1 5 171 0 0,-1 1-1 0 0,1 0 1 0 0,-2-1 0 0 0,1 0-1 0 0,-6 12 1 0 0,5-12-577 0 0,-5 13 576 0 0,-1-1 0 0 0,-17 29 0 0 0,24-45-682 0 0,-2 4 0 0 0,0 18 0 0 0,3-22 0 0 0,0-2 0 0 0,1-1 0 0 0,-1 1 0 0 0,1-1 0 0 0,0 1 0 0 0,-1-1 0 0 0,1 1 0 0 0,0-1 0 0 0,0 1 0 0 0,0-1 0 0 0,1 1 0 0 0,-1 0 0 0 0,1 2 0 0 0,2 8 0 0 0,4 0 0 0 0,-5-10 26 0 0,0-1 0 0 0,1 0-1 0 0,-1 0 1 0 0,1 1 0 0 0,-1-1 0 0 0,1-1 0 0 0,-1 1-1 0 0,1 0 1 0 0,0-1 0 0 0,0 1 0 0 0,-1-1 0 0 0,1 0-1 0 0,0 0 1 0 0,-1 0 0 0 0,1 0 0 0 0,0 0-1 0 0,0-1 1 0 0,-1 1 0 0 0,1-1 0 0 0,0 0 0 0 0,2-1-1 0 0,9-3 257 0 0,0 0-1 0 0,20-11 1 0 0,-32 15-254 0 0,18-12-340 0 0,0-1 0 0 0,-1 0 0 0 0,0-1-1 0 0,-2-1 1 0 0,20-22 0 0 0,22-19-1287 0 0,-11 13-3949 0 0,-34 29-2640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0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10 606 3679 0 0,'0'2'284'0'0,"-8"24"8261"0"0,7-25-4568 0 0,2-6-557 0 0,4-14 674 0 0,0 1-5462 0 0,13-22 1510 0 0,2 2 0 0 0,36-54 0 0 0,-24 41-88 0 0,0 3-70 0 0,2 1 0 0 0,3 1 0 0 0,58-56 0 0 0,-82 88 16 0 0,5-4 0 0 0,28-22 0 0 0,20-12 344 0 0,-64 50-300 0 0,1-1-327 0 0,-3 5-186 0 0,-4 6 448 0 0,2-3 7 0 0,0 1 0 0 0,0-1 1 0 0,-1 1-1 0 0,0-1 0 0 0,0 0 1 0 0,0 0-1 0 0,-1 0 0 0 0,1 0 1 0 0,-1-1-1 0 0,-8 8 0 0 0,10-10 18 0 0,-1 0 1 0 0,1 0-1 0 0,0 1 0 0 0,0-1 0 0 0,0 1 1 0 0,1-1-1 0 0,-1 1 0 0 0,1 0 0 0 0,-1 0 1 0 0,0 4-1 0 0,-6 9 33 0 0,5-6 36 0 0,4-5-42 0 0,2-1-5 0 0,-1 15 77 0 0,-2-16-78 0 0,0 0 0 0 0,0 0 0 0 0,1 0-1 0 0,-1 1 1 0 0,1-1 0 0 0,0 0 0 0 0,0 0-1 0 0,3 5 1 0 0,-3-6-13 0 0,0-1-1 0 0,0 1 1 0 0,0-1 0 0 0,1 1-1 0 0,-1-1 1 0 0,0 0 0 0 0,1 1-1 0 0,2 0 1 0 0,0 1 23 0 0,61 34 357 0 0,-52-28-366 0 0,-1 0 0 0 0,-1 1-1 0 0,1 0 1 0 0,10 13 0 0 0,-17-16 27 0 0,1 0 0 0 0,-1 0 0 0 0,0 1 0 0 0,-1 0 0 0 0,0 0 0 0 0,0 0 0 0 0,-1 0 0 0 0,4 11-1 0 0,-5-10 88 0 0,1 3 113 0 0,0 0 1 0 0,2 13-1 0 0,-5-21-180 0 0,0 0 0 0 0,0 0 0 0 0,0 0 0 0 0,0 1 0 0 0,-1-1 0 0 0,0 0 0 0 0,0 0 0 0 0,0 0 0 0 0,-3 6 0 0 0,3-7-44 0 0,-1 0 1 0 0,0 0 0 0 0,0-1-1 0 0,0 1 1 0 0,0-1 0 0 0,-1 1-1 0 0,1-1 1 0 0,-1 0 0 0 0,1 0-1 0 0,-1 0 1 0 0,0 0 0 0 0,0-1-1 0 0,0 1 1 0 0,0-1 0 0 0,-4 2-1 0 0,4-2-25 0 0,0 0 0 0 0,0 0 0 0 0,0 0 0 0 0,0 0 0 0 0,0 0 0 0 0,0-1 0 0 0,0 0-1 0 0,-1 1 1 0 0,1-1 0 0 0,0 0 0 0 0,0 0 0 0 0,0-1 0 0 0,0 1 0 0 0,0-1 0 0 0,0 0-1 0 0,0 1 1 0 0,0-1 0 0 0,0-1 0 0 0,0 1 0 0 0,0 0 0 0 0,-3-3 0 0 0,-47-31-807 0 0,49 33 674 0 0,1 0-1 0 0,0-1 1 0 0,0 1-1 0 0,0 0 1 0 0,1-1-1 0 0,-1 1 1 0 0,1-1 0 0 0,-1 0-1 0 0,1 0 1 0 0,0 0-1 0 0,0 0 1 0 0,0-1-1 0 0,0 1 1 0 0,1 0-1 0 0,-2-5 1 0 0,2 5-698 0 0,0-1-1 0 0,0 1 1 0 0,1-1-1 0 0,-1 0 1 0 0,1 1 0 0 0,0-1-1 0 0,0 0 1 0 0,0 1-1 0 0,2-8 1 0 0,2-4-5764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5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296 119 19351 0 0,'-4'10'741'0'0,"0"1"1"0"0,-4 18-1 0 0,6-21-127 0 0,0 0-1 0 0,-1 0 1 0 0,1-1-1 0 0,-1 1 1 0 0,-1 0-1 0 0,1-1 1 0 0,-8 11-1 0 0,-20 23-282 0 0,-33 58-1 0 0,-17 49 135 0 0,73-132-459 0 0,-1 2-1 0 0,1 0 1 0 0,-5 22-1 0 0,5-16-45 0 0,-19 40 0 0 0,26-62-297 0 0,1-2-138 0 0,0 0-33 0 0,0 0-208 0 0,1-1 473 0 0,0 1 1 0 0,0 0-1 0 0,0-1 0 0 0,0 0 0 0 0,-1 1 0 0 0,1-1 1 0 0,0 1-1 0 0,0-1 0 0 0,-1 0 0 0 0,1 0 0 0 0,1-1 1 0 0,0-1-370 0 0,26-22-7136 0 0,-15 11 1561 0 0</inkml:trace>
  <inkml:trace contextRef="#ctx0" brushRef="#br0" timeOffset="1">723 1 23039 0 0,'0'0'528'0'0,"-2"3"704"0"0,-5 11-901 0 0,5-10-287 0 0,1 0 0 0 0,-1-1-1 0 0,0 0 1 0 0,0 1 0 0 0,0-1-1 0 0,-1 0 1 0 0,1 0 0 0 0,-1 0-1 0 0,-3 3 1 0 0,-31 28 968 0 0,-50 61 1 0 0,83-91-1006 0 0,-15 18-4 0 0,1 0-1 0 0,1 2 1 0 0,1 0 0 0 0,1 0-1 0 0,-20 46 1 0 0,33-65-9 0 0,-13 39-333 0 0,14-40 286 0 0,0-1 0 0 0,0 1 0 0 0,1 0 0 0 0,0-1 0 0 0,0 1-1 0 0,0 0 1 0 0,0-1 0 0 0,0 1 0 0 0,2 6 0 0 0,-1-9-44 0 0,-1 0 1 0 0,0 0-1 0 0,1 0 0 0 0,-1 0 1 0 0,1 0-1 0 0,-1 0 0 0 0,1 0 1 0 0,0-1-1 0 0,-1 1 0 0 0,1 0 1 0 0,0-1-1 0 0,0 1 0 0 0,-1 0 1 0 0,1-1-1 0 0,0 1 0 0 0,0-1 1 0 0,0 1-1 0 0,0-1 0 0 0,0 1 1 0 0,0-1-1 0 0,1 1 0 0 0,0-1-303 0 0,1 1 0 0 0,-1-1-1 0 0,1 1 1 0 0,-1-1 0 0 0,1 0-1 0 0,-1 0 1 0 0,3 0 0 0 0,9-3-7451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5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75 19351 0 0,'0'0'439'0'0,"0"0"62"0"0,0 0 33 0 0,0 0-65 0 0,0 2-309 0 0,0-2-66 0 0,-1 1 0 0 0,1-1 1 0 0,0 1-1 0 0,0 0 0 0 0,0-1 1 0 0,0 1-1 0 0,-1-1 0 0 0,1 1 1 0 0,0-1-1 0 0,-1 1 0 0 0,1 0 1 0 0,0-1-1 0 0,-1 1 0 0 0,1-1 1 0 0,0 1-1 0 0,-1-1 0 0 0,1 0 1 0 0,-1 1-1 0 0,1-1 0 0 0,-1 1 0 0 0,1-1 1 0 0,-1 0-1 0 0,0 0 0 0 0,1 1 1 0 0,-1-1-1 0 0,1 0 0 0 0,-1 0 1 0 0,0 1-1 0 0,1-1 0 0 0,-1 0 1 0 0,1 0-1 0 0,-1 0 0 0 0,0 0 1 0 0,1 0-1 0 0,-1 0 0 0 0,0 0 1 0 0,1 0-1 0 0,-1 0 0 0 0,1-1 0 0 0,-1 1 1 0 0,0 0-1 0 0,0 0 0 0 0,0-1 177 0 0,0 0 0 0 0,0 0 0 0 0,-1 0 0 0 0,1 0 0 0 0,0 0 0 0 0,0 0 0 0 0,0 0-1 0 0,0 0 1 0 0,1 0 0 0 0,-1 0 0 0 0,0 0 0 0 0,0 0 0 0 0,0-2 0 0 0,-11-44 66 0 0,11 46-444 0 0,1-1-1 0 0,-1 1 0 0 0,1-1 1 0 0,0 1-1 0 0,-1-1 1 0 0,1 1-1 0 0,0-1 1 0 0,0 0-1 0 0,0-1 1 0 0,0-4-3225 0 0,-1 5-5877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5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13823 0 0,'0'0'315'0'0,"0"0"45"0"0,0 0 21 0 0,0 0-49 0 0,0 0-81 0 0,0 0 481 0 0,0 0 237 0 0,3 0 45 0 0,7 0-17 0 0,-1 0 0 0 0,1-1 0 0 0,18-5 0 0 0,16 0 340 0 0,-18 2-1325 0 0,-21 2 122 0 0,-1 1-1 0 0,1 1 1 0 0,0-1 0 0 0,0 1-1 0 0,0 0 1 0 0,5 0 0 0 0,58 4 983 0 0,-61-3-1117 0 0,0-1 0 0 0,0 0 0 0 0,0 0 0 0 0,7-2 0 0 0,23-1 0 0 0,16 5 0 0 0,64-1 0 0 0,-34-10 0 0 0,-37 3 0 0 0,-39 6 0 0 0,0 0 0 0 0,-1 0 0 0 0,1 1 0 0 0,12 2 0 0 0,18 2 0 0 0,62-10 0 0 0,-23-5 0 0 0,4-1 0 0 0,-68 9 0 0 0,-8 1 0 0 0,0 0 0 0 0,1 0 0 0 0,-1 1 0 0 0,0-1 0 0 0,1 1 0 0 0,4 1 0 0 0,53-3 331 0 0,85-12 1 0 0,-50-9-751 0 0,-66 15 325 0 0,43-8 0 0 0,-47 11 94 0 0,-18 3 0 0 0,0 1 0 0 0,-1 0 0 0 0,1 0 0 0 0,0 0 0 0 0,0 1 0 0 0,0 1 0 0 0,13 1 0 0 0,-20-1 0 0 0,20 2 0 0 0,23 0 0 0 0,-40-2 0 0 0,-3-1 0 0 0,-1 1 0 0 0,1-1 0 0 0,0 0 0 0 0,0 0 0 0 0,-1 1 0 0 0,1-1 0 0 0,0-1 0 0 0,0 1 0 0 0,-1 0 0 0 0,1 0 0 0 0,3-2 0 0 0,23-2 0 0 0,-1-1 0 0 0,0-2 0 0 0,0-1 0 0 0,49-21 0 0 0,-72 27 0 0 0,3 0 0 0 0,9-2 0 0 0,-7 1 0 0 0,28-5 0 0 0,-30 6 0 0 0,24-1 0 0 0,-11 1 0 0 0,-15 2 0 0 0,11 2 0 0 0,0 0 0 0 0,-1-2 0 0 0,1 0 0 0 0,0-1 0 0 0,-1 0 0 0 0,1-2 0 0 0,-1 1 0 0 0,0-2 0 0 0,17-6 0 0 0,-25 8 0 0 0,-1 1 0 0 0,0 0 0 0 0,0 0 0 0 0,1 0 0 0 0,6 1 0 0 0,0-1 0 0 0,0 0 0 0 0,20-4 0 0 0,-23 3 0 0 0,-3 0 0 0 0,0 1 0 0 0,0 0 0 0 0,1 1 0 0 0,-1-1 0 0 0,0 2 0 0 0,11 0 0 0 0,-9-1 0 0 0,-4-1 0 0 0,-1 1 0 0 0,0 0 0 0 0,0 1 0 0 0,0-1 0 0 0,7 2 0 0 0,10 1 0 0 0,-1-2 0 0 0,26 0 0 0 0,-19-1 0 0 0,8 0 0 0 0,-25 1 0 0 0,0-2 0 0 0,0 1 0 0 0,1-1 0 0 0,-1-1 0 0 0,14-3 0 0 0,-16 3 0 0 0,38-12 0 0 0,-19 6 0 0 0,-14 5 0 0 0,0 1 0 0 0,19 0 767 0 0,-26 3-562 0 0,0-2-1 0 0,0 1 0 0 0,0-1 0 0 0,0 0 0 0 0,8-2 0 0 0,20-10-204 0 0,-30 11 0 0 0,13-1 0 0 0,-13 3 0 0 0,7-2 0 0 0,3 1 0 0 0,12 6 0 0 0,-26-5-4 0 0,0 0-1 0 0,1 0 1 0 0,-1 0 0 0 0,0 0 0 0 0,0 0-1 0 0,1 0 1 0 0,-1 0 0 0 0,0 0-1 0 0,0 0 1 0 0,1 0 0 0 0,-1 0-1 0 0,0 0 1 0 0,0 0 0 0 0,1 0 0 0 0,-1 0-1 0 0,0 0 1 0 0,0 0 0 0 0,0 0-1 0 0,1 0 1 0 0,-1 0 0 0 0,0 0-1 0 0,0-1 1 0 0,1 1 0 0 0,-1 0 0 0 0,0 0-1 0 0,0 0 1 0 0,0 0 0 0 0,1 0-1 0 0,-1-1 1 0 0,0 1 0 0 0,-1-1-69 0 0,1 0 0 0 0,-1 0 0 0 0,0 0-1 0 0,0 0 1 0 0,0 0 0 0 0,0 0 0 0 0,0 0 0 0 0,0 0 0 0 0,0 1 0 0 0,0-1 0 0 0,0 0 0 0 0,0 1 0 0 0,0-1 0 0 0,0 1 0 0 0,-3-1-1 0 0,-10-5-2117 0 0,2 2-4051 0 0,1 1-1470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5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55 13823 0 0,'0'0'315'0'0,"0"0"45"0"0,0 0 21 0 0,0 0-49 0 0,0 0-149 0 0,0 0 194 0 0,0 0 110 0 0,0 0 22 0 0,0 0 3 0 0,0 0 0 0 0,0 0 0 0 0,1-1 0 0 0,-7-28 3124 0 0,5 28-3688 0 0,1-1 564 0 0,0 2 0 0 0,0 0 0 0 0,0 0 0 0 0,0 0 0 0 0,-2-1 0 0 0,-1-1-269 0 0,-24-10 1642 0 0,24 11-1883 0 0,1 0-1 0 0,-1 0 1 0 0,0 0-1 0 0,1 1 1 0 0,-1-1-1 0 0,0 1 1 0 0,0-1-1 0 0,0 1 1 0 0,1 0-1 0 0,-1 0 1 0 0,-3 0-1 0 0,-3 1-3 0 0,5-1-48 0 0,-1 1 0 0 0,1 0 0 0 0,-1 0 0 0 0,1 0 0 0 0,-1 0 0 0 0,1 1 0 0 0,-7 3 1 0 0,-28 17-202 0 0,35-20 294 0 0,-24 15-735 0 0,-41 34-1 0 0,61-42 693 0 0,1 2 0 0 0,3 0 0 0 0,1 1 0 0 0,0 5 0 0 0,3-13 0 0 0,4 14 0 0 0,0-4 0 0 0,3-4 0 0 0,-5-7 0 0 0,0 0 0 0 0,1 0 0 0 0,-1 0 0 0 0,0 0 0 0 0,-1 1 0 0 0,1-1 0 0 0,1 5 0 0 0,13 27 0 0 0,29 45 0 0 0,-20-37 0 0 0,-14-22 0 0 0,18 24 0 0 0,-21-33 261 0 0,0 1 0 0 0,-1-1 0 0 0,-1 1 0 0 0,0 1 0 0 0,-1-1 0 0 0,7 26 0 0 0,-10-35-136 0 0,-2 16-85 0 0,0-18-40 0 0,0 12 0 0 0,-2-1 0 0 0,-3 0 0 0 0,-5 2 0 0 0,5-12 0 0 0,2-3 0 0 0,-7 3 0 0 0,-48-2 0 0 0,50-2 0 0 0,0 1 0 0 0,0-1 0 0 0,1 0 0 0 0,-1-1 0 0 0,0 0 0 0 0,1 0 0 0 0,-8-4 0 0 0,-9-1 0 0 0,-9-1 175 0 0,23 6-17 0 0,0 0 0 0 0,0-1 0 0 0,0 0 0 0 0,0-1 0 0 0,0 0 1 0 0,1 0-1 0 0,-16-10 0 0 0,19 10-227 0 0,0 0-1 0 0,0 0 1 0 0,-10-3 0 0 0,16 7 20 0 0,-1-1 1 0 0,0 1-1 0 0,1 0 0 0 0,-1-1 1 0 0,1 1-1 0 0,-1-1 1 0 0,0 1-1 0 0,1-1 0 0 0,-1 1 1 0 0,1-1-1 0 0,-1 1 1 0 0,1-1-1 0 0,0 1 1 0 0,-1-1-1 0 0,1 0 0 0 0,-1-1 1 0 0,0 0-68 0 0,-5-11-33 0 0,6 11 192 0 0,-1-1 0 0 0,1 1 0 0 0,0-1 1 0 0,1 0-1 0 0,-1 1 0 0 0,0-1 0 0 0,1 0 0 0 0,-1 1 0 0 0,1-1 0 0 0,0 1 0 0 0,0-1 0 0 0,0 1 1 0 0,0-1-1 0 0,0 1 0 0 0,3-4 0 0 0,3-3 320 0 0,1-1-1 0 0,9-10 1 0 0,-3 5-165 0 0,8-9-198 0 0,1 2 0 0 0,2 0 0 0 0,32-22 0 0 0,-27 21 0 0 0,49-46 0 0 0,-72 61 0 0 0,8-7 0 0 0,-1-1 0 0 0,12-18 0 0 0,-8 11 0 0 0,-14 19 0 0 0,0-1 0 0 0,0-1 0 0 0,0 1 0 0 0,5-11 0 0 0,3-20 0 0 0,1 3-401 0 0,-13 32-71 0 0,1-1 1 0 0,-1 0-1 0 0,0 0 1 0 0,0 0-1 0 0,0 0 1 0 0,0 1-1 0 0,-1-1 1 0 0,1 0-1 0 0,0 0 1 0 0,-2-3-1 0 0,2 5 265 0 0,0-2-5782 0 0,0 2-1723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5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13823 0 0,'0'0'630'0'0,"0"0"-13"0"0,0 0-252 0 0,0 0 391 0 0,0 0 216 0 0,0 0 42 0 0,0 0 8 0 0,0 0 2 0 0,-3 1 0 0 0,2-1-934 0 0,-2 1 188 0 0,0 0 0 0 0,0 0 0 0 0,1 1 0 0 0,-1-1 0 0 0,0 1 0 0 0,0-1 0 0 0,1 1 0 0 0,-1 0 0 0 0,1 0 0 0 0,0 0 0 0 0,-1 0 0 0 0,-1 4 0 0 0,-16 15 775 0 0,17-18-909 0 0,0 0 0 0 0,0 0 0 0 0,1 0 0 0 0,-1 1 0 0 0,1-1 0 0 0,-1 0-1 0 0,1 1 1 0 0,0 0 0 0 0,-3 7 0 0 0,-4 21-87 0 0,-2 0 1 0 0,-24 52-1 0 0,30-75-57 0 0,1 0 0 0 0,0 1 0 0 0,0 0 0 0 0,1-1 0 0 0,-3 21 0 0 0,4-23-346 0 0,0-1 0 0 0,0 1 0 0 0,-5 10 0 0 0,5-15-234 0 0,2-2-285 0 0,0 0-126 0 0,0 0-893 0 0,0 0-3634 0 0,0 0-1564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1:5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9 123 23039 0 0,'0'0'528'0'0,"0"0"69"0"0,0 0 38 0 0,0 0-80 0 0,0 0-291 0 0,0 0 128 0 0,0 0 96 0 0,0 0 21 0 0,0 0-66 0 0,1-5-278 0 0,-3-5-165 0 0,-4-1 0 0 0,5 0 0 0 0,1 2-269 0 0,3-23-3870 0 0,0 15 2937 0 0,-1-11-844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2:0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0,'0'0'240'0'0,"0"0"56"0"0,0 0-232 0 0,0 0-64 0 0,0 0 0 0 0,0 0 0 0 0,0 0 0 0 0,0 0 64 0 0,0 0-64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2:0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 2759 0 0,'0'0'466'0'0,"0"0"912"0"0,0 0 402 0 0,0 0 79 0 0,0 0-146 0 0,0 0-685 0 0,0 0-297 0 0,0 0-56 0 0,0 0-63 0 0,0 0-199 0 0,0 0-86 0 0,0 0-21 0 0,0 0-15 0 0,0 0-58 0 0,0 0-29 0 0,0 0-4 0 0,-2 0 3 0 0,-17 8 2578 0 0,19-8-2445 0 0,0 0 3 0 0,0 0 12 0 0,0 0 7 0 0,0 0 2 0 0,0 0-18 0 0,0 0-80 0 0,0 0-35 0 0,0 0-10 0 0,0 0 1 0 0,0 0 4 0 0,0 0 2 0 0,0 0 0 0 0,0 0 11 0 0,0 0 43 0 0,0 0 18 0 0,27 14 807 0 0,-19-13-950 0 0,1 0 0 0 0,-1 0-1 0 0,0-1 1 0 0,1 0 0 0 0,-1-1-1 0 0,1 0 1 0 0,14-3 0 0 0,-13 2-14 0 0,10-2 94 0 0,21-7-1 0 0,27-6-127 0 0,-16 7-41 0 0,-38 10-22 0 0,-9 0-34 0 0,29 2 46 0 0,-32-1-124 0 0,-2-1-30 0 0,0 0-32 0 0,0 0-17 0 0,0 0-3 0 0,0 0-83 0 0,0 0-347 0 0,0 0-156 0 0,0 0-28 0 0,0 0-151 0 0,0 0-599 0 0,0 0-250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2:0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11975 0 0,'-7'10'528'0'0,"-1"0"-1"0"0,-14 12 1 0 0,21-21 957 0 0,1-1 506 0 0,0 0 97 0 0,0 0-255 0 0,0 0-1155 0 0,0 0-506 0 0,0 0-130 0 0,0 0-135 0 0,0 0-22 0 0,0 0 34 0 0,0 0 129 0 0,0 0 59 0 0,0 0 11 0 0,0 1-79 0 0,0-1 0 0 0,1 1 0 0 0,-1-1 0 0 0,0 0 0 0 0,0 1 0 0 0,1-1 0 0 0,-1 1 0 0 0,0-1 0 0 0,1 0 0 0 0,-1 1 0 0 0,1-1 0 0 0,-1 0 0 0 0,0 1 0 0 0,1-1 0 0 0,-1 0 0 0 0,1 0 0 0 0,-1 1 0 0 0,1-1 0 0 0,-1 0 0 0 0,1 0 0 0 0,-1 0 0 0 0,1 0 0 0 0,-1 0 0 0 0,1 0 0 0 0,-1 0 0 0 0,1 0 0 0 0,20 3 1527 0 0,-14-3-905 0 0,0 1-371 0 0,1-1 1 0 0,-1 1-1 0 0,1-2 0 0 0,-1 1 1 0 0,0-1-1 0 0,15-3 0 0 0,-21 3-286 0 0,1 1 1 0 0,0-1-1 0 0,-1 1 1 0 0,1 0-1 0 0,0-1 0 0 0,-1 1 1 0 0,1 0-1 0 0,0 0 1 0 0,-1 0-1 0 0,1 0 0 0 0,0 0 1 0 0,1 1-1 0 0,2 0 3 0 0,26 0-7 0 0,-4 2 0 0 0,8 1 157 0 0,-26-3-80 0 0,-1 1 0 0 0,1-2 0 0 0,0 1-1 0 0,0-1 1 0 0,0 0 0 0 0,14-3 0 0 0,54-16 305 0 0,-67 16-399 0 0,-7 2-119 0 0,-3 1-11 0 0,0 0 10 0 0,0 0-24 0 0,-3 1-107 0 0,2-1 193 0 0,-8 5-545 0 0,0-2-1 0 0,0 0 1 0 0,-13 4 0 0 0,6-6-1131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2:0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68 398 1375 0 0,'0'0'494'0'0,"0"0"1534"0"0,0-2 1424 0 0,3-5-1393 0 0,-3 3 2482 0 0,3-10-3658 0 0,0 0 0 0 0,6-14 1 0 0,1-6-468 0 0,-3 8 106 0 0,-1 1-1 0 0,-1-1 1 0 0,-1-1 0 0 0,0-51-1 0 0,-4 65-176 0 0,0 6-133 0 0,0 0 0 0 0,-1 0 0 0 0,1 0 0 0 0,-1 0 0 0 0,-1 0 0 0 0,1 0 0 0 0,-1 0-1 0 0,-1 1 1 0 0,-2-7 0 0 0,4 11 8 0 0,0 1-206 0 0,-1 0-1 0 0,1 0 0 0 0,0 0 1 0 0,-1-1-1 0 0,1 1 1 0 0,0 0-1 0 0,0-1 1 0 0,0 1-1 0 0,0-1 1 0 0,-1-1-1 0 0,0 0 14 0 0,2 3-27 0 0,0-1 1 0 0,0 1-1 0 0,0 0 1 0 0,0 0-1 0 0,0 0 1 0 0,-1-1-1 0 0,1 1 1 0 0,0 0-1 0 0,0 0 1 0 0,0 0-1 0 0,-1-1 1 0 0,1 1-1 0 0,0 0 1 0 0,0 0-1 0 0,-1 0 1 0 0,1 0-1 0 0,0 0 1 0 0,0 0-1 0 0,-1-1 1 0 0,1 1-1 0 0,0 0 1 0 0,-1 0-1 0 0,1 0 1 0 0,0 0-1 0 0,0 0 1 0 0,-1 0-1 0 0,-4 8 12 0 0,-2 19 248 0 0,-8 49-1 0 0,7-30 2 0 0,-13 92 538 0 0,9-45-110 0 0,-1 62 261 0 0,11-107-760 0 0,2-43-179 0 0,1 16 86 0 0,4-6 192 0 0,6-21-538 0 0,-3-3-1404 0 0,-3-3-4015 0 0,-2-4-2395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1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436 127 4143 0 0,'0'0'319'0'0,"0"0"73"0"0,0-2 1087 0 0,0-1-947 0 0,-1 0 0 0 0,1 0 0 0 0,-1 0 0 0 0,1-1-1 0 0,-1 1 1 0 0,0 0 0 0 0,0 1 0 0 0,0-1 0 0 0,0 0 0 0 0,-1 0 0 0 0,-2-4 0 0 0,0 2-235 0 0,0 0-1 0 0,0 1 0 0 0,0-1 1 0 0,0 1-1 0 0,-9-6 1 0 0,1 2-73 0 0,0 0 0 0 0,-1 1 0 0 0,0 0 0 0 0,-19-6 0 0 0,29 12-173 0 0,0 0 0 0 0,-1 0 0 0 0,1 1-1 0 0,-1-1 1 0 0,1 1 0 0 0,-1 0-1 0 0,1 0 1 0 0,-1 0 0 0 0,1 1 0 0 0,-1-1-1 0 0,1 1 1 0 0,0-1 0 0 0,-1 1 0 0 0,1 1-1 0 0,0-1 1 0 0,-1 0 0 0 0,1 1 0 0 0,0-1-1 0 0,0 1 1 0 0,-5 4 0 0 0,-5 4 277 0 0,1 0 0 0 0,1 1 0 0 0,-15 17 0 0 0,18-19-90 0 0,-6 9 191 0 0,2 0-1 0 0,-1 0 1 0 0,-11 26 0 0 0,17-31-234 0 0,-10 21 171 0 0,1 1 0 0 0,2 1 1 0 0,1 0-1 0 0,2 1 1 0 0,-8 40-1 0 0,18-71-355 0 0,0 20 69 0 0,1-26-78 0 0,0 0-1 0 0,0 0 1 0 0,0 0 0 0 0,0 1 0 0 0,0-1 0 0 0,0 0-1 0 0,0 0 1 0 0,0 0 0 0 0,0 0 0 0 0,0 0 0 0 0,0 0-1 0 0,0 1 1 0 0,0-1 0 0 0,0 0 0 0 0,0 0 0 0 0,0 0-1 0 0,0 0 1 0 0,0 0 0 0 0,0 0 0 0 0,0 0 0 0 0,0 0-1 0 0,1 1 1 0 0,-1-1 0 0 0,0 0 0 0 0,0 0 0 0 0,0 0-1 0 0,0 0 1 0 0,0 0 0 0 0,0 0 0 0 0,0 0 0 0 0,0 0-1 0 0,0 0 1 0 0,1 0 0 0 0,-1 0 0 0 0,0 0 0 0 0,0 0-1 0 0,0 0 1 0 0,0 0 0 0 0,0 0 0 0 0,4 2 15 0 0,-1-1 1 0 0,0 0-1 0 0,1 0 1 0 0,-1 0-1 0 0,0 0 1 0 0,1-1-1 0 0,-1 1 0 0 0,1-1 1 0 0,-1 0-1 0 0,1 0 1 0 0,-1 0-1 0 0,1-1 1 0 0,-1 1-1 0 0,1-1 1 0 0,-1 0-1 0 0,1 0 0 0 0,-1 0 1 0 0,0 0-1 0 0,0 0 1 0 0,1-1-1 0 0,-1 0 1 0 0,0 0-1 0 0,0 1 1 0 0,4-5-1 0 0,4-4 59 0 0,0-1-1 0 0,0-1 0 0 0,-1 0 1 0 0,12-18-1 0 0,8-9 98 0 0,-26 34-164 0 0,55-67 110 0 0,-51 62-80 0 0,-2-1-1 0 0,0 0 1 0 0,0 0-1 0 0,0 0 1 0 0,4-17-1 0 0,-4 13 22 0 0,-4 12 200 0 0,-1 0 0 0 0,0 0 0 0 0,0 0 0 0 0,0 0 0 0 0,0 0 0 0 0,0-4 0 0 0,-13 3 183 0 0,10 3-429 0 0,0 1 1 0 0,0 0 0 0 0,0 1-1 0 0,0-1 1 0 0,0 0 0 0 0,0 0-1 0 0,0 1 1 0 0,0-1 0 0 0,0 1-1 0 0,0 0 1 0 0,0 0-1 0 0,0 0 1 0 0,0 0 0 0 0,0 0-1 0 0,1 0 1 0 0,-1 0 0 0 0,1 0-1 0 0,-1 0 1 0 0,0 1 0 0 0,1-1-1 0 0,-2 4 1 0 0,-3 1-28 0 0,2 0 1 0 0,-1 1-1 0 0,1-1 0 0 0,-4 9 0 0 0,-2 5 1 0 0,1 0 0 0 0,1 0 0 0 0,-8 35 0 0 0,14-49 10 0 0,0 0 1 0 0,1 0-1 0 0,0 0 0 0 0,1 1 1 0 0,0-1-1 0 0,0 0 1 0 0,0 0-1 0 0,0 1 0 0 0,1-1 1 0 0,0 0-1 0 0,0 0 1 0 0,1 0-1 0 0,0 0 0 0 0,0 0 1 0 0,0 0-1 0 0,1 0 1 0 0,3 6-1 0 0,6 2-8 0 0,-9-11-12 0 0,1-1 1 0 0,7 4 21 0 0,-5-5 21 0 0,0 0 1 0 0,0 0-1 0 0,0 0 1 0 0,0-1 0 0 0,0 0-1 0 0,0 0 1 0 0,0 0-1 0 0,1-1 1 0 0,-1 0 0 0 0,8-2-1 0 0,-3-2-3 0 0,0-1-1 0 0,-1 0 1 0 0,0 0-1 0 0,0-1 1 0 0,0 0 0 0 0,-1 0-1 0 0,0-1 1 0 0,0-1-1 0 0,9-11 1 0 0,-11 12-18 0 0,1 0 0 0 0,10-8 0 0 0,10-9 0 0 0,71-71 0 0 0,-33 32 13 0 0,-63 59 3 0 0,-2 4-11 0 0,1 0-1 0 0,-1-1 1 0 0,1 1 0 0 0,-1 0-1 0 0,1 0 1 0 0,0 0 0 0 0,0 0-1 0 0,-1 0 1 0 0,1 0-1 0 0,3 0 1 0 0,16-14 72 0 0,-18 13-10 0 0,8-1 0 0 0,2 4-54 0 0,0 7-13 0 0,-7-3 0 0 0,-3-2 0 0 0,1 1 0 0 0,0-1 0 0 0,-1 1 0 0 0,0 0 0 0 0,0 0 0 0 0,3 6 0 0 0,1 0 0 0 0,0 1 0 0 0,7 13 0 0 0,-13-21 0 0 0,1 0 0 0 0,-1 0 0 0 0,1 0 0 0 0,-1 0 0 0 0,0 0 0 0 0,0 0 0 0 0,-1 0 0 0 0,1 1 0 0 0,0-1 0 0 0,-1 0 0 0 0,0 6 0 0 0,0 1 0 0 0,1 85 203 0 0,-2-94-201 0 0,1-1-1 0 0,0 0 1 0 0,0 1 0 0 0,0-1 0 0 0,0 1-1 0 0,0-1 1 0 0,0 0 0 0 0,0 1 0 0 0,1-1 0 0 0,-1 1-1 0 0,0-1 1 0 0,0 0 0 0 0,0 1 0 0 0,0-1-1 0 0,0 0 1 0 0,1 1 0 0 0,-1-1 0 0 0,0 0 0 0 0,0 1-1 0 0,0-1 1 0 0,1 0 0 0 0,-1 1 0 0 0,1-1-1 0 0,1-1-8 0 0,0 0 0 0 0,0 0 0 0 0,-1-1 0 0 0,1 1 0 0 0,0-1 1 0 0,-1 1-1 0 0,1-1 0 0 0,0 1 0 0 0,-1-1 0 0 0,0 0 0 0 0,1 0 0 0 0,-1 0 0 0 0,1-2 0 0 0,13-15-149 0 0,48-45 4 0 0,-39 41 152 0 0,-16 14 0 0 0,0 1 0 0 0,11-8 0 0 0,51-44 0 0 0,-40 34 0 0 0,-25 21 0 0 0,1 0 0 0 0,0 0 0 0 0,0 1 0 0 0,0-1 0 0 0,0 1 0 0 0,1 1 0 0 0,10-5 0 0 0,7-1 11 0 0,-20 8 31 0 0,5 1-15 0 0,-9 0-23 0 0,1 0 0 0 0,0 0 1 0 0,-1 0-1 0 0,1 1 0 0 0,-1-1 0 0 0,1 0 0 0 0,0 0 0 0 0,-1 1 0 0 0,1-1 0 0 0,-1 0 1 0 0,1 1-1 0 0,-1-1 0 0 0,1 1 0 0 0,-1-1 0 0 0,1 1 0 0 0,-1-1 0 0 0,1 1 1 0 0,-1-1-1 0 0,1 1 0 0 0,1 1 9 0 0,1 2 3 0 0,0 0-1 0 0,0 0 0 0 0,0 0 1 0 0,0 0-1 0 0,-1 1 1 0 0,1-1-1 0 0,-1 1 1 0 0,0-1-1 0 0,2 8 1 0 0,-2-5 1 0 0,1 0 1 0 0,7 14 0 0 0,5 9-18 0 0,-10-18 0 0 0,1 1 0 0 0,9 14 0 0 0,-9-17 12 0 0,-4-7 36 0 0,3 5-36 0 0,0 0-1 0 0,-4-6 42 0 0,-1-2 11 0 0,0 0 3 0 0,0 0 7 0 0,7-11-7 0 0,0 1-67 0 0,0 0 0 0 0,1 0 0 0 0,1 1 0 0 0,15-14 0 0 0,7-7 0 0 0,-21 20 0 0 0,2 5 0 0 0,0 2 16 0 0,-11 3 6 0 0,1 0 0 0 0,0 1-1 0 0,-1-1 1 0 0,1 0 0 0 0,-1 0-1 0 0,1 1 1 0 0,-1-1 0 0 0,0 1 0 0 0,1-1-1 0 0,-1 1 1 0 0,1 0 0 0 0,-1 0-1 0 0,0-1 1 0 0,0 1 0 0 0,1 0 0 0 0,-1 0-1 0 0,0 0 1 0 0,0 0 0 0 0,0 0-1 0 0,1 3 1 0 0,1-1-6 0 0,0 0 0 0 0,0 0 0 0 0,-1 0 0 0 0,1 0-1 0 0,-1 1 1 0 0,0-1 0 0 0,0 1 0 0 0,0 0 0 0 0,0 0 0 0 0,-1 0 0 0 0,0-1-1 0 0,0 1 1 0 0,0 1 0 0 0,0-1 0 0 0,0 4 0 0 0,1 5 2 0 0,0-5-18 0 0,-1-1 0 0 0,0-1 0 0 0,0 1 0 0 0,-1 0 0 0 0,0-1 0 0 0,-1 14 0 0 0,0 33 0 0 0,1-53 0 0 0,0 0-1 0 0,0 1 1 0 0,0-1 0 0 0,0 1-1 0 0,0-1 1 0 0,0 1 0 0 0,0-1-1 0 0,0 0 1 0 0,0 1 0 0 0,0-1-1 0 0,0 1 1 0 0,0-1 0 0 0,0 1-1 0 0,0-1 1 0 0,1 0-1 0 0,-1 1 1 0 0,0-1 0 0 0,0 1-1 0 0,0-1 1 0 0,1 1 0 0 0,5-4-19 0 0,3-8-28 0 0,8-17 18 0 0,1 1 1 0 0,2 1-1 0 0,1 1 1 0 0,24-23-1 0 0,-22 28 3 0 0,43-29-1 0 0,-32 26 16 0 0,-18 9 15 0 0,-12 11-11 0 0,-1 1 1 0 0,0-1-1 0 0,1 0 0 0 0,0 1 0 0 0,0-1 0 0 0,0 1 0 0 0,0 0 1 0 0,0 1-1 0 0,5-3 0 0 0,-7 4 7 0 0,-1-1 0 0 0,1 1 0 0 0,0-1 0 0 0,-1 1 1 0 0,1-1-1 0 0,0 1 0 0 0,-1 0 0 0 0,1 0 0 0 0,0 0 0 0 0,-1 0 0 0 0,1 0 0 0 0,0 0 0 0 0,-1 1 0 0 0,1-1 0 0 0,0 0 1 0 0,-1 1-1 0 0,1-1 0 0 0,2 2 0 0 0,0 0 9 0 0,0-1 33 0 0,-3-1-39 0 0,0 1-1 0 0,0-1 1 0 0,0 0-1 0 0,0 0 0 0 0,0 1 1 0 0,0-1-1 0 0,-1 1 1 0 0,1-1-1 0 0,0 1 1 0 0,0-1-1 0 0,0 1 0 0 0,-1-1 1 0 0,1 1-1 0 0,0 0 1 0 0,-1-1-1 0 0,1 1 0 0 0,0 0 1 0 0,-1 0-1 0 0,1-1 1 0 0,-1 1-1 0 0,1 2 0 0 0,1 0 9 0 0,0-1-9 0 0,-1 0 0 0 0,1 0 0 0 0,0 0 0 0 0,-1 1-1 0 0,1-1 1 0 0,-1 1 0 0 0,0-1 0 0 0,0 1 0 0 0,0-1 0 0 0,0 1-1 0 0,0 0 1 0 0,-1 0 0 0 0,1-1 0 0 0,-1 1 0 0 0,0 0-1 0 0,1 0 1 0 0,-2 3 0 0 0,1 3 29 0 0,0 9-24 0 0,-2 22 0 0 0,0 14-10 0 0,5-31 1 0 0,-2-19 15 0 0,-1-1 6 0 0,0 0 0 0 0,1 0 0 0 0,-1 0 0 0 0,1 0 1 0 0,-1-1-1 0 0,1 1 0 0 0,0 0 0 0 0,0-1 0 0 0,0 1 0 0 0,1 0 0 0 0,2 3 1 0 0,0 0 43 0 0,-2-3 8 0 0,-2-2-67 0 0,1-1 0 0 0,-1 0 0 0 0,0 1 0 0 0,1-1 0 0 0,-1 1 0 0 0,1-1 0 0 0,-1 0 0 0 0,1 1 1 0 0,-1-1-1 0 0,1 0 0 0 0,-1 0 0 0 0,1 1 0 0 0,-1-1 0 0 0,1 0 0 0 0,-1 0 0 0 0,1 0 0 0 0,0 0 0 0 0,-1 0 1 0 0,1 0-1 0 0,-1 0 0 0 0,1 0 0 0 0,-1 0 0 0 0,1 0 0 0 0,0 0 0 0 0,-1 0 0 0 0,1 0 0 0 0,-1 0 0 0 0,1 0 0 0 0,-1-1 1 0 0,1 1-1 0 0,-1 0 0 0 0,1-1 0 0 0,1 1 17 0 0,10-3 53 0 0,1 0 17 0 0,6-4 6 0 0,-15 3-96 0 0,-1 1 9 0 0,4-3-3 0 0,0 0 0 0 0,0 0-1 0 0,0-1 1 0 0,-1 0 0 0 0,0 0 0 0 0,6-10-1 0 0,16-19 7 0 0,-22 29 19 0 0,0-1 0 0 0,-1 0 0 0 0,0 0 0 0 0,7-16 1 0 0,6-9 62 0 0,-10 18 30 0 0,12-29 0 0 0,-13 28-30 0 0,14-26 0 0 0,3 6-23 0 0,-24 36-72 0 0,0-1 0 0 0,1 1 0 0 0,-1 0 0 0 0,0-1 0 0 0,0 1 0 0 0,1 0 0 0 0,-1-1 0 0 0,0 1 0 0 0,1-1 0 0 0,-1 1 0 0 0,0 0 0 0 0,1 0 0 0 0,-1-1 0 0 0,1 1 0 0 0,-1 0 0 0 0,0 0 0 0 0,1-1 0 0 0,0 1 0 0 0,3 2 0 0 0,0 1 0 0 0,0-1-1 0 0,0 1 1 0 0,-1 0 0 0 0,1 0 0 0 0,-1 0 0 0 0,5 5-1 0 0,-1-1-8 0 0,16 14-48 0 0,-11-11 44 0 0,-1 0 1 0 0,0 1-1 0 0,0 0 0 0 0,-1 1 1 0 0,9 14-1 0 0,-12-15 13 0 0,-1 0 0 0 0,0 0 0 0 0,-1 0 0 0 0,4 13 0 0 0,-1-2 1 0 0,-6-17-2 0 0,0 0 1 0 0,0 0 0 0 0,-1 1-1 0 0,2 8 1 0 0,-3-12 1 0 0,0 0-1 0 0,0 1 1 0 0,0-1 0 0 0,-1 0 0 0 0,1 0-1 0 0,0 0 1 0 0,-1 0 0 0 0,0 0-1 0 0,1 0 1 0 0,-1 0 0 0 0,0 0-1 0 0,0 0 1 0 0,0-1 0 0 0,0 1-1 0 0,0 0 1 0 0,-2 2 0 0 0,-5 6 13 0 0,-1 0 0 0 0,0-1 1 0 0,-1 0-1 0 0,1-1 0 0 0,-2 1 0 0 0,1-2 1 0 0,-1 0-1 0 0,0 0 0 0 0,-1-1 1 0 0,1 0-1 0 0,-1-1 0 0 0,-1 0 0 0 0,-14 3 1 0 0,25-7-82 0 0,3-1 61 0 0,0-1-1 0 0,0 1 1 0 0,0 0 0 0 0,-1-1 0 0 0,1 1-1 0 0,0-1 1 0 0,0 1 0 0 0,0-1-1 0 0,0 0 1 0 0,-1 1 0 0 0,1-1 0 0 0,0 0-1 0 0,3-2-4 0 0,19-15-19 0 0,-12 8 11 0 0,25-15 1 0 0,138-92 58 0 0,-61 38-5 0 0,-72 50 17 0 0,-19 12-14 0 0,30-16 0 0 0,-48 31 4 0 0,4-3-20 0 0,-5 4 31 0 0,-3 1 11 0 0,2 13 0 0 0,-2-6-68 0 0,0 0 0 0 0,-1 0 0 0 0,0 0 0 0 0,0 0 0 0 0,-1 0 0 0 0,-2 8 1 0 0,-18 40-32 0 0,17-45 33 0 0,-3 9 2 0 0,2-8 0 0 0,1 1 0 0 0,1-1 0 0 0,0 1 0 0 0,-3 16 0 0 0,-3 8 0 0 0,6-23 0 0 0,4 0 0 0 0,4 4-1 0 0,0-15-5 0 0,-4-3 2 0 0,1 1 2 0 0,0 1-1 0 0,-1-1 0 0 0,1-1 0 0 0,0 1 1 0 0,-1 0-1 0 0,1 0 0 0 0,0 0 0 0 0,0 0 0 0 0,-1 0 1 0 0,1-1-1 0 0,-1 1 0 0 0,1 0 0 0 0,0 0 1 0 0,-1-1-1 0 0,1 1 0 0 0,-1-1 0 0 0,2 0 1 0 0,0 0-2 0 0,14-4 3 0 0,-13 4-6 0 0,0 1-1 0 0,0-1 1 0 0,-1 0-1 0 0,1 0 1 0 0,0-1-1 0 0,4-1 1 0 0,80-55-4 0 0,-41 24 11 0 0,-32 23 2 0 0,-1 1 0 0 0,1 0 0 0 0,1 1 1 0 0,24-12-1 0 0,-34 20 34 0 0,-1-1-21 0 0,16-1 63 0 0,-18 2 19 0 0,-2 1 22 0 0,1 1-103 0 0,0 0-1 0 0,0 0 1 0 0,0-1-1 0 0,-1 1 1 0 0,1 0 0 0 0,0 0-1 0 0,0 0 1 0 0,-1 0-1 0 0,1 0 1 0 0,-1 0-1 0 0,2 2 1 0 0,-2-2 1 0 0,2 5-7 0 0,0 0 0 0 0,-1 0 1 0 0,0 0-1 0 0,0 0 0 0 0,-1 0 0 0 0,1 0 0 0 0,-1 0 0 0 0,-1 0 1 0 0,1 0-1 0 0,-3 9 0 0 0,1 4 27 0 0,-13 115-24 0 0,3-43-15 0 0,7-44 1 0 0,-3 0-1 0 0,-2 0 0 0 0,-2-1 1 0 0,-2 0-1 0 0,-2-2 1 0 0,-31 64-1 0 0,45-104 14 0 0,1-2-9 0 0,1-1 1 0 0,-1 1-1 0 0,1-1 1 0 0,-1 1-1 0 0,0-1 1 0 0,0 0-1 0 0,0 1 1 0 0,1-1-1 0 0,-1 0 1 0 0,0 1-1 0 0,-1-1 1 0 0,1 0-1 0 0,0 0 1 0 0,-2 1-1 0 0,-11 0 37 0 0,10-5-25 0 0,2 1-6 0 0,-7-4 2 0 0,7 3-13 0 0,0-1 0 0 0,0 1 1 0 0,0 0-1 0 0,0 0 0 0 0,1-1 0 0 0,-1 1 0 0 0,1-1 1 0 0,0 1-1 0 0,0-1 0 0 0,1 1 0 0 0,-1-1 0 0 0,1 0 1 0 0,-1 1-1 0 0,1-1 0 0 0,0 0 0 0 0,1 1 0 0 0,-1-1 1 0 0,1 0-1 0 0,0-3 0 0 0,2-7-7 0 0,1 1 0 0 0,0 0 0 0 0,11-23 0 0 0,1 5-5 0 0,0 0-1 0 0,2 1 1 0 0,2 1-1 0 0,31-37 1 0 0,-35 47 15 0 0,19-22-39 0 0,68-63 0 0 0,-85 91 21 0 0,0 1 0 0 0,39-20 0 0 0,-39 23 15 0 0,-7 3 2 0 0,0 0 0 0 0,1 2 0 0 0,20-7 0 0 0,-27 10 0 0 0,1 0 0 0 0,-1 0 0 0 0,1 0 0 0 0,-1 1 0 0 0,1 0 0 0 0,0 0 0 0 0,-1 0 0 0 0,1 1 0 0 0,0 0 0 0 0,6 1 0 0 0,19 8 0 0 0,-4 2 0 0 0,-18-2-3 0 0,-6-5-5 0 0,9 14-16 0 0,-10-14 3 0 0,-2-1 13 0 0,7 12 8 0 0,-6-11 0 0 0,-2 13 0 0 0,2-14 0 0 0,0 1 0 0 0,-5 13 0 0 0,0-7 0 0 0,0-3-13 0 0,3-6-58 0 0,9-14-108 0 0,61-72-38 0 0,-60 73 206 0 0,1 1 1 0 0,0 0-1 0 0,1 1 1 0 0,0 0-1 0 0,15-9 0 0 0,64-31 13 0 0,-70 39-4 0 0,2-1 2 0 0,0 2 0 0 0,1 1 0 0 0,32-7 0 0 0,-49 14 9 0 0,-1 0-1 0 0,0 0 1 0 0,0 0-1 0 0,1 1 1 0 0,-1 0-1 0 0,0 0 1 0 0,1 1-1 0 0,-1-1 1 0 0,0 1-1 0 0,1 0 1 0 0,-1 1-1 0 0,0-1 1 0 0,8 4-1 0 0,-10-3 2 0 0,-1-1-1 0 0,1 1 1 0 0,0 0-1 0 0,-1-1 0 0 0,0 1 1 0 0,1 1-1 0 0,-1-1 1 0 0,0 0-1 0 0,0 0 0 0 0,0 1 1 0 0,0-1-1 0 0,-1 1 1 0 0,1 0-1 0 0,-1-1 1 0 0,1 1-1 0 0,-1 0 0 0 0,0 0 1 0 0,0 0-1 0 0,0 0 1 0 0,-1 0-1 0 0,1 0 0 0 0,-1 0 1 0 0,1 0-1 0 0,-1 5 1 0 0,0 12 20 0 0,1 52-2 0 0,0-64-32 0 0,0 1 0 0 0,1-1 0 0 0,-1 0 0 0 0,2 0 0 0 0,-1 0 0 0 0,5 10 0 0 0,-6-17-113 0 0,-1-1-39 0 0,2 0 53 0 0,0-1 0 0 0,0 1 0 0 0,0-1 0 0 0,-1 0-1 0 0,1 0 1 0 0,0 0 0 0 0,0 0 0 0 0,-1 0 0 0 0,1 0 0 0 0,-1 0 0 0 0,1 0-1 0 0,-1-1 1 0 0,1 1 0 0 0,-1-1 0 0 0,0 1 0 0 0,2-3 0 0 0,11-15-1496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2:0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10999 0 0,'0'0'499'0'0,"0"0"-4"0"0,0 0-125 0 0,3 0 644 0 0,5-1 277 0 0,1 0 1 0 0,-1-1-1 0 0,0 0 1 0 0,16-5 0 0 0,-15 4-1064 0 0,0 0 0 0 0,0 0 1 0 0,1 1-1 0 0,-1 1 0 0 0,11-1 1 0 0,155 4 2222 0 0,-113-3-1152 0 0,93-13 0 0 0,-17-15-858 0 0,-71 19-237 0 0,18-3 337 0 0,-77 11-436 0 0,3-2-24 0 0,9-5 56 0 0,-11 2-102 0 0,-5-2-179 0 0,-4 8 13 0 0,0 0 0 0 0,0 0 1 0 0,0 0-1 0 0,0 0 0 0 0,0 0 0 0 0,0 0 1 0 0,0 0-1 0 0,0 1 0 0 0,0-1 0 0 0,0 0 1 0 0,0 0-1 0 0,-1 0 0 0 0,1 0 1 0 0,0 0-1 0 0,-1 0 0 0 0,1 0 0 0 0,-1 0 1 0 0,1 0-1 0 0,-2-1 0 0 0,-14-13-2299 0 0,16 15 2392 0 0,-1-1-1292 0 0,1 1-1172 0 0,0 0-4470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2:0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0,'0'0'288'0'0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2:0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12263 0 0,'0'0'563'0'0,"0"0"-14"0"0,0 0-237 0 0,0 0 316 0 0,0 0 179 0 0,0 0 32 0 0,0 0-58 0 0,0 0-272 0 0,0 0-117 0 0,0 0-28 0 0,0 0 2 0 0,0 0 22 0 0,0 0 10 0 0,0 0 2 0 0,0 0 8 0 0,0 0 35 0 0,0 0 18 0 0,0 0 3 0 0,0 2-8 0 0,-9 70 1896 0 0,6-43-1993 0 0,2-20-257 0 0,0-1-1 0 0,-4 17 1 0 0,-9 31 326 0 0,-10 87 1 0 0,20-115-390 0 0,-2 11 28 0 0,-3 0-1 0 0,-1-1 1 0 0,-20 48 0 0 0,21-60 184 0 0,1 0 0 0 0,1 0 1 0 0,-5 41-1 0 0,12-65-202 0 0,-1-1-27 0 0,1 1 1 0 0,0-1 0 0 0,0 0 0 0 0,0 1 0 0 0,-1-1 0 0 0,1 0 0 0 0,1 1 0 0 0,-1-1-1 0 0,0 0 1 0 0,0 1 0 0 0,0-1 0 0 0,1 0 0 0 0,-1 0 0 0 0,1 1 0 0 0,-1-1 0 0 0,2 2-1 0 0,4 2-24 0 0,-4-4-68 0 0,-2-1-18 0 0,0 0 19 0 0,0 0 5 0 0,0-2-95 0 0,3-6-642 0 0,0 0-1 0 0,-1-1 0 0 0,0 1 0 0 0,0-1 1 0 0,0-14-1 0 0,-2 8-1365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2:0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2759 0 0,'0'0'603'0'0,"0"0"1490"0"0,0 0 657 0 0,0 0 128 0 0,0 0-386 0 0,0 0-1741 0 0,-3-5-1468 0 0,1 3 1742 0 0,2 3 5740 0 0,6 17-5884 0 0,-1 1 1 0 0,-1 0-1 0 0,0 0 0 0 0,1 21 0 0 0,-3-2-756 0 0,-2 44 0 0 0,-2-72 43 0 0,1-1 0 0 0,-1 1 0 0 0,-3 10 0 0 0,4-18-64 0 0,1-2 0 0 0,0 0-5 0 0,0 0-23 0 0,0 0-11 0 0,0 0-1 0 0,0 0 7 0 0,0 0 27 0 0,0 0 13 0 0,14 4 110 0 0,-7-4-181 0 0,-1-1-1 0 0,1 0 1 0 0,-1 0-1 0 0,0 0 1 0 0,1 0-1 0 0,-1-1 0 0 0,11-5 1 0 0,3 1 7 0 0,40-17-13 0 0,12-5-4 0 0,-46 22-19 0 0,-24 6-3 0 0,0-1 0 0 0,0 1 0 0 0,0 0 1 0 0,0 0-1 0 0,0 0 0 0 0,-1 0 0 0 0,1 0 1 0 0,0 0-1 0 0,0 1 0 0 0,0-1 0 0 0,2 2 1 0 0,-1-1 8 0 0,0-1 0 0 0,-1 1-1 0 0,1 0 1 0 0,0-1 0 0 0,-1 1 0 0 0,1-1 0 0 0,4 0 0 0 0,8 3-6 0 0,-12 0-23 0 0,-3-2 1 0 0,2 0-106 0 0,-2-1-39 0 0,0 0-4 0 0,0 0-31 0 0,0 0-129 0 0,0 0-57 0 0,0 0-8 0 0,0 0-149 0 0,0 0-598 0 0,-2-30-7965 0 0,-1 12 2205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2:0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9671 0 0,'0'0'748'0'0,"0"0"-169"0"0,0 0 1121 0 0,0 0 541 0 0,0 0 109 0 0,-1 1-232 0 0,-18 25 983 0 0,14-20-2923 0 0,0 0 0 0 0,1 0 0 0 0,-1 0 0 0 0,1 1 0 0 0,1 0 0 0 0,-1 0 0 0 0,1 0 0 0 0,1 0 0 0 0,-4 10 0 0 0,0 29 659 0 0,2 1-1 0 0,3 68 0 0 0,-1-1-611 0 0,-1-25-197 0 0,-16 165 25 0 0,14-174-370 0 0,-2 6-414 0 0,7-84-352 0 0,0-2-313 0 0,0 0-61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3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76 199 8287 0 0,'0'0'191'0'0,"0"0"26"0"0,0 0 9 0 0,0 0 42 0 0,0 0 158 0 0,0 0 72 0 0,-1-1 12 0 0,0-3-126 0 0,0 0 0 0 0,0 1 0 0 0,0-1 0 0 0,0 0 0 0 0,0 0 0 0 0,1 1 0 0 0,-1-1 0 0 0,1 0 0 0 0,0 0 0 0 0,1 0 0 0 0,-1 1 0 0 0,1-1 0 0 0,-1 0 0 0 0,1 0 0 0 0,2-5 0 0 0,0 3-199 0 0,0 0 0 0 0,0 0 0 0 0,1 0 0 0 0,0 0 0 0 0,0 1 0 0 0,8-9 0 0 0,-4 5 155 0 0,0-2 0 0 0,0 1 1 0 0,7-14-1 0 0,-1 5-340 0 0,-11 11 72 0 0,-3 6 299 0 0,0 2 117 0 0,0 0 21 0 0,0 0-66 0 0,-1 1-294 0 0,0-1-148 0 0,1 0-1 0 0,-1 0 1 0 0,0 1 0 0 0,1-1-1 0 0,-1 0 1 0 0,0 1-1 0 0,1-1 1 0 0,-1 0 0 0 0,0 1-1 0 0,1-1 1 0 0,-1 1-1 0 0,1-1 1 0 0,-1 1-1 0 0,0-1 1 0 0,1 1 0 0 0,0 0-1 0 0,-1-1 1 0 0,1 1-1 0 0,-1-1 1 0 0,1 1 0 0 0,0 0-1 0 0,-1-1 1 0 0,1 1-1 0 0,0 1 1 0 0,-1 0 0 0 0,-10 17-1 0 0,1 1 0 0 0,1 0 0 0 0,1 0 0 0 0,1 0 0 0 0,1 1 0 0 0,-4 22 0 0 0,-2 8 0 0 0,-29 77 0 0 0,40-123 0 0 0,-24 51 0 0 0,20-44 0 0 0,2-9-5 0 0,6-12 17 0 0,6-11-152 0 0,11-19-4212 0 0,-14 30 789 0 0,2-7-2237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3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8287 0 0,'0'0'382'0'0,"0"0"-8"0"0,0 0-102 0 0,0 0 463 0 0,0 0 234 0 0,0 0 45 0 0,0 0-61 0 0,0 0-288 0 0,0 0-121 0 0,0 0-28 0 0,0 0-4 0 0,0 0 0 0 0,0 0 0 0 0,0 0 0 0 0,0 0 0 0 0,0 0 0 0 0,0 0 0 0 0,0 0 0 0 0,0 0-68 0 0,0 0-217 0 0,0 0 161 0 0,0 0 100 0 0,0 0 21 0 0,1-2-66 0 0,-1-1-369 0 0,0 2-68 0 0,0 0-1 0 0,1 0 1 0 0,-1 0 0 0 0,0-1 0 0 0,1 1-1 0 0,-1 0 1 0 0,1 0 0 0 0,-1 0-1 0 0,1 0 1 0 0,-1 0 0 0 0,1 0-1 0 0,0 0 1 0 0,-1 0 0 0 0,1 0-1 0 0,1 0 1 0 0,1-4 1 0 0,-2 3-3 0 0,1 0 0 0 0,-1 0 1 0 0,1 0-1 0 0,-1 1 0 0 0,1-1 1 0 0,0 0-1 0 0,0 1 1 0 0,0-1-1 0 0,0 1 0 0 0,0 0 1 0 0,0-1-1 0 0,0 1 0 0 0,1 0 1 0 0,3-1-1 0 0,7-4 312 0 0,-3 1 16 0 0,1 0 0 0 0,-1 1 0 0 0,1 0 0 0 0,14-2 0 0 0,13-4-332 0 0,-26 8 0 0 0,2 2 0 0 0,-1 5 0 0 0,-4 6 0 0 0,-3 1 0 0 0,-5-8 0 0 0,-1 0 0 0 0,0 0 0 0 0,0 0 0 0 0,0 0 0 0 0,0-1 0 0 0,0 1 0 0 0,-1 0 0 0 0,0 0 0 0 0,0 0 0 0 0,-2 5 0 0 0,1-2 0 0 0,-1-1 0 0 0,0 1 0 0 0,0-1 0 0 0,0 0 0 0 0,-6 6 0 0 0,-25 38-37 0 0,20-29 521 0 0,-20 24 0 0 0,-3 4 633 0 0,29-41-1117 0 0,2-5 0 0 0,4-6 0 0 0,4-4 0 0 0,-1 3 0 0 0,11-13 0 0 0,-9 12 0 0 0,-1 2 0 0 0,1 0 0 0 0,-1 0 0 0 0,1 1 0 0 0,-1 0 0 0 0,1-1 0 0 0,0 1 0 0 0,3-2 0 0 0,-3 1 0 0 0,18-12 0 0 0,-9 9 0 0 0,1 1 0 0 0,0 4 0 0 0,-1 3 0 0 0,1 4 0 0 0,-9-3 0 0 0,-2-2 0 0 0,0 0 0 0 0,-1 0 0 0 0,1 0 0 0 0,-1 0 0 0 0,1 1 0 0 0,-1-1 0 0 0,0 1 0 0 0,1-1 0 0 0,-1 1 0 0 0,0-1 0 0 0,0 1 0 0 0,0-1 0 0 0,0 1 0 0 0,0 0 0 0 0,0 3 0 0 0,4 6 0 0 0,-1 0 0 0 0,0 0 0 0 0,-1 0 0 0 0,0 0 0 0 0,-1 0 0 0 0,0 1 0 0 0,-1-1 0 0 0,0 21 0 0 0,-4-2 0 0 0,-3-5 0 0 0,5-18 0 0 0,0 0 0 0 0,-1-1 0 0 0,0 1 0 0 0,0-1 0 0 0,-1 0 0 0 0,1 1 0 0 0,-1-1 0 0 0,-1 0 0 0 0,1-1 0 0 0,-1 1 0 0 0,0-1 0 0 0,-1 1 0 0 0,1-1 0 0 0,-1 0 0 0 0,-9 7 0 0 0,-14 9 0 0 0,25-19 0 0 0,3-1 0 0 0,-1 0 0 0 0,0 0 0 0 0,0-1 0 0 0,0 1 0 0 0,0 0 0 0 0,0-1 0 0 0,0 1 0 0 0,0-1 0 0 0,0 1 0 0 0,0-1 0 0 0,-1 1 0 0 0,1-1 0 0 0,0 0 0 0 0,-2 1 0 0 0,0 0 0 0 0,-1 1 0 0 0,-13-1 0 0 0,13-1 0 0 0,1 0 0 0 0,1 0 0 0 0,-1 0 0 0 0,1-1 0 0 0,0 1 0 0 0,-1-1 0 0 0,1 1 0 0 0,-1-1 0 0 0,1 0 0 0 0,0 0 0 0 0,0 0 0 0 0,0 0 0 0 0,-1 0 0 0 0,-3-3 0 0 0,3 2 7 0 0,1 1-12 0 0,1 0 1 0 0,0 1-1 0 0,0-1 1 0 0,0 0 0 0 0,0 0-1 0 0,0 0 1 0 0,0 0-1 0 0,0 0 1 0 0,0 0 0 0 0,0 0-1 0 0,0 0 1 0 0,0 0-1 0 0,1 0 1 0 0,-1 0 0 0 0,0-3-1 0 0,0 3-332 0 0,1 1-138 0 0,6-11-6753 0 0,0 0-292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4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55 11975 0 0,'0'0'267'0'0,"0"0"42"0"0,-4 5 315 0 0,-14 6-512 0 0,8-6-1402 0 0,-2 0 5276 0 0,12-5-3898 0 0,0 0 0 0 0,0 0 0 0 0,-1 0 0 0 0,1 0 0 0 0,0 0 0 0 0,0 0 0 0 0,0 0 0 0 0,0 0 0 0 0,0 0 0 0 0,0 0 0 0 0,0 0 0 0 0,-1 0 0 0 0,1 0 0 0 0,0 0 0 0 0,0 0 0 0 0,0 0 0 0 0,0 0 0 0 0,0 0 0 0 0,0 0 0 0 0,0 0 0 0 0,-1 0 0 0 0,1 0 0 0 0,0 0 0 0 0,0 0 0 0 0,0 0 0 0 0,0 0 0 0 0,0 0 0 0 0,0-1 0 0 0,0 1 0 0 0,0 0 0 0 0,0 0-1 0 0,0 0 1 0 0,-1 0 0 0 0,1 0 0 0 0,0 0 0 0 0,0 0 0 0 0,0 0 0 0 0,0 0 0 0 0,0-1 0 0 0,0 1 0 0 0,0 0 0 0 0,0 0 0 0 0,0 0 0 0 0,0 0 0 0 0,0 0 0 0 0,0 0 0 0 0,0 0 0 0 0,0-1 0 0 0,0 1 0 0 0,8-12 1073 0 0,-6 10-919 0 0,0 0-1 0 0,1 0 1 0 0,-1 0-1 0 0,1 1 0 0 0,0-1 1 0 0,-1 1-1 0 0,5-2 1 0 0,5-3-214 0 0,-6 3-27 0 0,1-1 1 0 0,-1 1-1 0 0,1 0 0 0 0,0 0 0 0 0,0 1 1 0 0,1 0-1 0 0,-1 0 0 0 0,0 1 0 0 0,1 0 0 0 0,-1 0 1 0 0,14 1-1 0 0,3-1 0 0 0,-21 1-1 0 0,-1 0 1 0 0,0 0-1 0 0,1 0 1 0 0,-1 0-1 0 0,0-1 0 0 0,0 1 1 0 0,1-1-1 0 0,-1 1 0 0 0,0-1 1 0 0,0 0-1 0 0,0 0 0 0 0,0 0 1 0 0,4-3-1 0 0,-5 3-4 0 0,1 0 0 0 0,0 0 1 0 0,0 0-1 0 0,0 0 0 0 0,-1 0 0 0 0,1 1 0 0 0,0-1 0 0 0,0 1 1 0 0,0-1-1 0 0,0 1 0 0 0,0 0 0 0 0,0 0 0 0 0,0 0 0 0 0,0 0 1 0 0,0 0-1 0 0,0 0 0 0 0,3 1 0 0 0,8-1-333 0 0,-10 0-138 0 0,-1 1-33 0 0,5 0 253 0 0,-5 0-5948 0 0,-2-1 405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4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11975 0 0,'0'0'267'0'0,"0"0"42"0"0,0 0 17 0 0,0 0-28 0 0,2 1-196 0 0,0-1-82 0 0,-1 1 1 0 0,1-1 0 0 0,0 1 0 0 0,-1-1 0 0 0,1 0 0 0 0,-1 1 0 0 0,1-1-1 0 0,0 0 1 0 0,-1 0 0 0 0,1 0 0 0 0,-1-1 0 0 0,1 1 0 0 0,0 0-1 0 0,-1 0 1 0 0,1-1 0 0 0,-1 1 0 0 0,1-1 0 0 0,-1 0 0 0 0,2 0-1 0 0,3-2 433 0 0,95-30 5232 0 0,-82 25-5026 0 0,-14 6-499 0 0,0 0 1 0 0,1 0 0 0 0,-1 0-1 0 0,0 1 1 0 0,7-2 0 0 0,2 0-1173 0 0,1 0 0 0 0,16-6 0 0 0,-27 8 180 0 0,9-4-5651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4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42 8287 0 0,'0'0'382'0'0,"0"0"-8"0"0,2-2-240 0 0,2-4 19 0 0,-3 4 567 0 0,-1 1-463 0 0,0 0 0 0 0,0-1 1 0 0,0 1-1 0 0,0 0 0 0 0,0 0 0 0 0,0-1 1 0 0,0 1-1 0 0,-1 0 0 0 0,1-1 0 0 0,-1 1 1 0 0,1 0-1 0 0,0 0 0 0 0,-2-2 0 0 0,1 2 287 0 0,1 1-28 0 0,-8-5 356 0 0,8 5-772 0 0,-1 0-1 0 0,0-1 0 0 0,1 1 1 0 0,-1 0-1 0 0,0 0 0 0 0,1-1 0 0 0,-1 1 1 0 0,1 0-1 0 0,-1-1 0 0 0,1 1 1 0 0,-1-1-1 0 0,1 1 0 0 0,-1-1 0 0 0,1 1 1 0 0,-1-1-1 0 0,1 0 0 0 0,-13 8 2036 0 0,9-5-2019 0 0,1 2-1 0 0,0-1 1 0 0,0 0 0 0 0,1 1 0 0 0,-1-1-1 0 0,0 1 1 0 0,1 0 0 0 0,0 0 0 0 0,0 0-1 0 0,0 0 1 0 0,1 0 0 0 0,-1 0-1 0 0,1 0 1 0 0,0 1 0 0 0,0-1 0 0 0,1 0-1 0 0,-1 1 1 0 0,1 6 0 0 0,-1-4-250 0 0,-2 20 134 0 0,-9 38 0 0 0,5-22 0 0 0,6-31 0 0 0,-1 1 0 0 0,-5 17 0 0 0,-13 32-18 0 0,-24 87-840 0 0,43-147 350 0 0,1-2 66 0 0,0 0 220 0 0,0 0-164 0 0,0 0-102 0 0,0 0-22 0 0,0 0-70 0 0,8-11-1276 0 0,-2-4 18 0 0,-1 0-3280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2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1839 0 0,'0'0'160'0'0,"0"0"-160"0"0,0 0 0 0 0,-4 11 0 0 0,4-11 1760 0 0,0 0 312 0 0,0 0 64 0 0,0 0 8 0 0,-10 7-1824 0 0,10-7-320 0 0,-13 5-152 0 0,2-1 16 0 0,11-4-1176 0 0,-9 7-224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4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11975 0 0,'0'0'267'0'0,"0"0"42"0"0,1-2 17 0 0,6-17 74 0 0,-4 13-112 0 0,0 1 1 0 0,1-1-1 0 0,-1 1 1 0 0,8-8-1 0 0,-10 12 224 0 0,0-2-302 0 0,1 0 0 0 0,-1 0 0 0 0,0 0 0 0 0,1 0 0 0 0,0 0 0 0 0,-1 1 0 0 0,4-5 0 0 0,-2 4 158 0 0,4-6 142 0 0,1 0-1 0 0,0 1 1 0 0,0 0 0 0 0,1 0-1 0 0,0 1 1 0 0,0 0 0 0 0,20-11-1 0 0,12-9-322 0 0,-32 21 318 0 0,1 0 1 0 0,14-6-1 0 0,-1 0-61 0 0,-17 8-432 0 0,4 0-7 0 0,19 4-6 0 0,-24 0 1 0 0,1 0 0 0 0,-1 0 0 0 0,1 1 0 0 0,-1 0 0 0 0,1 0 0 0 0,9 3 0 0 0,-4 0 0 0 0,13 2 0 0 0,-19-3 0 0 0,-1 1 0 0 0,0-1 0 0 0,-1 0 0 0 0,1-1 0 0 0,-1 1 0 0 0,0 1 0 0 0,1-1 0 0 0,-1 0 0 0 0,-1 1 0 0 0,1 0 0 0 0,-1-1 0 0 0,3 6 0 0 0,5 11 0 0 0,-10-15 0 0 0,0 0 0 0 0,0-1-73 0 0,0 1 1 0 0,0-1-1 0 0,-1 0 0 0 0,1 1 0 0 0,-1-1 1 0 0,0 0-1 0 0,0 1 0 0 0,0-1 0 0 0,-1 0 1 0 0,0 0-1 0 0,0 0 0 0 0,0 0 0 0 0,0 0 1 0 0,0 0-1 0 0,-1-1 0 0 0,1 1 0 0 0,-1-1 1 0 0,0 0-1 0 0,-4 4 0 0 0,-7 5-354 0 0,0 0 0 0 0,-1-1 0 0 0,-21 11 0 0 0,22-13-238 0 0,-26 14-5603 0 0,20-12 468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4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227 307 11975 0 0,'0'0'267'0'0,"0"0"42"0"0,0 0 17 0 0,0 0-28 0 0,-2-1-58 0 0,-9-18 1460 0 0,10 17-686 0 0,0 0-61 0 0,-1-2-608 0 0,-1 0 0 0 0,1 1 0 0 0,-1-1 0 0 0,-4-5 0 0 0,6 8 99 0 0,-10-1-272 0 0,10 1-141 0 0,-1 1 0 0 0,1-1 0 0 0,0 1 0 0 0,0-1 0 0 0,0 1 0 0 0,-1-1 0 0 0,1 1 0 0 0,0 0 0 0 0,-1 0 0 0 0,1 0 0 0 0,0 0 0 0 0,-1 0 0 0 0,1 0 1 0 0,0 0-1 0 0,0 0 0 0 0,-1 0 0 0 0,1 1 0 0 0,0-1 0 0 0,0 1 0 0 0,-1-1 0 0 0,1 1 0 0 0,0-1 0 0 0,0 1 0 0 0,0-1 0 0 0,0 1 0 0 0,0 0 0 0 0,0 0 0 0 0,0 0 0 0 0,-1 1 0 0 0,-10 7 655 0 0,6-6-600 0 0,2 1 0 0 0,-1 0 1 0 0,0 1-1 0 0,-6 7 0 0 0,8-9-86 0 0,0 1 0 0 0,0-1 0 0 0,-1 0 0 0 0,1 0 0 0 0,-1 0 0 0 0,-4 2 0 0 0,-2 2 0 0 0,-3 4 0 0 0,11-5 0 0 0,1-2 0 0 0,-1-1 0 0 0,-5 9 0 0 0,1-1 0 0 0,0 1 0 0 0,1 0 0 0 0,1 1 0 0 0,-1-1 0 0 0,2 1 0 0 0,-4 21 0 0 0,6-28 0 0 0,0-4 0 0 0,1 0 0 0 0,-1 0 0 0 0,1 0 0 0 0,0 0 0 0 0,0 0 0 0 0,0 0 0 0 0,0 0 0 0 0,0 0 0 0 0,1 0 0 0 0,-1 0 0 0 0,1 2 0 0 0,3 10 0 0 0,-3-12 0 0 0,-1 0 0 0 0,1 0 0 0 0,0-1 0 0 0,0 1 0 0 0,0 0 0 0 0,0-1 0 0 0,1 1 0 0 0,-1-1 0 0 0,0 0 0 0 0,1 1 0 0 0,-1-1 0 0 0,0 0 0 0 0,1 0 0 0 0,0 1 0 0 0,-1-1 0 0 0,1 0 0 0 0,0-1 0 0 0,-1 1 0 0 0,1 0 0 0 0,0 0 0 0 0,0-1 0 0 0,0 1 0 0 0,0-1 0 0 0,0 0 0 0 0,-1 0 0 0 0,1 1 0 0 0,0-1 0 0 0,0 0 0 0 0,3-1 0 0 0,20-1 0 0 0,-19 1 0 0 0,0 1 0 0 0,0-1 0 0 0,0 0 0 0 0,0-1 0 0 0,0 1 0 0 0,8-4 0 0 0,2-3 0 0 0,0 0 0 0 0,-1-1 0 0 0,24-18 0 0 0,-31 21 0 0 0,-1-1 0 0 0,1 0 0 0 0,-2 0 0 0 0,1-1 0 0 0,-1 0 0 0 0,0 0 0 0 0,9-17 0 0 0,-11 14 72 0 0,-7-8 908 0 0,3 18-864 0 0,0 1 0 0 0,-1-1 0 0 0,1 0 0 0 0,0 0 0 0 0,0 0 0 0 0,0 1 0 0 0,-1-1 0 0 0,1 0 0 0 0,0 0 0 0 0,-1 1 0 0 0,1-1 0 0 0,-1 0 0 0 0,1 0 0 0 0,-1 1 0 0 0,1-1 0 0 0,-1 1 0 0 0,0-1 0 0 0,1 0 0 0 0,-1 1 0 0 0,-1-1 0 0 0,0 1-85 0 0,-1 0 0 0 0,1 1 0 0 0,0-1 0 0 0,0 1-1 0 0,0 0 1 0 0,-1 0 0 0 0,1 0 0 0 0,0 0 0 0 0,0 0 0 0 0,0 0 0 0 0,0 1-1 0 0,1-1 1 0 0,-4 3 0 0 0,0 1 13 0 0,1-1 0 0 0,0 0 0 0 0,-6 10 0 0 0,6-9-48 0 0,1 0 1 0 0,0 1-1 0 0,0-1 0 0 0,1 0 0 0 0,0 1 1 0 0,0-1-1 0 0,0 1 0 0 0,0 0 0 0 0,1 0 0 0 0,0 0 1 0 0,0 0-1 0 0,1 0 0 0 0,0-1 0 0 0,0 1 1 0 0,0 0-1 0 0,2 8 0 0 0,-2-12-44 0 0,6 26-664 0 0,-5-27 657 0 0,-1 0 0 0 0,1 0 0 0 0,-1 1 0 0 0,1-1 1 0 0,0 0-1 0 0,-1 0 0 0 0,1 0 0 0 0,0 0 0 0 0,0 0 0 0 0,0 0 1 0 0,0 0-1 0 0,0 0 0 0 0,0 0 0 0 0,0 0 0 0 0,0 0 0 0 0,0-1 0 0 0,0 1 1 0 0,1 0-1 0 0,-1-1 0 0 0,1 1 0 0 0,7 1 54 0 0,0 0 0 0 0,0-1 0 0 0,0-1 0 0 0,0 1 0 0 0,0-2 0 0 0,0 1 0 0 0,0-1 0 0 0,0 0 0 0 0,-1-1 0 0 0,1 0 0 0 0,0 0 0 0 0,-1-1 0 0 0,1 0 0 0 0,-1-1 0 0 0,15-8 0 0 0,16-11 1 0 0,-1-1 0 0 0,-2-2 0 0 0,0-2 0 0 0,47-48 0 0 0,-74 66 0 0 0,0 0 0 0 0,-1-1 0 0 0,-1 0 0 0 0,0 0 0 0 0,0-1 0 0 0,6-15 0 0 0,-4 2 0 0 0,-1 1 0 0 0,7-33 0 0 0,-13 45 198 0 0,-1-1-1 0 0,0 1 1 0 0,0-1 0 0 0,-2 0-1 0 0,0 1 1 0 0,0-1-1 0 0,-1 1 1 0 0,0-1 0 0 0,-7-18-1 0 0,7 23-109 0 0,1 7 283 0 0,1 1-316 0 0,0-1-1 0 0,0 1 1 0 0,0 0 0 0 0,0 0 0 0 0,0 0 0 0 0,0-1-1 0 0,0 1 1 0 0,-1 0 0 0 0,1 0 0 0 0,0 0 0 0 0,0-1-1 0 0,0 1 1 0 0,0 0 0 0 0,-1 0 0 0 0,1 0 0 0 0,0 0-1 0 0,0-1 1 0 0,0 1 0 0 0,-1 0 0 0 0,1 0 0 0 0,0 0-1 0 0,0 0 1 0 0,-1 0 0 0 0,1 0 0 0 0,0 0 0 0 0,0 0-1 0 0,-1 0 1 0 0,1 0 0 0 0,-5 15-83 0 0,1 1-1 0 0,-2 18 1 0 0,-7 23-1255 0 0,-5 22 891 0 0,13-52 284 0 0,-15 46 0 0 0,11-51-363 0 0,2 1 1 0 0,0 1-1 0 0,-4 30 0 0 0,6-27 350 0 0,3-17-856 0 0,1 0 1 0 0,-2 17 0 0 0,4-27 137 0 0,9 4-343 0 0,-5-5-4064 0 0,7-6-554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4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5 129 13823 0 0,'0'0'315'0'0,"0"0"45"0"0,0 0 21 0 0,0 0-49 0 0,0 0-81 0 0,0 0 481 0 0,0 0 237 0 0,0 0 45 0 0,0 0-61 0 0,0 0-288 0 0,0 0-121 0 0,0 0-28 0 0,0 0-72 0 0,3 2-289 0 0,13 8 43 0 0,-10-10-67 0 0,-2-1 0 0 0,5 3 15 0 0,0-1 0 0 0,0 0 0 0 0,0 0 0 0 0,0-1 0 0 0,0-1-1 0 0,0 1 1 0 0,0-1 0 0 0,0-1 0 0 0,0 0 0 0 0,14-5 0 0 0,2-3-146 0 0,-7 1 0 0 0,-14 5 0 0 0,-2 0 0 0 0,6-7 0 0 0,-4-1 0 0 0,-3 9 4 0 0,-4-12 27 0 0,2 8 6 0 0,0 6-3 0 0,1 0 1 0 0,0 1-1 0 0,-1-1 0 0 0,1 1 0 0 0,0-1 0 0 0,-1 1 1 0 0,1-1-1 0 0,-1 1 0 0 0,1 0 0 0 0,-1-1 0 0 0,1 1 1 0 0,-1-1-1 0 0,1 1 0 0 0,-1 0 0 0 0,1-1 0 0 0,-1 1 1 0 0,0 0-1 0 0,1 0 0 0 0,-1 0 0 0 0,0-1 0 0 0,-2 0 107 0 0,-11-7 45 0 0,0 1 0 0 0,0 0 0 0 0,-1 1 1 0 0,0 1-1 0 0,-28-7 0 0 0,40 12-181 0 0,0-1 0 0 0,0 1 0 0 0,0 0 0 0 0,0 0 0 0 0,0 0 0 0 0,0 0 0 0 0,0 0 0 0 0,1 1 0 0 0,-6 1 0 0 0,2 0-55 0 0,-1 1 0 0 0,1 0-1 0 0,0 0 1 0 0,-9 7 0 0 0,13-9-1001 0 0,2-1-385 0 0,2 1-78 0 0,6 9-20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4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0 623 8287 0 0,'0'0'382'0'0,"0"0"-8"0"0,2-1-240 0 0,1-3 575 0 0,0 0 0 0 0,-1-1 0 0 0,1 1 0 0 0,-1-1 0 0 0,1 1 0 0 0,-1-1 0 0 0,-1 0 0 0 0,1 1 0 0 0,-1-1 0 0 0,2-8 0 0 0,-2 4-123 0 0,2 1-1 0 0,-1 0 1 0 0,5-10 0 0 0,78-149 3597 0 0,27-72-4166 0 0,-103 217-17 0 0,-6 11 1883 0 0,-3 4-1734 0 0,0 7-148 0 0,-1-1-1 0 0,1 1 1 0 0,0 0-1 0 0,0 0 1 0 0,0 0-1 0 0,0 0 1 0 0,-1-1-1 0 0,1 1 1 0 0,0 0-1 0 0,0 0 1 0 0,0 0 0 0 0,-1 0-1 0 0,1 0 1 0 0,0 0-1 0 0,0-1 1 0 0,0 1-1 0 0,-1 0 1 0 0,1 0-1 0 0,0 0 1 0 0,0 0-1 0 0,-1 0 1 0 0,1 0-1 0 0,0 0 1 0 0,0 0-1 0 0,-1 0 1 0 0,1 0 0 0 0,0 0-1 0 0,0 0 1 0 0,-1 0-1 0 0,-8 6 0 0 0,7-4 0 0 0,-1-1 0 0 0,1 1 0 0 0,0 0 0 0 0,1-1 0 0 0,-1 1 0 0 0,0 0 0 0 0,0 0 0 0 0,1 0 0 0 0,-1 0 0 0 0,1 1 0 0 0,-1-1 0 0 0,1 0 0 0 0,0 1 0 0 0,-1 3 0 0 0,-2 5 0 0 0,-5 7 0 0 0,0 1 0 0 0,2 0 0 0 0,-6 21 0 0 0,-10 62 0 0 0,18-77 0 0 0,1-6-13 0 0,1 0 1 0 0,0 0-1 0 0,2 1 0 0 0,1 36 0 0 0,0-54-66 0 0,1-1 0 0 0,-1 1 0 0 0,0 0 0 0 0,1-1 0 0 0,0 1 0 0 0,-1 0-1 0 0,1-1 1 0 0,0 1 0 0 0,0-1 0 0 0,0 1 0 0 0,0-1 0 0 0,0 0 0 0 0,0 1 0 0 0,1-1 0 0 0,-1 0 0 0 0,0 0-1 0 0,3 2 1 0 0,25 12-464 0 0,-23-13 582 0 0,-3-1-39 0 0,1 0 0 0 0,-1 0 0 0 0,1-1 0 0 0,-1 1 0 0 0,1-1 0 0 0,0 0 0 0 0,-1 0 0 0 0,1 0 0 0 0,0-1 0 0 0,-1 1 0 0 0,1-1 0 0 0,-1 0 0 0 0,1 0 0 0 0,-1 0 0 0 0,1-1 0 0 0,-1 1 0 0 0,0-1 0 0 0,6-3 0 0 0,-1 0 0 0 0,-1 0 0 0 0,0 0 0 0 0,0 0 0 0 0,0-1 0 0 0,-1 0 0 0 0,10-12 0 0 0,-11 11 0 0 0,1 0 0 0 0,0-1 0 0 0,-1 0 0 0 0,0 0 0 0 0,6-15 0 0 0,-7 13 0 0 0,-1 5 0 0 0,-1-1 0 0 0,-1 1 0 0 0,1 0 0 0 0,-1 0 0 0 0,1-1 0 0 0,-1-9 0 0 0,-1 8-105 0 0,1 4 291 0 0,-1 0 0 0 0,0 0 0 0 0,0 0 1 0 0,-1 0-1 0 0,1 0 0 0 0,-1 0 0 0 0,-1-5 0 0 0,-2-3 257 0 0,3 10-434 0 0,1 1 0 0 0,0-1 1 0 0,0 0-1 0 0,-1 0 1 0 0,1 1-1 0 0,0-1 0 0 0,-1 0 1 0 0,1 0-1 0 0,-1 1 0 0 0,1-1 1 0 0,-1 0-1 0 0,1 1 0 0 0,-1-1 1 0 0,1 1-1 0 0,-2-2 0 0 0,-4 3 9 0 0,5-1-20 0 0,-10 3 2 0 0,9-1 0 0 0,1-1 0 0 0,-1 1 0 0 0,0 0 0 0 0,0 0 0 0 0,1 0 0 0 0,-1 0 0 0 0,1 0 0 0 0,0 0 0 0 0,-1 1 0 0 0,1-1 0 0 0,0 0 0 0 0,-1 4 0 0 0,-8 30 0 0 0,9-28-97 0 0,0 0-1 0 0,0-1 1 0 0,1 1 0 0 0,0 0-1 0 0,0 0 1 0 0,0 0 0 0 0,1 0-1 0 0,3 10 1 0 0,-3-16 16 0 0,-1 0-1 0 0,1 0 1 0 0,0-1-1 0 0,0 1 1 0 0,0-1 0 0 0,0 1-1 0 0,0-1 1 0 0,0 1-1 0 0,0-1 1 0 0,1 1 0 0 0,-1-1-1 0 0,0 0 1 0 0,1 0-1 0 0,-1 0 1 0 0,1 0 0 0 0,-1 0-1 0 0,1 0 1 0 0,0 0-1 0 0,-1 0 1 0 0,1-1-1 0 0,0 1 1 0 0,0-1 0 0 0,-1 1-1 0 0,1-1 1 0 0,0 1-1 0 0,0-1 1 0 0,0 0 0 0 0,0 0-1 0 0,-1 0 1 0 0,3-1-1 0 0,4 1-179 0 0,-1-1 0 0 0,1 0-1 0 0,-1-1 1 0 0,0 0 0 0 0,13-4-1 0 0,4-6 45 0 0,-1 0 0 0 0,-1-2 0 0 0,0 0-1 0 0,26-23 1 0 0,-30 23 183 0 0,2-1 431 0 0,-1-2 0 0 0,0 0 0 0 0,30-36 0 0 0,-42 44-243 0 0,0 0 0 0 0,-1-1-1 0 0,-1 1 1 0 0,1-1 0 0 0,-1 0-1 0 0,-1-1 1 0 0,0 1 0 0 0,-1-1-1 0 0,0 1 1 0 0,0-1-1 0 0,1-14 1 0 0,-4 19 37 0 0,0-1 0 0 0,0 1-1 0 0,0 0 1 0 0,-1 0 0 0 0,0 0 0 0 0,0 0 0 0 0,-1 0-1 0 0,1 0 1 0 0,-1 1 0 0 0,0-1 0 0 0,-1 0-1 0 0,-4-7 1 0 0,5 11-123 0 0,1 0-1 0 0,0 0 0 0 0,-1 0 1 0 0,0 0-1 0 0,1 0 0 0 0,-1 0 1 0 0,0 1-1 0 0,0-1 1 0 0,0 0-1 0 0,0 1 0 0 0,0 0 1 0 0,0 0-1 0 0,-1-1 1 0 0,1 1-1 0 0,0 1 0 0 0,-1-1 1 0 0,1 0-1 0 0,-1 0 1 0 0,1 1-1 0 0,0 0 0 0 0,-1-1 1 0 0,1 1-1 0 0,-1 0 1 0 0,1 0-1 0 0,-1 0 0 0 0,1 1 1 0 0,-1-1-1 0 0,1 0 0 0 0,-1 1 1 0 0,1 0-1 0 0,-1 0 1 0 0,-2 1-1 0 0,3-1-67 0 0,0 0 0 0 0,0 0 0 0 0,0 1 0 0 0,-1-1 0 0 0,2 1 0 0 0,-1-1 0 0 0,0 1 0 0 0,0 0 0 0 0,0 0 0 0 0,1 0 0 0 0,-3 3 0 0 0,-13 27 0 0 0,3-5 0 0 0,9-19-25 0 0,0 1 1 0 0,1 0-1 0 0,0 1 1 0 0,0-1-1 0 0,1 1 0 0 0,1-1 1 0 0,-1 1-1 0 0,0 12 0 0 0,0 12-204 0 0,1 37 0 0 0,2-26 33 0 0,-1-22-388 0 0,1-1-1 0 0,1 0 0 0 0,1 0 1 0 0,1 0-1 0 0,1 0 1 0 0,11 35-1 0 0,-14-56 541 0 0,-1 1-1 0 0,1 0 1 0 0,-1-1-1 0 0,1 1 1 0 0,0-1-1 0 0,0 1 1 0 0,0-1-1 0 0,0 0 1 0 0,0 1-1 0 0,0-1 1 0 0,0 0-1 0 0,0 0 1 0 0,0 1-1 0 0,1-1 1 0 0,-1 0-1 0 0,0 0 1 0 0,1 0-1 0 0,-1-1 1 0 0,1 1-1 0 0,-1 0 1 0 0,1-1-1 0 0,-1 1 1 0 0,3 0-1 0 0,1 0 39 0 0,-1-1-1 0 0,1 0 1 0 0,0 0-1 0 0,-1 0 1 0 0,1-1-1 0 0,-1 0 1 0 0,8-1-1 0 0,-6 0 7 0 0,0 0 0 0 0,0 0 0 0 0,-1-1 0 0 0,1 0 0 0 0,-1 0 0 0 0,1 0 0 0 0,-1-1 0 0 0,6-5 0 0 0,37-36 0 0 0,-42 37 126 0 0,1 0 0 0 0,-1-1 0 0 0,0 1-1 0 0,-1-1 1 0 0,0 0 0 0 0,0 0 0 0 0,-1-1 0 0 0,0 1 0 0 0,-1-1-1 0 0,3-12 1 0 0,6-15 1410 0 0,-11 35-1024 0 0,-1 2-69 0 0,0 0-222 0 0,0 0 166 0 0,0 0 101 0 0,-2 1-397 0 0,1 1 0 0 0,0-1 1 0 0,0 1-1 0 0,-1-1 0 0 0,1 1 0 0 0,0-1 1 0 0,0 1-1 0 0,-1 3 0 0 0,-1 0-230 0 0,-1 3-10 0 0,1-1-1 0 0,0 1 0 0 0,0 0 0 0 0,0 0 0 0 0,1 0 0 0 0,0 0 0 0 0,0 0 1 0 0,1 1-1 0 0,0-1 0 0 0,1 0 0 0 0,0 1 0 0 0,0-1 0 0 0,1 1 0 0 0,0-1 0 0 0,0 0 1 0 0,1 0-1 0 0,0 0 0 0 0,1 0 0 0 0,4 12 0 0 0,-4-18 40 0 0,-1 1 0 0 0,1 0 0 0 0,-1 0 0 0 0,1-1 0 0 0,0 0 0 0 0,0 1 0 0 0,0-1 0 0 0,1 0 0 0 0,-1 0 0 0 0,0-1 0 0 0,1 1 0 0 0,-1-1 0 0 0,1 0 0 0 0,0 0 0 0 0,-1 0 0 0 0,1 0 0 0 0,0 0 0 0 0,-1-1 0 0 0,1 0 0 0 0,0 0 0 0 0,0 0 0 0 0,0 0 0 0 0,6-2 0 0 0,8-5 109 0 0,-1-1-1 0 0,0-1 0 0 0,0-1 1 0 0,-1 0-1 0 0,0-2 1 0 0,-1 1-1 0 0,0-2 0 0 0,-1 0 1 0 0,15-18-1 0 0,-15 14 253 0 0,-1 0 0 0 0,-1-1 0 0 0,11-22 0 0 0,25-61 737 0 0,-35 62 452 0 0,-12 38-928 0 0,-1 1 0 0 0,0 0 0 0 0,-20 3 592 0 0,17-1-1098 0 0,-1 0 1 0 0,1 0-1 0 0,0 1 0 0 0,0-1 1 0 0,0 0-1 0 0,0 1 0 0 0,0 0 1 0 0,0 0-1 0 0,1 0 0 0 0,0 0 1 0 0,-1 0-1 0 0,1 1 0 0 0,-3 5 1 0 0,3-4-113 0 0,0 0 1 0 0,0 1-1 0 0,0-1 1 0 0,1 1 0 0 0,-1 0-1 0 0,1-1 1 0 0,1 1-1 0 0,-1 7 1 0 0,1-9 30 0 0,1-1-1 0 0,0 1 1 0 0,-1 0-1 0 0,1-1 1 0 0,1 1-1 0 0,-1-1 1 0 0,0 0-1 0 0,1 1 1 0 0,0-1 0 0 0,0 0-1 0 0,0 0 1 0 0,0 0-1 0 0,3 3 1 0 0,-2-2-57 0 0,0 0-75 0 0,0-1 0 0 0,1 0 0 0 0,-1 0-1 0 0,1 0 1 0 0,-1 0 0 0 0,7 3 0 0 0,-3-1-154 0 0,-7-5 356 0 0,0 0 0 0 0,0 0 0 0 0,0 1 0 0 0,0-1-1 0 0,0 0 1 0 0,1 0 0 0 0,-1 0 0 0 0,0 0 0 0 0,0 1-1 0 0,0-1 1 0 0,1 0 0 0 0,-1 0 0 0 0,0 0 0 0 0,0 0-1 0 0,0 0 1 0 0,1 0 0 0 0,-1 0 0 0 0,0 1 0 0 0,0-1-1 0 0,0 0 1 0 0,1 0 0 0 0,-1 0 0 0 0,0 0 0 0 0,0 0-1 0 0,1 0 1 0 0,-1 0 0 0 0,0 0 0 0 0,0 0 0 0 0,1 0-1 0 0,-1 0 1 0 0,0 0 0 0 0,0-1 0 0 0,1 1 0 0 0,0 0 6 0 0,1-1 0 0 0,-1 0 0 0 0,1 1 0 0 0,0 0 0 0 0,-1-1 0 0 0,1 1 0 0 0,0 0 0 0 0,-1 0 0 0 0,1 0 0 0 0,2 0 0 0 0,-3 0-1 0 0,0 0 0 0 0,0 0 0 0 0,-1 0 0 0 0,1 0 0 0 0,0 1 0 0 0,0-1 0 0 0,0 0 0 0 0,-1 0 0 0 0,1 1 0 0 0,0-1 0 0 0,0 0 0 0 0,-1 1 0 0 0,2 0 0 0 0,6 10 0 0 0,-6 2 0 0 0,-1-10 0 0 0,-7 16 0 0 0,5-17 0 0 0,-6 17-209 0 0,6-15-2184 0 0,1 0-5405 0 0,0-4 6262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4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28 139 19351 0 0,'0'0'886'0'0,"0"0"-21"0"0,0 0-342 0 0,0 0 606 0 0,0 0 324 0 0,-1-2 68 0 0,-20-31 1797 0 0,20 31-2873 0 0,1 0-290 0 0,-4-38-202 0 0,4 37-290 0 0,0 3-138 0 0,11-11-681 0 0,21-12-1917 0 0,-18 14 1929 0 0,7-5-391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4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47 11975 0 0,'0'0'547'0'0,"0"0"-11"0"0,1-2-344 0 0,3-4-29 0 0,-3 4 567 0 0,0-3 657 0 0,-1 5-1295 0 0,0 0-1 0 0,0-1 0 0 0,0 1 0 0 0,0 0 0 0 0,0 0 1 0 0,0-1-1 0 0,0 1 0 0 0,0 0 0 0 0,0 0 0 0 0,0-1 1 0 0,0 1-1 0 0,0 0 0 0 0,0-1 0 0 0,0 1 0 0 0,0 0 1 0 0,0 0-1 0 0,0-1 0 0 0,0 1 0 0 0,0 0 0 0 0,0 0 1 0 0,0-1-1 0 0,0 1 0 0 0,0 0 0 0 0,-1 0 0 0 0,1-1 1 0 0,0 1-1 0 0,0 0 0 0 0,-1-1 0 0 0,0 0 154 0 0,0-1 1 0 0,-1 0-1 0 0,1 1 0 0 0,-1-1 1 0 0,1 1-1 0 0,-1-1 0 0 0,0 1 0 0 0,0 0 1 0 0,0-1-1 0 0,0 1 0 0 0,0 0 0 0 0,0 0 1 0 0,0 1-1 0 0,0-1 0 0 0,0 0 1 0 0,-3 0-1 0 0,-4 0 120 0 0,0 0 1 0 0,1 1-1 0 0,-10 0 1 0 0,-8 0 778 0 0,21 0-1104 0 0,1 0-1 0 0,0 0 1 0 0,0 1 0 0 0,0 0-1 0 0,0 0 1 0 0,0 0 0 0 0,0 0-1 0 0,0 0 1 0 0,0 1-1 0 0,-6 3 1 0 0,2 0 5 0 0,0 0 0 0 0,1 0 0 0 0,-12 11 0 0 0,-2-1-45 0 0,8 4 0 0 0,5-9 0 0 0,8-10 0 0 0,0 1 0 0 0,-1 0 0 0 0,1 0 0 0 0,0-1 0 0 0,0 1 0 0 0,0 0 0 0 0,0 0 0 0 0,0-1 0 0 0,0 1 0 0 0,0 0 0 0 0,0 0 0 0 0,0-1 0 0 0,0 1 0 0 0,0 1 0 0 0,1 0 0 0 0,3 8 0 0 0,17 8 0 0 0,-4-6 0 0 0,-11-10 0 0 0,-1-2 0 0 0,10 5 0 0 0,-6-2 0 0 0,1 1 0 0 0,15 7 0 0 0,-21-9 0 0 0,0 0 0 0 0,1 1 0 0 0,-1 0 0 0 0,-1 0 0 0 0,1 0 0 0 0,0 0 0 0 0,-1 1 0 0 0,0-1 0 0 0,1 1 0 0 0,-1 0 0 0 0,-1 0 0 0 0,1 0 0 0 0,-1 1 0 0 0,1-1 0 0 0,-1 0 0 0 0,-1 1 0 0 0,1-1 0 0 0,0 1 0 0 0,-1 0 0 0 0,0 0 0 0 0,0-1 0 0 0,-1 1 0 0 0,1 5 0 0 0,-3 12 0 0 0,-1-17 0 0 0,-1-1 0 0 0,-6 14 0 0 0,-1 0 0 0 0,-1-1 0 0 0,0 0 0 0 0,-2-1 0 0 0,-15 15 0 0 0,20-24 0 0 0,-1 1 0 0 0,1-2 0 0 0,-2 0 0 0 0,1 0 0 0 0,-19 7 0 0 0,2-3 0 0 0,16-7 0 0 0,-1-5 0 0 0,9 1 0 0 0,-1-2 0 0 0,-6-10 0 0 0,9 10 0 0 0,-1 1 0 0 0,1-1 0 0 0,-1 1 0 0 0,1-1 0 0 0,0 1 0 0 0,0-1 0 0 0,0 0 0 0 0,1 0 0 0 0,-1 0 0 0 0,1 1 0 0 0,-1-5 0 0 0,3-4 0 0 0,3 0 0 0 0,35-20 0 0 0,-38 30 0 0 0,-1-1 0 0 0,1 1 0 0 0,-1-1 0 0 0,1 1 0 0 0,0 0 0 0 0,0 0 0 0 0,0 0 0 0 0,-1 0 0 0 0,1 0 0 0 0,0 0 0 0 0,0 0 0 0 0,3 0 0 0 0,4-2 0 0 0,-1-1 0 0 0,5-2 0 0 0,-8 5 0 0 0,-1 1 0 0 0,1 0 0 0 0,-1 1 0 0 0,9 0 0 0 0,32 10-881 0 0,-30-7-198 0 0,23 3 0 0 0,-32-6 902 0 0,0-1 0 0 0,0 0 0 0 0,-1 0 0 0 0,1 0-1 0 0,0-1 1 0 0,-1 0 0 0 0,11-2 0 0 0,-5-1-56 0 0,1 0 0 0 0,-1-1 0 0 0,-1 0 0 0 0,1-1-1 0 0,-1 0 1 0 0,11-7 0 0 0,4-8 367 0 0,0 0 0 0 0,35-39 0 0 0,-55 55 202 0 0,0 0 1 0 0,0-1 0 0 0,-1 1-1 0 0,0-1 1 0 0,0 0 0 0 0,0 0 0 0 0,0-1-1 0 0,5-12 1 0 0,-9 17 175 0 0,0 2 0 0 0,0 0 0 0 0,0 0 0 0 0,0 0-69 0 0,-3 2-428 0 0,0 1 0 0 0,0 0 1 0 0,1 0-1 0 0,-1 0 0 0 0,1 0 0 0 0,-1 0 1 0 0,1 0-1 0 0,0 1 0 0 0,0-1 1 0 0,-2 7-1 0 0,-4 5-18 0 0,2-2-143 0 0,0 0 0 0 0,0 1 1 0 0,1 0-1 0 0,1 0 0 0 0,1 0 0 0 0,0 1 0 0 0,0 0 0 0 0,1-1 1 0 0,1 1-1 0 0,1 0 0 0 0,0 0 0 0 0,3 15 0 0 0,-3-28-366 0 0,0-2 0 0 0,0 0 0 0 0,5 2-222 0 0,-5-2 708 0 0,0 1 0 0 0,0-1 1 0 0,1 0-1 0 0,-1 0 0 0 0,0 0 0 0 0,1 0 0 0 0,-1 1 0 0 0,0-1 0 0 0,0 0 0 0 0,1 0 1 0 0,-1 0-1 0 0,0 0 0 0 0,1 0 0 0 0,-1 0 0 0 0,0 0 0 0 0,1 0 0 0 0,-1 0 0 0 0,0 0 1 0 0,1 0-1 0 0,-1 0 0 0 0,0 0 0 0 0,1 0 0 0 0,-1 0 0 0 0,0 0 0 0 0,1 0 1 0 0,-1 0-1 0 0,0 0 0 0 0,1 0 0 0 0,-1 0 0 0 0,0-1 0 0 0,3-1-458 0 0,-1 0-1 0 0,0-1 0 0 0,0 1 1 0 0,0-1-1 0 0,0 1 0 0 0,0-1 1 0 0,-1 0-1 0 0,1 0 0 0 0,-1 0 1 0 0,0 0-1 0 0,0 0 0 0 0,0 0 1 0 0,1-3-1 0 0,1-18-1562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4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0,'0'0'448'0'0,"0"0"96"0"0,0 0-440 0 0,0 0-104 0 0,0 0 0 0 0,13 6 0 0 0,-13-6-384 0 0,14 8-104 0 0,-14-8-24 0 0,19 4 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4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13823 0 0,'0'0'315'0'0,"0"0"45"0"0,0 0 21 0 0,0 0-49 0 0,0 3-220 0 0,0 5 427 0 0,0-1-1 0 0,0 1 1 0 0,-1 0 0 0 0,1-1-1 0 0,-5 15 1 0 0,-15 39 435 0 0,4-13-646 0 0,-13 70 1270 0 0,19-81-1581 0 0,6-23-17 0 0,-5 24-1 0 0,7-22 1 0 0,0 0 0 0 0,-1 0 0 0 0,-10 28 0 0 0,6-28 0 0 0,0 3 0 0 0,-18 33 0 0 0,-15 17 0 0 0,36-59 0 0 0,-1 7 3 0 0,4-14-4 0 0,-7 12-65 0 0,1-5-1846 0 0,6-11 1911 0 0,0 1 0 0 0,1-1 1 0 0,-1 0-1 0 0,1 1 0 0 0,-1-1 0 0 0,0 0 0 0 0,1 0 0 0 0,-1 0 1 0 0,1 1-1 0 0,0-1 0 0 0,-1 0 0 0 0,1 0 0 0 0,0 0 0 0 0,-1 0 0 0 0,1 0 1 0 0,0 0-1 0 0,0 0 0 0 0,0 0 0 0 0,0 0 0 0 0,0-1 0 0 0,0-2 3 0 0,0-7-2 0 0,1-1 0 0 0,0 1 0 0 0,1 0 0 0 0,0 0 0 0 0,1 0 0 0 0,0 0 0 0 0,7-17 0 0 0,4-13 0 0 0,11-33 0 0 0,-23 63 134 0 0,-2 9 562 0 0,0 2 257 0 0,0 0 57 0 0,0 0-124 0 0,2-1-582 0 0,7-5-271 0 0,2 1-33 0 0,1 6 0 0 0,33 14 0 0 0,-37-11 0 0 0,1-1 0 0 0,-1 0 0 0 0,1 0 0 0 0,0-1 0 0 0,-1 0 0 0 0,1-1 0 0 0,9 1 0 0 0,56-7 698 0 0,-68 4-443 0 0,3 1 503 0 0,14-2-413 0 0,-23 2-345 0 0,1 0 1 0 0,-1-1-1 0 0,0 1 0 0 0,1 0 0 0 0,-1 0 1 0 0,0 0-1 0 0,1 0 0 0 0,-1 0 0 0 0,0 0 1 0 0,1 0-1 0 0,-1-1 0 0 0,1 1 0 0 0,-1 0 1 0 0,0 0-1 0 0,1 0 0 0 0,-1 1 1 0 0,0-1-1 0 0,1 0 0 0 0,-1 0 0 0 0,0 0 1 0 0,1 0-1 0 0,-1 0 0 0 0,1 0 0 0 0,-1 0 1 0 0,0 1-1 0 0,1-1 0 0 0,-1 0 0 0 0,0 0 1 0 0,0 1-1 0 0,1-1 0 0 0,-1 0 0 0 0,0 0 1 0 0,0 1-1 0 0,1-1 0 0 0,-1 0 0 0 0,0 1 1 0 0,0-1-1 0 0,0 0 0 0 0,1 1 1 0 0,-1-1-1 0 0,0 0 0 0 0,0 1 0 0 0,0-1 1 0 0,0 0-1 0 0,0 1 0 0 0,0-1 0 0 0,0 0 1 0 0,0 1-1 0 0,0-1 0 0 0,0 1 0 0 0,0-1 1 0 0,0 0-1 0 0,0 1 0 0 0,0-1 0 0 0,0 0 1 0 0,0 1-1 0 0,0-1 0 0 0,0 0 0 0 0,0 1 1 0 0,-1-1-1 0 0,1 0 0 0 0,0 1 0 0 0,-1 0 0 0 0,0 8 0 0 0,-1 0 0 0 0,-1 0 0 0 0,0 0 0 0 0,-7 17 0 0 0,-5 13 0 0 0,-28 80 0 0 0,1-5 0 0 0,37-98-13 0 0,1-1 1 0 0,0 1-1 0 0,1 0 0 0 0,0 20 0 0 0,3-34-324 0 0,1-1-138 0 0,6 6-33 0 0,-6-6-4 0 0,-1-1 0 0 0,0 0 0 0 0,0 0 0 0 0,2-1-136 0 0,-2 1 668 0 0,1 0-219 0 0,0 0 1 0 0,-1 0 0 0 0,1-1-1 0 0,0 1 1 0 0,-1 0-1 0 0,1-1 1 0 0,-1 1 0 0 0,1-1-1 0 0,-1 1 1 0 0,1-1 0 0 0,-1 1-1 0 0,1-1 1 0 0,-1 1-1 0 0,1-1 1 0 0,-1 1 0 0 0,0-1-1 0 0,1 1 1 0 0,-1-1-1 0 0,0 0 1 0 0,0 1 0 0 0,1-1-1 0 0,-1 0 1 0 0,0 1-1 0 0,0-1 1 0 0,0-1 0 0 0,3-10-5944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4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19351 0 0,'0'0'886'0'0,"-1"2"-21"0"0,-5 7-554 0 0,0-1-133 0 0,5-7 563 0 0,1-1 234 0 0,0 0 38 0 0,0 0-59 0 0,0 0-289 0 0,0 0-121 0 0,0 0-28 0 0,0 0-72 0 0,3 0-289 0 0,10-3-93 0 0,3-1-2890 0 0,30-3 0 0 0,-28 5 783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5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168 156 10135 0 0,'0'0'464'0'0,"0"0"-9"0"0,2-1-295 0 0,4-4 67 0 0,0 0 1 0 0,0 0-1 0 0,-1-1 0 0 0,0 1 1 0 0,8-11-1 0 0,9-11 4149 0 0,-20 25-4028 0 0,0 0 0 0 0,-1 0 0 0 0,1 0 0 0 0,-1-1 0 0 0,0 1 0 0 0,1 0 0 0 0,0-5 0 0 0,0 3 129 0 0,-1 2 479 0 0,-2-9 260 0 0,1 8-1167 0 0,-1 1 1 0 0,1 0-1 0 0,-1 0 0 0 0,1 0 0 0 0,-1 0 0 0 0,0-1 0 0 0,0 1 1 0 0,0 0-1 0 0,0 1 0 0 0,0-1 0 0 0,-1 0 0 0 0,1 0 0 0 0,0 0 1 0 0,-1 1-1 0 0,0-1 0 0 0,1 1 0 0 0,-1-1 0 0 0,0 1 0 0 0,0-1 1 0 0,1 1-1 0 0,-1 0 0 0 0,0 0 0 0 0,0 0 0 0 0,-1 0 0 0 0,1 1 1 0 0,0-1-1 0 0,0 0 0 0 0,0 1 0 0 0,0-1 0 0 0,-1 1 0 0 0,1 0 1 0 0,0 0-1 0 0,0 0 0 0 0,-4 0 0 0 0,-1 1 97 0 0,-1 1 0 0 0,1-1 0 0 0,0 1 0 0 0,0 0 0 0 0,0 1 0 0 0,0 0-1 0 0,0 0 1 0 0,1 0 0 0 0,-9 7 0 0 0,6-5-146 0 0,1 1 0 0 0,0 0 0 0 0,0 1 0 0 0,0 0 0 0 0,1 0 0 0 0,0 1 0 0 0,-11 16 0 0 0,12-14 0 0 0,-8 14 0 0 0,2 25 0 0 0,9-41 0 0 0,2-5 0 0 0,0 1 0 0 0,1 0 0 0 0,-1-1 0 0 0,1 1 0 0 0,-1 0 0 0 0,1-1 0 0 0,1 8 0 0 0,1 5 0 0 0,6-3 0 0 0,-6-11 0 0 0,1 0 0 0 0,-1 1 0 0 0,1-1 0 0 0,-1 0 0 0 0,1 0 0 0 0,0 0 0 0 0,-1-1 0 0 0,1 1 0 0 0,0-1 0 0 0,0 1 0 0 0,1-1 0 0 0,-1 0 0 0 0,0 0 0 0 0,7 1 0 0 0,-3-2 0 0 0,0 0 0 0 0,0-1 0 0 0,0 1 0 0 0,-1-1 0 0 0,1 0 0 0 0,8-3 0 0 0,-5 1 0 0 0,-1 0 0 0 0,1 0 0 0 0,-1-1 0 0 0,1 0 0 0 0,-1-1 0 0 0,0 0 0 0 0,12-9 0 0 0,-3 1 0 0 0,-11 9 0 0 0,-1 0 0 0 0,0-1 0 0 0,0 0 0 0 0,6-6 0 0 0,-10 9-2 0 0,1-1 0 0 0,-1 0 0 0 0,1 0 1 0 0,-1 0-1 0 0,0-1 0 0 0,0 1 0 0 0,-1 0 0 0 0,2-4 0 0 0,-2 5 10 0 0,-1 1 0 0 0,1 0 0 0 0,-1-1 1 0 0,1 1-1 0 0,0 0 0 0 0,-1 0 0 0 0,1 0 0 0 0,0 0 0 0 0,0 0 0 0 0,1-2 0 0 0,1 1 108 0 0,-2 2-10 0 0,0-1 0 0 0,-1 1 0 0 0,1 0 0 0 0,-1-1 0 0 0,1 1 0 0 0,-1-1-1 0 0,1 1 1 0 0,-1 0 0 0 0,0-1 0 0 0,1 1 0 0 0,-1-1 0 0 0,0 0 0 0 0,1 1 0 0 0,-1-1 0 0 0,1 0 0 0 0,1-10 43 0 0,-2 11-149 0 0,0-1 1 0 0,0 1-1 0 0,0 0 1 0 0,0 0-1 0 0,0 0 1 0 0,0-1-1 0 0,0 1 0 0 0,0 0 1 0 0,0 0-1 0 0,0 0 1 0 0,0-1-1 0 0,-1 1 0 0 0,1 0 1 0 0,0 0-1 0 0,0 0 1 0 0,0 0-1 0 0,0-1 0 0 0,-1 1 1 0 0,1 0-1 0 0,0 0 1 0 0,0 0-1 0 0,0 0 1 0 0,-1 0-1 0 0,1 0 0 0 0,0 0 1 0 0,0-1-1 0 0,0 1 1 0 0,-1 0-1 0 0,1 0 0 0 0,0 0 1 0 0,0 0-1 0 0,0 0 1 0 0,-1 0-1 0 0,1 0 0 0 0,0 0 1 0 0,0 0-1 0 0,-1 0 1 0 0,1 0-1 0 0,-2 1 0 0 0,-1 2 0 0 0,-5 14 0 0 0,6-10 0 0 0,0 0 0 0 0,0-1 0 0 0,0 1 0 0 0,0 9 0 0 0,2-14 0 0 0,-1 0 0 0 0,1 0 0 0 0,0 0 0 0 0,-1 0 0 0 0,1 0 0 0 0,0 0 0 0 0,0 0 0 0 0,1 0 0 0 0,-1 0 0 0 0,0 0 0 0 0,1 0 0 0 0,0 4 0 0 0,1 1 0 0 0,-2-7 0 0 0,0 1 0 0 0,1 0 0 0 0,-1-1 0 0 0,0 1 0 0 0,0 0 0 0 0,0 0 0 0 0,0-1 0 0 0,1 1 0 0 0,-1 0 0 0 0,0-1 0 0 0,0 1 0 0 0,1 0 0 0 0,-1-1 0 0 0,1 2 0 0 0,1-1 0 0 0,-1 0 0 0 0,1 0 0 0 0,-1 0 0 0 0,1-1 0 0 0,-1 1 0 0 0,1 0 0 0 0,0-1 0 0 0,-1 1 0 0 0,1-1 0 0 0,0 0 0 0 0,-1 1 0 0 0,1-1 0 0 0,0 0 0 0 0,-1 0 0 0 0,1 0 0 0 0,0 0 0 0 0,0 0 0 0 0,-1-1 0 0 0,1 1 0 0 0,0 0 0 0 0,-1-1 0 0 0,1 0 0 0 0,2 0 0 0 0,1-2 0 0 0,1 1 0 0 0,-1-1 0 0 0,-1 0 0 0 0,1 0 0 0 0,0 0 0 0 0,4-5 0 0 0,5-4 0 0 0,-3 2 0 0 0,0 0 0 0 0,15-18 0 0 0,15-22 0 0 0,-39 47 0 0 0,-1 2 0 0 0,0 0 0 0 0,-1 0 0 0 0,1 0 0 0 0,0 0 0 0 0,0 0 0 0 0,0 0 0 0 0,0 0 0 0 0,0 0 0 0 0,0 1 0 0 0,0-1 0 0 0,0 0 0 0 0,2 0 0 0 0,-3 0 0 0 0,1 1 0 0 0,-1 0 0 0 0,0 0 0 0 0,0-1 0 0 0,1 1 0 0 0,-1 0 0 0 0,0 0 0 0 0,0-1 0 0 0,1 1 0 0 0,-1 0 0 0 0,0 0 0 0 0,1 0 0 0 0,-1 0 0 0 0,0 0 0 0 0,1-1 0 0 0,-1 1 0 0 0,0 0 0 0 0,1 0 0 0 0,-1 0 0 0 0,0 0 0 0 0,1 0 0 0 0,-1 0 0 0 0,0 0 0 0 0,1 0 0 0 0,-1 0 0 0 0,0 0 0 0 0,1 0 0 0 0,-1 0 0 0 0,0 0 0 0 0,1 1 0 0 0,-1-1 0 0 0,0 0 0 0 0,0 0 0 0 0,1 0 0 0 0,-1 0 0 0 0,0 1 0 0 0,1-1 0 0 0,-1 0 0 0 0,0 0 0 0 0,0 0 0 0 0,1 1 0 0 0,-1-1 0 0 0,0 0 0 0 0,0 0 0 0 0,0 1 0 0 0,1-1 0 0 0,-1 0 0 0 0,0 1 0 0 0,0-1 0 0 0,0 0 0 0 0,0 1 0 0 0,0-1 0 0 0,1 1 0 0 0,-1-1 0 0 0,2 2 0 0 0,6 15 0 0 0,-5-8 0 0 0,-3-6 0 0 0,1 0 0 0 0,-1 0 0 0 0,1 0 0 0 0,0 0 0 0 0,0 0 0 0 0,3 5 0 0 0,-2-3 0 0 0,1 0 0 0 0,0 1 0 0 0,0-1 0 0 0,0-1 0 0 0,0 1 0 0 0,7 6 0 0 0,-2-5 0 0 0,2-4 0 0 0,0 1 0 0 0,-1-1 0 0 0,-5-1 0 0 0,-4-1 0 0 0,0 1 0 0 0,1-1 0 0 0,-1 0 0 0 0,0 0 0 0 0,1 0 0 0 0,-1 0 0 0 0,1 1 0 0 0,-1-1 0 0 0,0 0 0 0 0,1 0 0 0 0,-1 0 0 0 0,1 0 0 0 0,-1 0 0 0 0,0 0 0 0 0,1 0 0 0 0,-1 0 0 0 0,1 0 0 0 0,-1 0 0 0 0,0 0 0 0 0,1 0 0 0 0,-1 0 0 0 0,1-1 0 0 0,-1 1 0 0 0,0 0 0 0 0,1 0 0 0 0,-1 0 0 0 0,1-1 0 0 0,-1 1 0 0 0,0 0 0 0 0,1 0 0 0 0,-1-1 0 0 0,0 1 0 0 0,0 0 0 0 0,1 0 0 0 0,-1-1 0 0 0,0 1 0 0 0,0 0 0 0 0,1-1 0 0 0,-1 0 0 0 0,5-4 0 0 0,-2 2 0 0 0,-2 2 0 0 0,0 0 0 0 0,0 0 0 0 0,0 0 0 0 0,-1 0 0 0 0,1 0 0 0 0,0-1 0 0 0,0 1 0 0 0,-1 0 0 0 0,1 0 0 0 0,-1-1 0 0 0,1 1 0 0 0,-1 0 0 0 0,1-2 0 0 0,5-17 0 0 0,-5 15 0 0 0,1 0 0 0 0,-1 0 0 0 0,1 0 0 0 0,0 0 0 0 0,1 0 0 0 0,-1 0 0 0 0,1 1 0 0 0,5-7 0 0 0,5-6 0 0 0,-10 13 0 0 0,0-1 0 0 0,1 1 0 0 0,0 0 0 0 0,-1 0 0 0 0,8-4 0 0 0,-10 6 0 0 0,1 2 0 0 0,0-1 0 0 0,-1 0 0 0 0,1 0 0 0 0,0 0 0 0 0,0 1 0 0 0,-1-1 0 0 0,1 1 0 0 0,0 0 0 0 0,0-1 0 0 0,0 1 0 0 0,0 0 0 0 0,0 0 0 0 0,0 0 0 0 0,-1 0 0 0 0,1 1 0 0 0,0-1 0 0 0,0 0 0 0 0,0 1 0 0 0,2 0 0 0 0,4 2 0 0 0,1 0 0 0 0,-1 0 0 0 0,10 6 0 0 0,-15-7 0 0 0,0 0 0 0 0,0 1 0 0 0,0-1 0 0 0,-1 0 0 0 0,1 1 0 0 0,-1 0 0 0 0,1-1 0 0 0,-1 1 0 0 0,0 0 0 0 0,0 0 0 0 0,2 4 0 0 0,4 17 0 0 0,-6-18 10 0 0,9 18-84 0 0,-7-15-263 0 0,-4-7-138 0 0,0-2-33 0 0,0 0 65 0 0,0 0 154 0 0,0 0-452 0 0,0 0-230 0 0,0 0-906 0 0,0 0-3640 0 0,0 0-1565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2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36 187 2303 0 0,'0'0'102'0'0,"0"0"131"0"0,2-1 471 0 0,29-23 3648 0 0,-30 24-4327 0 0,-1-1 0 0 0,0 1 0 0 0,1 0-1 0 0,-1 0 1 0 0,0 0 0 0 0,1-1 0 0 0,-1 1 0 0 0,0 0 0 0 0,1 0 0 0 0,-1-1-1 0 0,0 1 1 0 0,0 0 0 0 0,1 0 0 0 0,-1-1 0 0 0,0 1 0 0 0,0 0 0 0 0,0-1 0 0 0,1 1-1 0 0,-1-1 1 0 0,0 1 0 0 0,0 0 0 0 0,0-1 0 0 0,0 1 0 0 0,0 0 0 0 0,0-2-1 0 0,4-7 971 0 0,16-20 765 0 0,-19 27-1293 0 0,-1 2 12 0 0,1-3 7 0 0,17-30 5088 0 0,-16 30-5173 0 0,5-9 374 0 0,-4 2-438 0 0,-2 9-17 0 0,0-1-7 0 0,8-16 146 0 0,-8 17-335 0 0,0-1-11 0 0,11-17 86 0 0,-11 18-118 0 0,-1 1-1 0 0,0 0-2 0 0,1-1-52 0 0,-1 1 1 0 0,0-1 0 0 0,0 1 0 0 0,0-1 0 0 0,1 1-1 0 0,-1-1 1 0 0,0 1 0 0 0,1-1 0 0 0,-1 1 0 0 0,0 0-1 0 0,1-1 1 0 0,-1 1 0 0 0,1 0 0 0 0,-1-1 0 0 0,0 1 0 0 0,1 0-1 0 0,0-1 1 0 0,-1 11 50 0 0,-1 0 1 0 0,0 1-1 0 0,0-1 0 0 0,-1 0 1 0 0,-1 0-1 0 0,1-1 0 0 0,-5 11 0 0 0,-3 13 74 0 0,-19 71 270 0 0,-24 95 638 0 0,1 30 252 0 0,51-222-1153 0 0,0-4-110 0 0,1-1 1 0 0,0 0-1 0 0,0 1 1 0 0,-1-1-1 0 0,2 0 1 0 0,-1 1-1 0 0,0-1 1 0 0,0 0-1 0 0,1 1 1 0 0,-1-1-1 0 0,1 0 1 0 0,2 4-1 0 0,-3-3 7 0 0,0-3-111 0 0,0 0-19 0 0,0 0-5 0 0,0 0-33 0 0,0 0-14 0 0,0 0-1 0 0,0 0-16 0 0,0 0-67 0 0,0 0-27 0 0,0 0-9 0 0,0 0-8 0 0,0 0-26 0 0,0 0-8 0 0,0 0-6 0 0,0 0-10 0 0,0 0-38 0 0,1-2 245 0 0,0 0 1 0 0,0 0-1 0 0,1 0 0 0 0,-1 1 1 0 0,0-1-1 0 0,1 0 0 0 0,-1 1 1 0 0,3-3-1 0 0,1-1-283 0 0,5-6-956 0 0,-1-3-338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5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245 484 13823 0 0,'0'0'315'0'0,"0"0"45"0"0,0 0 21 0 0,5-8 63 0 0,-4 6-258 0 0,0 1-1 0 0,0-2 0 0 0,0 1 1 0 0,0 0-1 0 0,0 0 0 0 0,0 0 1 0 0,0 0-1 0 0,-1 0 1 0 0,1-1-1 0 0,-1 1 0 0 0,1 0 1 0 0,-1-1-1 0 0,0 1 0 0 0,0 0 1 0 0,0-1-1 0 0,0 1 1 0 0,-1 0-1 0 0,1 0 0 0 0,-1-1 1 0 0,0-3-1 0 0,-2 1 442 0 0,0-1 0 0 0,0 1 0 0 0,0 0 0 0 0,0 0 0 0 0,-7-8 1 0 0,3 4-192 0 0,-11 9 1100 0 0,14-1-1450 0 0,0 1 1 0 0,0 1-1 0 0,0-1 0 0 0,0 0 0 0 0,0 1 0 0 0,0 0 1 0 0,0 0-1 0 0,1 0 0 0 0,-1 0 0 0 0,0 1 1 0 0,1-1-1 0 0,-6 4 0 0 0,-2 3 361 0 0,0-1 0 0 0,-13 14 0 0 0,5-5-245 0 0,10-9-202 0 0,1 1 0 0 0,-1 0 0 0 0,1 1 0 0 0,1 0 0 0 0,0 0 0 0 0,0 0 0 0 0,1 1 0 0 0,0 0 0 0 0,0 0 0 0 0,-6 20 0 0 0,10-20 0 0 0,6-1 0 0 0,-2-7-40 0 0,0 0 0 0 0,0 0 1 0 0,0 0-1 0 0,0 0 0 0 0,0 0 0 0 0,1-1 0 0 0,-1 1 0 0 0,1-1 1 0 0,0 1-1 0 0,-1-1 0 0 0,1 0 0 0 0,0 0 0 0 0,0 0 0 0 0,-1-1 0 0 0,1 1 1 0 0,0-1-1 0 0,0 1 0 0 0,0-1 0 0 0,0 0 0 0 0,0 0 0 0 0,0 0 1 0 0,0 0-1 0 0,0-1 0 0 0,3 0 0 0 0,7-2-209 0 0,0 0 0 0 0,0-1 0 0 0,23-10 0 0 0,-6 1 415 0 0,-1-1 0 0 0,-1-2 0 0 0,0-1 0 0 0,-1-1 0 0 0,46-41 0 0 0,-57 45-66 0 0,-1-2-1 0 0,-1 0 1 0 0,0-1-1 0 0,-1 0 1 0 0,-1-1 0 0 0,-1 0-1 0 0,-1-1 1 0 0,0-1-1 0 0,13-38 1 0 0,-19 45-72 0 0,22-79 1053 0 0,-23 78-896 0 0,0 0-1 0 0,-1-1 1 0 0,-1 1 0 0 0,0-22-1 0 0,-1 32-173 0 0,0 3-11 0 0,0 0 1 0 0,0 0-1 0 0,0 0 0 0 0,0 0 0 0 0,0 0 0 0 0,-1 0 0 0 0,1 0 1 0 0,0 0-1 0 0,0 0 0 0 0,-1 0 0 0 0,1 0 0 0 0,-1 0 1 0 0,1 0-1 0 0,-1 0 0 0 0,1 0 0 0 0,-1 0 0 0 0,1 0 0 0 0,-1 0 1 0 0,0 1-1 0 0,0-1 0 0 0,1 0 0 0 0,-1 0 0 0 0,0 1 0 0 0,0-1 1 0 0,0 1-1 0 0,-2-2 0 0 0,3 2 0 0 0,-1 0 0 0 0,1-1 0 0 0,-1 1 0 0 0,1 0 0 0 0,-1 0 0 0 0,1 0 0 0 0,-1 0 0 0 0,1-1 0 0 0,-1 1 0 0 0,1 0 0 0 0,-1 0 0 0 0,1 0 0 0 0,-1 0 0 0 0,0 0 0 0 0,1 1 0 0 0,-1-1 0 0 0,1 0 0 0 0,-1 0 0 0 0,1 0 0 0 0,-1 0 0 0 0,1 0 0 0 0,-1 1 0 0 0,1-1 0 0 0,-2 1 0 0 0,-10 12 0 0 0,-3 19 0 0 0,7-5 0 0 0,0 1 0 0 0,-3 33 0 0 0,-2 1 0 0 0,-11 38 0 0 0,-13 61 0 0 0,26-96 0 0 0,11-64 0 0 0,-1 1 0 0 0,1-1 0 0 0,0 0 0 0 0,0 0 0 0 0,0 1 0 0 0,1-1 0 0 0,-1 0 0 0 0,0 0 0 0 0,0 0 0 0 0,1 0 0 0 0,-1 1 0 0 0,1-1 0 0 0,-1 0 0 0 0,1 0 0 0 0,0 2 0 0 0,0-3 0 0 0,-1 1 0 0 0,0 0 0 0 0,0-1 0 0 0,1 1 0 0 0,-1 0 0 0 0,1-1 0 0 0,-1 1 0 0 0,0-1 0 0 0,1 1 0 0 0,-1-1 0 0 0,1 1 0 0 0,-1-1 0 0 0,1 1 0 0 0,0-1 0 0 0,-1 0 0 0 0,1 1 0 0 0,-1-1 0 0 0,1 0 0 0 0,0 1 0 0 0,-1-1 0 0 0,1 0 0 0 0,0 0 0 0 0,-1 0 0 0 0,1 1 0 0 0,0-1 0 0 0,1 0 0 0 0,0 0 0 0 0,2 1 0 0 0,1-1 0 0 0,-1 1 0 0 0,1-1 0 0 0,-1 0 0 0 0,0 0 0 0 0,1-1 0 0 0,-1 1 0 0 0,1-1 0 0 0,-1 0 0 0 0,0 0 0 0 0,6-2 0 0 0,6-4 0 0 0,24-13 0 0 0,-7 3 0 0 0,-8 6 0 0 0,43-26 0 0 0,-61 32 0 0 0,0 0 0 0 0,0 0 0 0 0,-1-1 0 0 0,1 0 0 0 0,-1 0 0 0 0,0-1 0 0 0,-1 0 0 0 0,0 0 0 0 0,9-14 0 0 0,-10 9 0 0 0,-5 3 0 0 0,1 8 0 0 0,-1 0 0 0 0,1 0 0 0 0,-1 0 0 0 0,0 1 0 0 0,1-1 0 0 0,-1 0 0 0 0,0 0 0 0 0,0 1 0 0 0,1-1 0 0 0,-1 1 0 0 0,0-1 0 0 0,0 1 0 0 0,0-1 0 0 0,0 1 0 0 0,0-1 0 0 0,0 1 0 0 0,0 0 0 0 0,0 0 0 0 0,0-1 0 0 0,0 1 0 0 0,0 0 0 0 0,0 0 0 0 0,0 0 0 0 0,0 0 0 0 0,0 0 0 0 0,0 0 0 0 0,0 0 0 0 0,0 1 0 0 0,0-1 0 0 0,0 0 0 0 0,0 1 0 0 0,0-1 0 0 0,0 0 0 0 0,1 1 0 0 0,-3 0 0 0 0,-4 3 0 0 0,0 0 0 0 0,0 0 0 0 0,-9 7 0 0 0,13-9 0 0 0,-6 6 0 0 0,0 1 0 0 0,0 0 0 0 0,1 0 0 0 0,-14 20 0 0 0,11-13 0 0 0,5-9-403 0 0,1 1 0 0 0,1 1 1 0 0,-1-1-1 0 0,1 0 0 0 0,1 1 0 0 0,-1 0 1 0 0,2 0-1 0 0,-1 0 0 0 0,1 0 0 0 0,-1 16 0 0 0,2-4-8806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5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13823 0 0,'0'0'315'0'0,"0"0"45"0"0,0 0 21 0 0,0 0-49 0 0,1-2-220 0 0,10-16 2103 0 0,-1 0-1 0 0,12-28 1 0 0,-15 29-1719 0 0,1 0 1 0 0,1 1-1 0 0,0 1 0 0 0,16-21 0 0 0,-5 12-195 0 0,-4 7-97 0 0,-2-1 1 0 0,0 0 0 0 0,10-21-1 0 0,-18 29-132 0 0,-5 9 299 0 0,-1 1 117 0 0,0 0 21 0 0,0 0-66 0 0,-2 1-427 0 0,0 0 1 0 0,1 0 0 0 0,-1 1-1 0 0,0-1 1 0 0,1 1-1 0 0,-1-1 1 0 0,1 1 0 0 0,-1-1-1 0 0,-1 4 1 0 0,2-3-18 0 0,-5 8-241 0 0,0 0 0 0 0,1 1 0 0 0,0 0 1 0 0,0 0-1 0 0,2 0 0 0 0,-6 22 0 0 0,1-3-41 0 0,6-22 280 0 0,0 1-1 0 0,1 0 1 0 0,0-1 0 0 0,1 16-1 0 0,0-16 5 0 0,0-5-1 0 0,0 0 0 0 0,0 0 0 0 0,0 0 0 0 0,0 0 0 0 0,0-1 0 0 0,0 1 0 0 0,1 0 0 0 0,-1 0 0 0 0,1 0 0 0 0,0 0 0 0 0,2 4 0 0 0,0-1 0 0 0,4 3 0 0 0,-6-8 0 0 0,1 0 0 0 0,0 0 0 0 0,0 0 0 0 0,0-1 0 0 0,-1 1 0 0 0,1 0 0 0 0,0-1 0 0 0,0 0 0 0 0,0 1 0 0 0,0-1 0 0 0,0 0 0 0 0,0 0 0 0 0,0 0 0 0 0,3-1 0 0 0,30-5 0 0 0,-19 2 0 0 0,0 0 0 0 0,0 0 0 0 0,0-2 0 0 0,-1 0 0 0 0,0 0 0 0 0,17-11 0 0 0,69-47 0 0 0,-90 56 0 0 0,4-2 498 0 0,23-21 0 0 0,-33 25-356 0 0,1 0 1 0 0,-1 1-1 0 0,0-2 0 0 0,0 1 1 0 0,-1 0-1 0 0,6-12 0 0 0,-10 18-140 0 0,0 0 0 0 0,0 0 1 0 0,1-1-1 0 0,-1 1 0 0 0,0 0 0 0 0,0-1 0 0 0,0 1 0 0 0,0 0 0 0 0,1-1 0 0 0,-1 1 1 0 0,0 0-1 0 0,0-1 0 0 0,0 1 0 0 0,0-1 0 0 0,0 1 0 0 0,0 0 0 0 0,0-1 1 0 0,0 1-1 0 0,0 0 0 0 0,0-1 0 0 0,0 1 0 0 0,0 0 0 0 0,0-1 0 0 0,0 1 1 0 0,0-1-1 0 0,-1 1 0 0 0,1 0 0 0 0,0-1 0 0 0,0 1 0 0 0,0 0 0 0 0,0 0 1 0 0,-1-1-1 0 0,1 1 0 0 0,0 0 0 0 0,0-1 0 0 0,-1 1 0 0 0,1 0 0 0 0,0 0 1 0 0,0-1-1 0 0,-1 1 0 0 0,1 0 0 0 0,0 0 0 0 0,-1 0 0 0 0,1 0 0 0 0,0-1 1 0 0,-1 1-1 0 0,0 0 0 0 0,-10 0 327 0 0,11 0-318 0 0,-3 1 90 0 0,-1 1 0 0 0,1-1 0 0 0,0 1 0 0 0,0-1 0 0 0,0 1 0 0 0,0 0 0 0 0,1 0 0 0 0,-1 0 0 0 0,0 1 0 0 0,1-1 0 0 0,0 1 0 0 0,-1-1 0 0 0,1 1 0 0 0,0 0 0 0 0,0-1 0 0 0,-1 5 0 0 0,-4 4-272 0 0,2 0 0 0 0,-10 24 0 0 0,14-31 109 0 0,0-1 1 0 0,-1 1-1 0 0,1 0 0 0 0,1 0 1 0 0,-1 0-1 0 0,1 0 0 0 0,-1 0 1 0 0,1-1-1 0 0,0 1 1 0 0,1 0-1 0 0,-1 0 0 0 0,1 0 1 0 0,0 0-1 0 0,-1 0 1 0 0,2-1-1 0 0,-1 1 0 0 0,0 0 1 0 0,1-1-1 0 0,0 1 0 0 0,-1-1 1 0 0,1 1-1 0 0,1-1 1 0 0,-1 0-1 0 0,0 0 0 0 0,1 0 1 0 0,0 0-1 0 0,-1-1 1 0 0,1 1-1 0 0,0-1 0 0 0,1 1 1 0 0,-1-1-1 0 0,5 3 0 0 0,-2-2-22 0 0,0 0-1 0 0,1 0 1 0 0,-1 0-1 0 0,1 0 1 0 0,0-1-1 0 0,-1 0 1 0 0,1-1 0 0 0,0 1-1 0 0,0-1 1 0 0,0-1-1 0 0,0 1 1 0 0,0-1-1 0 0,0 0 1 0 0,0-1-1 0 0,0 0 1 0 0,0 0-1 0 0,0-1 1 0 0,9-2-1 0 0,4-3 105 0 0,-1 0 0 0 0,-1-1 0 0 0,1-1 0 0 0,-1-1 0 0 0,-1-1 1 0 0,0 0-1 0 0,0-1 0 0 0,-1-1 0 0 0,-1 0 0 0 0,0-1 0 0 0,-1-1 0 0 0,-1-1 0 0 0,0 0 0 0 0,-1 0 0 0 0,0-1 0 0 0,-2 0 0 0 0,0-1 0 0 0,-1-1 0 0 0,11-31 0 0 0,-7 8 319 0 0,-2 0 0 0 0,-2-1 0 0 0,-1 0 0 0 0,-3 0 0 0 0,0-52 0 0 0,-5 94 149 0 0,0 1 21 0 0,0 0-66 0 0,-6 18-278 0 0,0 1-336 0 0,-5 33 1 0 0,-4 12-365 0 0,-26 90-396 0 0,25-85 746 0 0,11-45-175 0 0,0 0 0 0 0,2 0 0 0 0,0 33 0 0 0,3-54-83 0 0,0-2 395 0 0,1 0-1 0 0,-1 0 0 0 0,1 0 1 0 0,-1 0-1 0 0,1-1 0 0 0,-1 1 1 0 0,1 0-1 0 0,0 0 0 0 0,-1 0 1 0 0,1-1-1 0 0,0 1 1 0 0,0 0-1 0 0,0-1 0 0 0,-1 1 1 0 0,1 0-1 0 0,0-1 0 0 0,0 1 1 0 0,0-1-1 0 0,0 0 0 0 0,0 1 1 0 0,0-1-1 0 0,0 0 0 0 0,0 1 1 0 0,0-1-1 0 0,0 0 0 0 0,0 0 1 0 0,0 0-1 0 0,0 0 0 0 0,0 0 1 0 0,0 0-1 0 0,1 0 0 0 0,-1 0 1 0 0,4-1-648 0 0,0-1-1 0 0,0 1 1 0 0,-1-1-1 0 0,1 0 1 0 0,-1 0 0 0 0,0 0-1 0 0,1 0 1 0 0,-1-1-1 0 0,0 0 1 0 0,-1 1-1 0 0,8-8 1 0 0,-9 8 356 0 0,0-1-1 0 0,0 1 1 0 0,0-1-1 0 0,0 1 1 0 0,-1-1-1 0 0,1 0 1 0 0,-1 1 0 0 0,0-1-1 0 0,1-3 1 0 0,1-2-315 0 0,6-14-1393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5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15663 0 0,'-7'3'140'0'0,"4"-2"-9"0"0,0 0-1 0 0,0 0 1 0 0,0 0-1 0 0,0 1 0 0 0,0-1 1 0 0,1 1-1 0 0,-1 0 1 0 0,0 0-1 0 0,1 0 1 0 0,0 0-1 0 0,-3 3 1 0 0,4-5-42 0 0,1 1 1 0 0,-1 0 0 0 0,1-1 0 0 0,-1 1 0 0 0,1 0-1 0 0,0-1 1 0 0,-1 1 0 0 0,1 0 0 0 0,0-1 0 0 0,-1 1-1 0 0,1 0 1 0 0,0 0 0 0 0,0-1 0 0 0,0 1 0 0 0,-1 0 0 0 0,1 0-1 0 0,0 0 1 0 0,0-1 0 0 0,0 1 0 0 0,1 0 0 0 0,-1 0-1 0 0,0-1 1 0 0,0 1 0 0 0,0 0 0 0 0,0 0 0 0 0,1-1-1 0 0,-1 1 1 0 0,0 0 0 0 0,1 0 0 0 0,-1-1 0 0 0,0 1-1 0 0,1 0 1 0 0,-1-1 0 0 0,1 1 0 0 0,-1-1 0 0 0,1 1 0 0 0,0-1-1 0 0,-1 1 1 0 0,1-1 0 0 0,0 1 0 0 0,2 1 158 0 0,1-1 1 0 0,-1 0 0 0 0,0 0-1 0 0,1 0 1 0 0,-1 0 0 0 0,7 0-1 0 0,-7-1-136 0 0,15 2 429 0 0,0-1 0 0 0,0-1-1 0 0,32-3 1 0 0,53-15-2185 0 0,-86 14 960 0 0,-7 3-396 0 0,0 0 1 0 0,18 0-1 0 0,4 0-6084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5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195 103 13823 0 0,'0'0'315'0'0,"0"0"45"0"0,0 0 21 0 0,0 0-49 0 0,1-2-220 0 0,37-43 4360 0 0,-36 43-4240 0 0,-1-1-1 0 0,1 0 1 0 0,0 1-1 0 0,0-1 1 0 0,-1 0 0 0 0,0 0-1 0 0,0 0 1 0 0,2-5-1 0 0,-3 6 281 0 0,0 2 0 0 0,4-19 2135 0 0,-5 18-2598 0 0,-1 0 0 0 0,1 1 0 0 0,-1-1 0 0 0,1 1 0 0 0,-1-1 0 0 0,0 1 0 0 0,1 0 0 0 0,-1-1 0 0 0,1 1 0 0 0,-1 0 0 0 0,0 0 0 0 0,1 0 0 0 0,-1 1 0 0 0,0-1 1 0 0,-2 1-1 0 0,-27 6 1066 0 0,5 1-1032 0 0,-47 24-1 0 0,68-29-82 0 0,-1-1 0 0 0,1 1 0 0 0,-1 0 0 0 0,1 0 0 0 0,0 0 0 0 0,0 1 0 0 0,0 0 0 0 0,0 0 0 0 0,1 0 0 0 0,-1 1 0 0 0,1-1 0 0 0,0 1 0 0 0,1 0 0 0 0,-1 0 0 0 0,1 0 0 0 0,0 1 0 0 0,0-1 0 0 0,1 1 0 0 0,-1 0 0 0 0,1 0 0 0 0,-2 9 0 0 0,3-7 0 0 0,0-5 0 0 0,1-1 0 0 0,-1 1 0 0 0,1-1 0 0 0,0 1 0 0 0,-1 0 0 0 0,1-1 0 0 0,0 1 0 0 0,1 0 0 0 0,-1-1 0 0 0,0 1 0 0 0,1-1 0 0 0,0 1 0 0 0,-1-1 0 0 0,3 4 0 0 0,-3-4 0 0 0,1-1 0 0 0,0 0 0 0 0,-1 0 0 0 0,1 0 0 0 0,0 0 0 0 0,0 0 0 0 0,-1 0 0 0 0,1 0 0 0 0,0-1 0 0 0,0 1 0 0 0,0 0 0 0 0,0 0 0 0 0,0-1 0 0 0,0 1 0 0 0,0 0 0 0 0,0-1 0 0 0,1 1 0 0 0,-1-1 0 0 0,0 0 0 0 0,2 1 0 0 0,0 0 0 0 0,-1-1 1 0 0,0 0 1 0 0,0 1-1 0 0,-1-1 0 0 0,1 0 1 0 0,0 0-1 0 0,0 0 0 0 0,0 0 1 0 0,0-1-1 0 0,0 1 0 0 0,3-1 1 0 0,12-1-81 0 0,0 2-222 0 0,-5 1-21 0 0,0 0 0 0 0,0-1 0 0 0,-1-1-1 0 0,20-3 1 0 0,-19 2 485 0 0,-1-1-1 0 0,0 0 1 0 0,0-1 0 0 0,0 0-1 0 0,13-8 1 0 0,-18 8-80 0 0,0 0 1 0 0,0 0-1 0 0,-1 0 0 0 0,0-1 1 0 0,0 0-1 0 0,0 0 0 0 0,0 0 1 0 0,-1-1-1 0 0,0 1 0 0 0,0-1 1 0 0,5-10-1 0 0,-8 14-83 0 0,-1 0 0 0 0,1-1 0 0 0,0 1 0 0 0,-1 0 0 0 0,1 0 0 0 0,-1-1 0 0 0,1-2 0 0 0,-1 1 0 0 0,0 4 0 0 0,0 0 0 0 0,0 0 0 0 0,0 0 0 0 0,0 0 0 0 0,0 0 0 0 0,0 0 0 0 0,0 0 0 0 0,0 0 0 0 0,0 0 0 0 0,0 0 0 0 0,-1 0 0 0 0,1 0 0 0 0,0 0 0 0 0,0 0 0 0 0,0 0 0 0 0,0 0 0 0 0,0 0 0 0 0,0 0 0 0 0,0 0 0 0 0,0 0 0 0 0,0 0 0 0 0,0 0 0 0 0,0 0 0 0 0,0 0 0 0 0,0-1 0 0 0,0 1 0 0 0,0 0 0 0 0,0 0 0 0 0,0 0 0 0 0,0 0 0 0 0,0 0 0 0 0,0 0 0 0 0,0 0 0 0 0,0 0 0 0 0,0 0 0 0 0,0 0 0 0 0,0 0 0 0 0,0 0 0 0 0,-1 0 0 0 0,1 0 0 0 0,0 0 0 0 0,0 0 0 0 0,0 0 0 0 0,0 0 0 0 0,0 0 0 0 0,0 0 0 0 0,0 0 0 0 0,0 0 0 0 0,0 0 0 0 0,0 0 0 0 0,0-1 0 0 0,0 1 0 0 0,0 0 0 0 0,0 0 0 0 0,0 0 0 0 0,1 0 0 0 0,-1 0 0 0 0,-5 6 0 0 0,-2 9 0 0 0,3-4 0 0 0,1 0 0 0 0,1 0 0 0 0,0 1 0 0 0,0-1 0 0 0,1 1 0 0 0,0-1 0 0 0,2 16 0 0 0,1-13 0 0 0,2-11 0 0 0,-3-2 0 0 0,5 5 0 0 0,3-3 0 0 0,-6-3 0 0 0,0 0 0 0 0,0 0 0 0 0,-1 0 0 0 0,1-1 0 0 0,0 1 0 0 0,-1-1 0 0 0,1 0 0 0 0,0 1 0 0 0,-1-1 0 0 0,1 0 0 0 0,-1-1 0 0 0,1 1 0 0 0,3-3 0 0 0,31-24 0 0 0,-32 24 0 0 0,10-11 0 0 0,0 0 0 0 0,-1-1 0 0 0,14-21 0 0 0,14-17 0 0 0,-42 54 0 0 0,0 0 0 0 0,0 0 0 0 0,1 0 0 0 0,-1-1 0 0 0,0 1 0 0 0,0 0 0 0 0,0 0 0 0 0,0 0 0 0 0,0 0 0 0 0,0 0 0 0 0,0-1 0 0 0,0 1 0 0 0,0 0 0 0 0,0 0 0 0 0,0 0 0 0 0,1 0 0 0 0,-1 0 0 0 0,0 0 0 0 0,0-1 0 0 0,0 1 0 0 0,0 0 0 0 0,0 0 0 0 0,0 0 0 0 0,1 0 0 0 0,-1 0 0 0 0,0 0 0 0 0,0 0 0 0 0,0 0 0 0 0,0 0 0 0 0,0 0 0 0 0,1 0 0 0 0,-1 0 0 0 0,0 0 0 0 0,0 0 0 0 0,0 0 0 0 0,0 0 0 0 0,1 0 0 0 0,-1 0 0 0 0,0 0 0 0 0,0 0 0 0 0,0 0 0 0 0,0 0 0 0 0,0 0 0 0 0,1 0 0 0 0,-1 0 0 0 0,0 0 0 0 0,0 0 0 0 0,0 1 0 0 0,0-1 0 0 0,0 0 0 0 0,0 0 0 0 0,1 0 0 0 0,-1 0 0 0 0,0 0 0 0 0,0 0 0 0 0,0 0 0 0 0,0 1 0 0 0,0-1 0 0 0,0 0 0 0 0,0 0 0 0 0,0 0 0 0 0,0 0 0 0 0,1 1 0 0 0,-1 5 0 0 0,0 5 0 0 0,0-1 0 0 0,-1 1 0 0 0,-3 13 0 0 0,-1 3 0 0 0,3-16 0 0 0,1-9 0 0 0,0 0 0 0 0,1 0 0 0 0,-1 0 0 0 0,1 0 0 0 0,0 0 0 0 0,0 0 0 0 0,-1 0 0 0 0,1 0 0 0 0,1 0 0 0 0,-1 0 0 0 0,0 0 0 0 0,0 0 0 0 0,1 0 0 0 0,-1 0 0 0 0,1 0 0 0 0,0 0 0 0 0,-1 0 0 0 0,1 0 0 0 0,0 0 0 0 0,0 0 0 0 0,2 2 0 0 0,4 3 0 0 0,-4-7 0 0 0,-1 0 0 0 0,0 0 0 0 0,0 0 0 0 0,0 0 0 0 0,0 0 0 0 0,1 0 0 0 0,-1 0 0 0 0,0-1 0 0 0,0 1 0 0 0,0-1 0 0 0,0 0 0 0 0,0 1 0 0 0,0-1 0 0 0,0 0 0 0 0,0 0 0 0 0,3-3 0 0 0,30-22 0 0 0,-32 23 0 0 0,79-73 0 0 0,-67 61 0 0 0,1 0 0 0 0,34-23 0 0 0,-50 38 0 0 0,0 0 0 0 0,0-1 0 0 0,0 1 0 0 0,0 0 0 0 0,1 0 0 0 0,-1 0 0 0 0,0 0 0 0 0,0 0 0 0 0,1 0 0 0 0,-1 0 0 0 0,0 0 0 0 0,0-1 0 0 0,0 1 0 0 0,1 0 0 0 0,-1 0 0 0 0,0 0 0 0 0,0 0 0 0 0,1 0 0 0 0,-1 0 0 0 0,0 0 0 0 0,0 0 0 0 0,1 1 0 0 0,-1-1 0 0 0,0 0 0 0 0,0 0 0 0 0,1 0 0 0 0,-1 0 0 0 0,0 0 0 0 0,0 0 0 0 0,0 0 0 0 0,1 0 0 0 0,-1 1 0 0 0,0-1 0 0 0,0 0 0 0 0,0 0 0 0 0,0 0 0 0 0,1 0 0 0 0,-1 1 0 0 0,0-1 0 0 0,0 0 0 0 0,0 0 0 0 0,0 0 0 0 0,0 1 0 0 0,0-1 0 0 0,0 0 0 0 0,1 0 0 0 0,-1 1 0 0 0,0-1 0 0 0,0 0 0 0 0,0 0 0 0 0,0 0 0 0 0,0 1 0 0 0,0-1 0 0 0,0 0 0 0 0,0 0 0 0 0,0 1 0 0 0,0-1 0 0 0,0 0 0 0 0,0 0 0 0 0,-1 1 0 0 0,1-1 0 0 0,0 0 0 0 0,0 0 0 0 0,0 0 0 0 0,0 1 0 0 0,0-1 0 0 0,0 0 0 0 0,-2 11 0 0 0,1-1 0 0 0,-5 14 0 0 0,4-18 0 0 0,0 1 0 0 0,1-1 0 0 0,0 1 0 0 0,0 0 0 0 0,0 0 0 0 0,1 0 0 0 0,0-1 0 0 0,1 8 0 0 0,1-2-137 0 0,-2-9-24 0 0,0 0 0 0 0,1 0 0 0 0,-1 0 0 0 0,1 0 0 0 0,0 0 1 0 0,0 0-1 0 0,0 0 0 0 0,2 3 0 0 0,-3-5 97 0 0,1-1 0 0 0,0 1 0 0 0,0 0 0 0 0,0 0-1 0 0,0 0 1 0 0,0-1 0 0 0,0 1 0 0 0,0 0 0 0 0,0-1 0 0 0,0 1 0 0 0,0-1 0 0 0,0 1 0 0 0,1-1-1 0 0,-1 0 1 0 0,0 1 0 0 0,0-1 0 0 0,0 0 0 0 0,1 0 0 0 0,-1 0 0 0 0,0 0 0 0 0,0 0 0 0 0,1 0-1 0 0,-1 0 1 0 0,0 0 0 0 0,2-1 0 0 0,20-3-2933 0 0,-10 0 1462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5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17503 0 0,'0'0'803'0'0,"0"0"-18"0"0,0 0-358 0 0,0 0 341 0 0,0 0 205 0 0,0 0 40 0 0,0 0-59 0 0,0 0-289 0 0,0 0-121 0 0,0 0-28 0 0,0 0-4 0 0,0 0 0 0 0,0 2 0 0 0,2 10-409 0 0,-1 1-1 0 0,0 0 1 0 0,-1 0-1 0 0,0 0 1 0 0,-1 0-1 0 0,-1-1 1 0 0,0 1-1 0 0,0 0 1 0 0,-2-1 0 0 0,-8 24-1 0 0,-43 92-102 0 0,44-98 0 0 0,-15 62 0 0 0,16-55 0 0 0,-29 100 0 0 0,35-118-133 0 0,4-17-563 0 0,0-2-258 0 0,0 0-56 0 0,0 0-81 0 0,2-1-286 0 0,15-12-1658 0 0,-7 1 1499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5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24879 0 0,'-6'9'243'0'0,"3"-6"87"0"0,1 1 0 0 0,-1-1 0 0 0,1 0-1 0 0,-7 6 1 0 0,9-9-290 0 0,0 1-1 0 0,0 0 1 0 0,0-1-1 0 0,0 1 1 0 0,0-1 0 0 0,-1 1-1 0 0,1-1 1 0 0,0 1-1 0 0,0-1 1 0 0,0 1-1 0 0,1 0 1 0 0,-1-1 0 0 0,0 1-1 0 0,0-1 1 0 0,0 1-1 0 0,0-1 1 0 0,0 1-1 0 0,1 0 1 0 0,-1 0 21 0 0,4 15 411 0 0,-3-15 18 0 0,-1-1 19 0 0,0 0-66 0 0,0 0-358 0 0,0 0-406 0 0,1-1-154 0 0,9-5-494 0 0,0-1 1 0 0,0 2-1 0 0,0 0 0 0 0,1 0 0 0 0,-1 1 1 0 0,13-4-1 0 0,13-3-1078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5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1 533 17503 0 0,'0'0'399'0'0,"0"0"60"0"0,0 0 21 0 0,3-3 86 0 0,24-7-107 0 0,69-81 4634 0 0,-70 69-4485 0 0,-22 20-316 0 0,-3 2-201 0 0,-1-1 1 0 0,1 0 0 0 0,0 1-1 0 0,0-1 1 0 0,0 0-1 0 0,-1 1 1 0 0,1-1 0 0 0,0 0-1 0 0,0 0 1 0 0,-1 0-1 0 0,1 0 1 0 0,-1 0-1 0 0,1 0 1 0 0,-1 0 0 0 0,0 0-1 0 0,1 0 1 0 0,-1 0-1 0 0,1-2 1 0 0,-2-3-76 0 0,-6 4-16 0 0,4 2 0 0 0,0 0 0 0 0,0 0 0 0 0,0 0 0 0 0,0 0 0 0 0,0 1 0 0 0,0-1 0 0 0,0 1 0 0 0,1-1 0 0 0,-1 1 0 0 0,-3 2 0 0 0,1-1 0 0 0,0 1 0 0 0,0 0 0 0 0,0 1 0 0 0,0-1 0 0 0,1 1 0 0 0,-6 6 0 0 0,6-6 0 0 0,1 0 0 0 0,0 0 0 0 0,0 0 0 0 0,1 1 0 0 0,-1-1 0 0 0,1 1 0 0 0,0 0 0 0 0,0 0 0 0 0,-2 9 0 0 0,2-5 0 0 0,1-1 0 0 0,-1 0 0 0 0,2 1 0 0 0,-1 0 0 0 0,2 10 0 0 0,-2-18 0 0 0,1-1 0 0 0,0 1 0 0 0,0 0 0 0 0,0-1 0 0 0,0 1 0 0 0,0 0 0 0 0,0 0 0 0 0,0-1 0 0 0,0 1 0 0 0,0 0 0 0 0,1-1 0 0 0,-1 1 0 0 0,0 0 0 0 0,0-1 0 0 0,1 1 0 0 0,-1-1 0 0 0,0 1 0 0 0,1 0 0 0 0,-1-1 0 0 0,0 1 0 0 0,1-1 0 0 0,-1 1 0 0 0,2 0 0 0 0,0 1 0 0 0,-1 0 0 0 0,0 0 0 0 0,1 0 0 0 0,-1 0 0 0 0,1 0 0 0 0,-1 0 0 0 0,1 0 0 0 0,0 0 0 0 0,0-1 0 0 0,0 1 0 0 0,0-1 0 0 0,0 1 0 0 0,0-1 0 0 0,0 0 0 0 0,0 0 0 0 0,0 0 0 0 0,1 0 0 0 0,-1 0 0 0 0,0-1 0 0 0,1 1 0 0 0,-1 0 0 0 0,1-1 0 0 0,-1 0 0 0 0,1 0 0 0 0,-1 0 0 0 0,1 0 0 0 0,2 0 0 0 0,10 0 0 0 0,0-1 0 0 0,0 0 0 0 0,-1-1 0 0 0,1 0 0 0 0,0-1 0 0 0,16-6 0 0 0,-25 6 14 0 0,-1 0 0 0 0,1-1 1 0 0,-1 1-1 0 0,0-1 0 0 0,-1 0 0 0 0,1 0 0 0 0,-1-1 0 0 0,1 1 1 0 0,-1-1-1 0 0,-1 0 0 0 0,1 0 0 0 0,-1 0 0 0 0,4-7 1 0 0,18-25 229 0 0,-14 22 282 0 0,-9 11-418 0 0,0 1 0 0 0,1 0-1 0 0,-1 0 1 0 0,1 0 0 0 0,-1 0 0 0 0,1 0 0 0 0,0 1 0 0 0,0-1 0 0 0,7-3 0 0 0,-10 6-108 0 0,0 0 0 0 0,0 0 0 0 0,0 0 0 0 0,0-1 0 0 0,0 1 0 0 0,0 0 0 0 0,1 0 0 0 0,-1 0 0 0 0,0 0 0 0 0,0 0 0 0 0,0 0 0 0 0,0 0 0 0 0,0 0 0 0 0,1 0 0 0 0,-1 0 0 0 0,0 0 0 0 0,0 0 0 0 0,0 0 0 0 0,0 0 0 0 0,0 0 0 0 0,1 0 0 0 0,-1 0 0 0 0,0 0 0 0 0,0 0 0 0 0,0 0 0 0 0,0 0 0 0 0,1 0 0 0 0,-1 0 0 0 0,0 0 0 0 0,0 0 0 0 0,0 0 0 0 0,0 0 0 0 0,0 0 0 0 0,1 0 0 0 0,-1 0 0 0 0,0 0 0 0 0,0 1 0 0 0,0-1 0 0 0,0 0 0 0 0,0 0 0 0 0,0 0 0 0 0,0 0 0 0 0,0 0 0 0 0,1 0 0 0 0,-1 1 0 0 0,0-1 0 0 0,0 0 0 0 0,0 0 0 0 0,0 0 0 0 0,0 0 0 0 0,0 0 0 0 0,0 1 0 0 0,0-1 0 0 0,0 0 0 0 0,0 0 0 0 0,0 0 0 0 0,0 0 0 0 0,0 1 0 0 0,0-1 0 0 0,0 0 0 0 0,0 0 0 0 0,0 0 0 0 0,0 0 0 0 0,-1 12 0 0 0,0-11 0 0 0,0 11-198 0 0,-1 0 1 0 0,0 0-1 0 0,-1 0 0 0 0,0 0 0 0 0,-1 0 1 0 0,-9 18-1 0 0,5-9-169 0 0,7-16 319 0 0,0-1 0 0 0,-1 1-1 0 0,0-1 1 0 0,-3 8 0 0 0,2-6 48 0 0,9-10 0 0 0,3-6 0 0 0,1 0 0 0 0,13-21 0 0 0,-3 3 0 0 0,116-117 0 0 0,-113 122 0 0 0,-19 22 0 0 0,-4 5 0 0 0,-3 7 0 0 0,-8 13 0 0 0,8-20 0 0 0,1 1 0 0 0,-1-1 0 0 0,1 1 0 0 0,0 0 0 0 0,1 0 0 0 0,-3 10 0 0 0,4-15 0 0 0,-1 10 0 0 0,0 1 0 0 0,1 1 0 0 0,0-1 0 0 0,2 20 0 0 0,-1-29 0 0 0,-1 0 0 0 0,0 0 0 0 0,1 0 0 0 0,-1 0 0 0 0,1 0 0 0 0,0 0 0 0 0,0 0 0 0 0,-1 0 0 0 0,1 0 0 0 0,1-1 0 0 0,-1 1 0 0 0,0 0 0 0 0,0-1 0 0 0,0 1 0 0 0,1-1 0 0 0,-1 1 0 0 0,1-1 0 0 0,-1 0 0 0 0,1 0 0 0 0,0 0 0 0 0,-1 1 0 0 0,1-1 0 0 0,0-1 0 0 0,0 1 0 0 0,0 0 0 0 0,0 0 0 0 0,0-1 0 0 0,0 1 0 0 0,0-1 0 0 0,0 0 0 0 0,0 1 0 0 0,0-1 0 0 0,0 0 0 0 0,0 0 0 0 0,2-1 0 0 0,4 0 0 0 0,0 0 0 0 0,0-1 0 0 0,1 0 0 0 0,-1 0 0 0 0,0-1 0 0 0,-1 0 0 0 0,13-7 0 0 0,50-35 0 0 0,-53 33 0 0 0,-2 2-2 0 0,-1-1 0 0 0,0-1 0 0 0,-1 0 0 0 0,-1-1 0 0 0,0-1 0 0 0,0 1 0 0 0,14-24 0 0 0,-10 8 22 0 0,0 0 0 0 0,-2-1 0 0 0,11-36 0 0 0,-10 26 394 0 0,17-54 1084 0 0,-31 90-1495 0 0,0 0-1 0 0,-1 0 1 0 0,1 0 0 0 0,-1 0-1 0 0,0-4 1 0 0,0 7-3 0 0,0 1 0 0 0,0 0 0 0 0,0-1 0 0 0,0 1 0 0 0,0-1 0 0 0,0 1 0 0 0,0-1 0 0 0,0 1 0 0 0,0 0 0 0 0,0-1 0 0 0,0 1 0 0 0,0-1 0 0 0,0 1 0 0 0,-1 0 0 0 0,1-1 0 0 0,0 1 0 0 0,0 0 0 0 0,0-1 0 0 0,-1 1 0 0 0,1 0 0 0 0,0-1 0 0 0,0 1 0 0 0,-1 0 0 0 0,1-1 0 0 0,0 1 0 0 0,-1 0 0 0 0,1 0 0 0 0,0-1 0 0 0,-1 1 0 0 0,1 0 0 0 0,0 0 0 0 0,-1 0 0 0 0,-4 1 0 0 0,2 0 0 0 0,1 0 0 0 0,-1 1 0 0 0,1-1 0 0 0,-1 1 0 0 0,1-1 0 0 0,-1 1 0 0 0,1 0 0 0 0,0 0 0 0 0,0 0 0 0 0,0 0 0 0 0,0 0 0 0 0,0 0 0 0 0,-2 5 0 0 0,-20 36 0 0 0,20-35 0 0 0,-6 17 0 0 0,1 0 0 0 0,1 2 0 0 0,-9 51 0 0 0,12-54 0 0 0,-6 31 0 0 0,2 1 0 0 0,-2 94 0 0 0,12-142 0 0 0,-5 27 0 0 0,1-44 0 0 0,-1 1 0 0 0,-3-16 0 0 0,3 2 0 0 0,1 9 0 0 0,1 0 0 0 0,1-1 0 0 0,0-15 0 0 0,0 22 0 0 0,2 7-7 0 0,-1 0 1 0 0,0 0-1 0 0,1 0 0 0 0,-1 0 0 0 0,0 0 1 0 0,0 0-1 0 0,1 0 0 0 0,-1 0 0 0 0,0-1 1 0 0,1 1-1 0 0,-1 0 0 0 0,0 1 1 0 0,1-1-1 0 0,-1 0 0 0 0,0 0 0 0 0,0 0 1 0 0,1 0-1 0 0,-1 0 0 0 0,0 0 0 0 0,1 0 1 0 0,-1 0-1 0 0,0 0 0 0 0,0 1 0 0 0,1-1 1 0 0,-1 0-1 0 0,0 0 0 0 0,0 0 1 0 0,1 1-1 0 0,-1-1 0 0 0,0 0 0 0 0,16 9-432 0 0,-10-5 211 0 0,-1-2 163 0 0,1 0 1 0 0,-1 0-1 0 0,1 0 0 0 0,0 0 1 0 0,0-1-1 0 0,-1 0 0 0 0,1 0 1 0 0,11-1-1 0 0,50-4-427 0 0,-48 1 450 0 0,22 1 373 0 0,-28 2-94 0 0,1-1 1 0 0,0 0-1 0 0,-1-1 0 0 0,1 0 0 0 0,-1-2 1 0 0,22-7-1 0 0,-33 11-237 0 0,-1-1 0 0 0,0 1 0 0 0,0-1 0 0 0,0 1 0 0 0,0-1 0 0 0,0 0 0 0 0,0 1 0 0 0,0-1 0 0 0,0 0 0 0 0,0 0 0 0 0,0 0 0 0 0,0 0 0 0 0,-1 0 0 0 0,1 0 0 0 0,0 0 0 0 0,0 0 0 0 0,-1 0 0 0 0,1 0 0 0 0,-1-1 0 0 0,1 1 0 0 0,-1 0 0 0 0,0 0 0 0 0,1 0 0 0 0,-1-1 0 0 0,0 1 0 0 0,0 0 0 0 0,0 0 0 0 0,0-1 0 0 0,0 1 0 0 0,0-2 0 0 0,-1 2 0 0 0,1 0 0 0 0,-1 0 0 0 0,1-1 0 0 0,-1 1 0 0 0,0 0 0 0 0,1 0 0 0 0,-1 0 0 0 0,0 0 0 0 0,0 0 0 0 0,0 0 0 0 0,0 0 0 0 0,1 0 0 0 0,-2 0 0 0 0,1 1 0 0 0,0-1 0 0 0,0 0 0 0 0,0 1 0 0 0,0-1 0 0 0,0 0 0 0 0,-1 1 0 0 0,1 0 0 0 0,0-1 0 0 0,0 1 0 0 0,-1 0 0 0 0,1-1 0 0 0,0 1 0 0 0,0 0 0 0 0,-1 0 0 0 0,-1 0 0 0 0,-2 1 0 0 0,1-1 0 0 0,0 1 0 0 0,0 0 0 0 0,0 0 0 0 0,0 0 0 0 0,-1 0 0 0 0,1 1 0 0 0,1 0 0 0 0,-1 0 0 0 0,-6 3 0 0 0,3 0 0 0 0,1 0 0 0 0,-1 0 0 0 0,1 0 0 0 0,-9 11 0 0 0,13-14 0 0 0,0 1 0 0 0,0 0 0 0 0,1 0 0 0 0,-1 0 0 0 0,1 0 0 0 0,-1 0 0 0 0,1 1 0 0 0,0-1 0 0 0,0 0 0 0 0,1 1 0 0 0,-1-1 0 0 0,1 0 0 0 0,-1 1 0 0 0,1 4 0 0 0,1 0 0 0 0,-1 0 0 0 0,1 0 0 0 0,1 0 0 0 0,-1-1 0 0 0,4 10 0 0 0,-2-8-42 0 0,1 0 1 0 0,0-1-1 0 0,0 1 1 0 0,0-1-1 0 0,1 0 1 0 0,10 13-1 0 0,-11-17-27 0 0,-1 0 1 0 0,1 0-1 0 0,0-1 0 0 0,0 1 1 0 0,1-1-1 0 0,-1 0 1 0 0,1 0-1 0 0,-1-1 0 0 0,1 1 1 0 0,0-1-1 0 0,0 0 0 0 0,0 0 1 0 0,7 1-1 0 0,22 3-4348 0 0,-12-7-4450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5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15663 0 0,'0'0'356'0'0,"0"0"50"0"0,2-1 20 0 0,0 2-180 0 0,1-1-39 0 0,9-7-128 0 0,-9 5 154 0 0,1-1-1 0 0,-1 0 1 0 0,0 1-1 0 0,0-1 1 0 0,0-1-1 0 0,0 1 0 0 0,-1 0 1 0 0,1-1-1 0 0,-1 1 1 0 0,2-5-1 0 0,18-43 3849 0 0,-13 28-3151 0 0,-1-1-339 0 0,-6 18-471 0 0,0 0-1 0 0,0 1 1 0 0,1-1-1 0 0,-1 0 0 0 0,1 1 1 0 0,0 0-1 0 0,7-9 1 0 0,-9 13 389 0 0,1 0-66 0 0,0 1-336 0 0,-3 6-59 0 0,-5 7-38 0 0,6-12-10 0 0,-21 41 0 0 0,12-27 0 0 0,1 0 0 0 0,1 1 0 0 0,1 0 0 0 0,-8 29 0 0 0,12-37 0 0 0,1 0 0 0 0,-1 0 0 0 0,2 0 0 0 0,-1 0 0 0 0,2 11 0 0 0,-1-19 0 0 0,0 1 0 0 0,0-1 0 0 0,0 1 0 0 0,0-1 0 0 0,0 1 0 0 0,0-1 0 0 0,0 1 0 0 0,0-1 0 0 0,0 1 0 0 0,0-1 0 0 0,0 1 0 0 0,0-1 0 0 0,0 0 0 0 0,1 1 0 0 0,-1-1 0 0 0,0 1 0 0 0,0-1 0 0 0,1 0 0 0 0,-1 1 0 0 0,0-1 0 0 0,0 0 0 0 0,1 1 0 0 0,-1-1 0 0 0,0 0 0 0 0,1 1 0 0 0,-1-1 0 0 0,1 0 0 0 0,-1 0 0 0 0,0 1 0 0 0,1-1 0 0 0,-1 0 0 0 0,1 0 0 0 0,-1 0 0 0 0,1 0 0 0 0,-1 1 0 0 0,1-1 0 0 0,0 0 0 0 0,0 0 0 0 0,3 1 0 0 0,1 1 0 0 0,-1-1 0 0 0,1 0 0 0 0,-1-1 0 0 0,1 1 0 0 0,-1-1 0 0 0,1 0 0 0 0,-1 0 0 0 0,1 0 0 0 0,-1-1 0 0 0,1 1 0 0 0,-1-1 0 0 0,1 0 0 0 0,6-3 0 0 0,6-2 0 0 0,0-2 0 0 0,20-11 0 0 0,-29 15 0 0 0,7-5 0 0 0,0 0 0 0 0,0-1 0 0 0,-1-1 0 0 0,-1 0 0 0 0,14-15 0 0 0,-19 18 0 0 0,-1 0 0 0 0,0-1 0 0 0,-1 1 0 0 0,0-1 0 0 0,-1-1 0 0 0,1 1 0 0 0,-2-1 0 0 0,1 0 0 0 0,4-16 0 0 0,-8 22 0 0 0,-1-1 0 0 0,1 1 0 0 0,-1-1 0 0 0,0 1 0 0 0,0 0 0 0 0,0-1 0 0 0,0 1 0 0 0,-2-6 0 0 0,2 9 0 0 0,0 0 0 0 0,0 0 0 0 0,-1 0 0 0 0,1 0 0 0 0,-1 0 0 0 0,1 0 0 0 0,0 1 0 0 0,-1-1 0 0 0,1 0 0 0 0,-1 0 0 0 0,0 0 0 0 0,1 1 0 0 0,-1-1 0 0 0,1 0 0 0 0,-1 1 0 0 0,0-1 0 0 0,-1 0 0 0 0,1 0 0 0 0,0 1 0 0 0,0 0 0 0 0,0 0 0 0 0,0 0 0 0 0,0 0 0 0 0,0 0 0 0 0,0 0 0 0 0,0 0 0 0 0,0 0 0 0 0,0 0 0 0 0,0 0 0 0 0,0 1 0 0 0,0-1 0 0 0,0 0 0 0 0,0 1 0 0 0,0-1 0 0 0,0 0 0 0 0,1 1 0 0 0,-1-1 0 0 0,0 1 0 0 0,-1 0 0 0 0,-4 3 0 0 0,0 1 0 0 0,0 0 0 0 0,0 0 0 0 0,1 0 0 0 0,-1 0 0 0 0,1 1 0 0 0,1 0 0 0 0,-1 0 0 0 0,1 0 0 0 0,-7 14 0 0 0,10-18 0 0 0,-3 6 0 0 0,5-7 0 0 0,-1 1 0 0 0,0-1 0 0 0,1 0 0 0 0,-1 1 0 0 0,0-1 0 0 0,1 0 0 0 0,0 0 0 0 0,-1 1 0 0 0,1-1 0 0 0,0 0 0 0 0,-1 0 0 0 0,2 1 0 0 0,2 2 0 0 0,-1-1 0 0 0,1 1 0 0 0,0-1 0 0 0,0 0 0 0 0,0 0 0 0 0,0-1 0 0 0,0 1 0 0 0,1-1 0 0 0,-1 0 0 0 0,1 0 0 0 0,-1-1 0 0 0,7 2 0 0 0,3 1 0 0 0,-1-2 0 0 0,0 1 0 0 0,19-1 0 0 0,-17-1 0 0 0,0-1 0 0 0,0 0 0 0 0,0-1 0 0 0,0-1 0 0 0,0 0 0 0 0,0-1 0 0 0,-1-1 0 0 0,23-8 0 0 0,-18 3 31 0 0,0 0 163 0 0,18-10 0 0 0,-30 14-121 0 0,-1 1 0 0 0,1-1 0 0 0,-1 0 0 0 0,0 0 1 0 0,-1-1-1 0 0,7-7 0 0 0,-8 8 86 0 0,-1 0 1 0 0,1 0 0 0 0,-1 0-1 0 0,0 0 1 0 0,-1-1-1 0 0,4-6 1 0 0,-6 4-160 0 0,0 8 0 0 0,0-1 0 0 0,0 1 0 0 0,0 0 0 0 0,0-1 0 0 0,0 1 0 0 0,0 0 0 0 0,0-1 0 0 0,0 1 0 0 0,-1 0 0 0 0,1 0 0 0 0,0-1 0 0 0,0 1 0 0 0,0 0 0 0 0,0-1 0 0 0,-1 1 0 0 0,1 0 0 0 0,0 0 0 0 0,0-1 0 0 0,0 1 0 0 0,-1 0 0 0 0,1 0 0 0 0,0 0 0 0 0,0-1 0 0 0,-1 1 0 0 0,1 0 0 0 0,0 0 0 0 0,-1 0 0 0 0,1 0 0 0 0,0-1 0 0 0,0 1 0 0 0,-1 0 0 0 0,1 0 0 0 0,0 0 0 0 0,-1 0 0 0 0,1 0 0 0 0,0 0 0 0 0,-1 0 0 0 0,1 0 0 0 0,0 0 0 0 0,-1 0 0 0 0,1 0 0 0 0,0 0 0 0 0,-1 0 0 0 0,1 0 0 0 0,0 1 0 0 0,-1-1 0 0 0,1 0 0 0 0,0 0 0 0 0,0 0 0 0 0,-1 1 0 0 0,-2-1 0 0 0,0 1 0 0 0,0 0 0 0 0,1 0 0 0 0,-1 0 0 0 0,0 1 0 0 0,0-1 0 0 0,1 1 0 0 0,-1-1 0 0 0,1 1 0 0 0,0 0 0 0 0,-4 3 0 0 0,-21 28 0 0 0,15-18 0 0 0,-42 66 0 0 0,47-69 0 0 0,2-5-90 0 0,1 0-1 0 0,1 1 0 0 0,0-1 1 0 0,0 1-1 0 0,0 0 1 0 0,1 0-1 0 0,0 0 1 0 0,0 0-1 0 0,1 0 1 0 0,0 12-1 0 0,0-16 54 0 0,2-1 0 0 0,-1 1 0 0 0,0-1 1 0 0,1 0-1 0 0,-1 1 0 0 0,1-1 0 0 0,0 1 0 0 0,0-1 0 0 0,0 0 0 0 0,1 0 0 0 0,-1 0 0 0 0,1 0 1 0 0,0 0-1 0 0,0 0 0 0 0,0 0 0 0 0,0 0 0 0 0,0-1 0 0 0,1 1 0 0 0,-1-1 0 0 0,1 1 0 0 0,0-1 1 0 0,-1 0-1 0 0,1 0 0 0 0,0 0 0 0 0,0-1 0 0 0,6 3 0 0 0,-5-3-309 0 0,0-1 0 0 0,0 1 0 0 0,0-1 0 0 0,0 0 0 0 0,0 0 0 0 0,0 0 0 0 0,0-1-1 0 0,0 1 1 0 0,0-1 0 0 0,0 0 0 0 0,0 0 0 0 0,4-2 0 0 0,6-1-822 0 0,10-2-877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3:5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262 466 23039 0 0,'0'0'528'0'0,"0"0"69"0"0,0 0 38 0 0,-2-1-80 0 0,0-2-509 0 0,-1 1 0 0 0,0 0 0 0 0,0 0 0 0 0,-1 0 0 0 0,1 0 0 0 0,0 0 0 0 0,-1 1 0 0 0,1-1 0 0 0,-1 1 0 0 0,-6-1 0 0 0,-4-3 592 0 0,10 4-585 0 0,0-1 0 0 0,0 1 0 0 0,0 0 1 0 0,-1 0-1 0 0,1 0 0 0 0,-1 0 0 0 0,1 1 0 0 0,0-1 1 0 0,-1 1-1 0 0,1 1 0 0 0,-1-1 0 0 0,1 0 0 0 0,0 1 1 0 0,-1 0-1 0 0,1 0 0 0 0,0 1 0 0 0,0-1 0 0 0,-1 1 1 0 0,1-1-1 0 0,-4 4 0 0 0,0 0-53 0 0,0 0 0 0 0,1 1 0 0 0,-1 0 0 0 0,1 0 0 0 0,1 1 0 0 0,-8 8 0 0 0,4-2 0 0 0,0 0 0 0 0,-13 25 0 0 0,18-28 0 0 0,4-9 0 0 0,1 0 0 0 0,-1 0 0 0 0,1 1 0 0 0,-1-1 0 0 0,1 0 0 0 0,0 0 0 0 0,-1 0 0 0 0,1 0 0 0 0,0 0 0 0 0,0 0 0 0 0,0 0 0 0 0,0 0 0 0 0,0 3 0 0 0,5 2 0 0 0,-3-4 0 0 0,5 3 0 0 0,-1-4 0 0 0,1-1 0 0 0,-1-1 0 0 0,0 1 0 0 0,0-1 0 0 0,0 0 0 0 0,1 0 0 0 0,-1-1 0 0 0,11-4 0 0 0,-2 1 0 0 0,24-6 0 0 0,-13 5 0 0 0,-1-1 0 0 0,-1-1 0 0 0,1-2 0 0 0,22-12 0 0 0,-25 9 146 0 0,-2 0 1 0 0,0-1-1 0 0,-1-1 0 0 0,0-1 0 0 0,-1-1 1 0 0,-1 0-1 0 0,-1-1 0 0 0,0-1 1 0 0,-2 0-1 0 0,0-2 0 0 0,-1 1 0 0 0,-1-2 1 0 0,17-41-1 0 0,-20 42-146 0 0,-2 0 0 0 0,0 0 0 0 0,-2-1 0 0 0,0 0 0 0 0,-1 0 0 0 0,-1 0 0 0 0,-1-27 0 0 0,-4 33 0 0 0,-4 6 72 0 0,4 9-33 0 0,1 0 0 0 0,-1 1 0 0 0,0-1 0 0 0,1 0 0 0 0,-1 1 0 0 0,0-1 0 0 0,0 1 0 0 0,1-1 0 0 0,-1 1 0 0 0,0 0 0 0 0,0 0 0 0 0,0 0 0 0 0,1 0 0 0 0,-1 0 0 0 0,0 0 0 0 0,0 1 0 0 0,0-1 0 0 0,1 0 0 0 0,-1 1 0 0 0,0 0 0 0 0,0-1 0 0 0,1 1-1 0 0,-1 0 1 0 0,-2 2 0 0 0,-5 2 209 0 0,2 0-1 0 0,-1 1 1 0 0,-9 9-1 0 0,14-12-235 0 0,-11 10-10 0 0,1 1 1 0 0,0 0-1 0 0,2 1 0 0 0,-1 1 0 0 0,2 0 1 0 0,-13 25-1 0 0,11-16-22 0 0,2 1 0 0 0,0 0 0 0 0,-10 49 0 0 0,17-62-98 0 0,-18 100-1249 0 0,19-94 1256 0 0,1 0 1 0 0,1 1-1 0 0,3 37 0 0 0,10 46 111 0 0,-12-96 84 0 0,0 0 0 0 0,1-1-1 0 0,3 9 1 0 0,1 9-1033 0 0,-4-8-2924 0 0,-2-16-5336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0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0 474 11975 0 0,'0'0'267'0'0,"0"0"42"0"0,0 0 17 0 0,0 0-28 0 0,0 0-58 0 0,0 0 491 0 0,0 0 238 0 0,0 0 45 0 0,1-2 8 0 0,11-47 4672 0 0,-5 21-4220 0 0,-1 10-718 0 0,0 0 0 0 0,2 0-1 0 0,17-30 1 0 0,-11 22-500 0 0,-4 5-252 0 0,2 0 0 0 0,0 1 1 0 0,17-21-1 0 0,5 0-4 0 0,66-73 0 0 0,-96 108 0 0 0,-6 4 0 0 0,-3 2 0 0 0,-4 4 0 0 0,6-2 0 0 0,0 2 0 0 0,-2 17 0 0 0,4-7 0 0 0,5 0 0 0 0,14 11 0 0 0,4 2 0 0 0,-11-14 0 0 0,-1 1 0 0 0,0 1 0 0 0,-1-1 0 0 0,12 26 0 0 0,-16-26 0 0 0,-5-11 0 0 0,0 0 0 0 0,-1 0 0 0 0,1 0 0 0 0,-1 0 0 0 0,0 0 0 0 0,0 0 0 0 0,-1 4 0 0 0,2-6 0 0 0,-6 12 0 0 0,-2-4 0 0 0,6-7 0 0 0,1-1 0 0 0,0-1 0 0 0,0 1 0 0 0,0 0 0 0 0,-1-1 0 0 0,1 1 0 0 0,0-1 0 0 0,0 1 0 0 0,-1-1 0 0 0,1 0 0 0 0,0 0 0 0 0,0 1 0 0 0,-1-1 0 0 0,-2 0 0 0 0,-7-1 0 0 0,4-6 0 0 0,-1-8 0 0 0,9 9 0 0 0,-1 3 0 0 0,-3-31 0 0 0,4 23 0 0 0,3-1 0 0 0,-4 12 0 0 0,0 0 0 0 0,0 0 0 0 0,0-1 0 0 0,0 1 0 0 0,0 0 0 0 0,0-1 0 0 0,0 1 0 0 0,0 0 0 0 0,0 0 0 0 0,0-1 0 0 0,0 1 0 0 0,0 0 0 0 0,0 0 0 0 0,0-1 0 0 0,0 1 0 0 0,1 0 0 0 0,-1-1 0 0 0,0 1 0 0 0,0 0 0 0 0,0 0 0 0 0,0 0 0 0 0,1-1 0 0 0,-1 1 0 0 0,0 0 0 0 0,0 0 0 0 0,1 0 0 0 0,-1-1 0 0 0,0 1 0 0 0,0 0 0 0 0,1 0 0 0 0,-1 0 0 0 0,0 0 0 0 0,0 0 0 0 0,1 0 0 0 0,-1 0 0 0 0,0 0 0 0 0,0-1 0 0 0,1 1 0 0 0,-1 0 0 0 0,0 0 0 0 0,1 0 0 0 0,-1 0 0 0 0,0 0 0 0 0,0 1 0 0 0,1-1 0 0 0,-1 0 0 0 0,0 0 0 0 0,1 0 0 0 0,-1 0 0 0 0,0 0 0 0 0,0 0 0 0 0,1 0 0 0 0,-1 0 0 0 0,0 1 0 0 0,0-1 0 0 0,1 0 0 0 0,-1 0 0 0 0,0 0 0 0 0,0 1 0 0 0,0-1 0 0 0,1 0 0 0 0,-1 0 0 0 0,0 0 0 0 0,0 1 0 0 0,1 0 0 0 0,34 20 0 0 0,-29-17 0 0 0,0 0 0 0 0,1 0 0 0 0,0-1 0 0 0,7 3 0 0 0,-10-5 0 0 0,-1 0 0 0 0,1-1 0 0 0,-1 1 0 0 0,1-1 0 0 0,0 0 0 0 0,-1 0 0 0 0,1 0 0 0 0,-1-1 0 0 0,1 1 0 0 0,6-3 0 0 0,9-1 0 0 0,0-2 0 0 0,0-1 0 0 0,0 0 0 0 0,-1-1 0 0 0,0-1 0 0 0,17-11 0 0 0,-44 28 0 0 0,0 1 0 0 0,1 0 0 0 0,0 0 0 0 0,0 1 0 0 0,1 0 0 0 0,-7 14 0 0 0,-17 41 0 0 0,28-61 0 0 0,1-1 0 0 0,-4 16 0 0 0,4-16 9 0 0,1 17-82 0 0,2-20 19 0 0,0 0 0 0 0,-1 0 0 0 0,1 0 0 0 0,-1-1-1 0 0,1 1 1 0 0,0 0 0 0 0,-1 0 0 0 0,1-1 0 0 0,-1 1 0 0 0,1-1 0 0 0,-1 1-1 0 0,1 0 1 0 0,-1-1 0 0 0,2 0 0 0 0,7-11-1289 0 0,0-1-1 0 0,0 0 1 0 0,12-25 0 0 0,-9 13-192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3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12119 0 0,'0'0'555'0'0,"0"0"-12"0"0,0 0-233 0 0,0 0 316 0 0,0 0 168 0 0,0 0 36 0 0,0 0-38 0 0,0 0-195 0 0,0 0-86 0 0,0 0-21 0 0,0 0-31 0 0,0 0-124 0 0,1-2-58 0 0,5-4-126 0 0,0 0 0 0 0,0 0 0 0 0,0 0 0 0 0,1 1 0 0 0,0 0 0 0 0,7-4 0 0 0,22-17 409 0 0,-10 6-112 0 0,-2 1-78 0 0,-17 12-184 0 0,1 1 1 0 0,15-9-1 0 0,56-35 726 0 0,-7 4-381 0 0,-55 37-434 0 0,0 0 1 0 0,0 1-1 0 0,31-8 0 0 0,-38 13-53 0 0,0 1-1 0 0,0 0 1 0 0,1 1 0 0 0,-1 0-1 0 0,1 1 1 0 0,-1 0-1 0 0,0 0 1 0 0,14 3-1 0 0,-6 0 69 0 0,-13-3-60 0 0,1 1-1 0 0,-1 0 1 0 0,0 0 0 0 0,0 1-1 0 0,0 0 1 0 0,7 2 0 0 0,-10-2-29 0 0,1 0 0 0 0,0-1 0 0 0,-1 1-1 0 0,0 0 1 0 0,1 0 0 0 0,-1 1 0 0 0,0-1 0 0 0,0 0 0 0 0,0 1 0 0 0,-1 0 0 0 0,1-1 0 0 0,0 1 0 0 0,-1 0 0 0 0,0 0-1 0 0,0-1 1 0 0,0 1 0 0 0,0 0 0 0 0,0 0 0 0 0,0 0 0 0 0,-1 1 0 0 0,0-1 0 0 0,1 0 0 0 0,-1 0 0 0 0,0 0 0 0 0,-1 4-1 0 0,0 4-24 0 0,-1 0-1 0 0,0-1 0 0 0,0 1 0 0 0,-1 0 0 0 0,-8 18 0 0 0,6-19-13 0 0,-1-1 0 0 0,0 1 0 0 0,-1-1 0 0 0,1-1 0 0 0,-2 1 0 0 0,-11 10-1 0 0,-9 12-40 0 0,12-14 36 0 0,-1 0 0 0 0,-1-1 1 0 0,-22 15-1 0 0,25-18 55 0 0,11-10-10 0 0,0 1 1 0 0,0-1 0 0 0,-1 1 0 0 0,1-1 0 0 0,-1-1 0 0 0,0 1 0 0 0,0-1 0 0 0,0 0 0 0 0,0 0 0 0 0,0 0 0 0 0,0-1 0 0 0,-1 1 0 0 0,-8 0 0 0 0,14-2-22 0 0,-1 0 0 0 0,1 0 0 0 0,-1 0 0 0 0,1 0 0 0 0,-1 0 0 0 0,1 0 0 0 0,-1 0 0 0 0,1-1 0 0 0,-1 1 0 0 0,1 0 0 0 0,-1 0 0 0 0,1 0 0 0 0,0 0 0 0 0,-1-1 0 0 0,1 1 0 0 0,-1 0 0 0 0,1 0 0 0 0,0-1 0 0 0,-1 1 0 0 0,0-1 0 0 0,0 0-1 0 0,1 1-2 0 0,0 0-1 0 0,-1 0 1 0 0,1-1-1 0 0,0 1 1 0 0,0 0-1 0 0,-1 0 1 0 0,1 0 0 0 0,0-1-1 0 0,0 1 1 0 0,0 0-1 0 0,-1 0 1 0 0,1-1-1 0 0,0 1 1 0 0,0 0-1 0 0,0 0 1 0 0,0-1 0 0 0,-1 1-1 0 0,1 0 1 0 0,0 0-1 0 0,0-1 1 0 0,0 1-1 0 0,0 0 1 0 0,0-1-1 0 0,8-5-41 0 0,0 2 41 0 0,0 1-1 0 0,1 0 1 0 0,-1 1 0 0 0,1 0 0 0 0,0 0 0 0 0,0 1-1 0 0,0 0 1 0 0,14 1 0 0 0,1 2 1 0 0,-17 1 0 0 0,-1 0 0 0 0,0-1 0 0 0,0 1 0 0 0,0-1 0 0 0,0 1 0 0 0,0 1 0 0 0,0-1 0 0 0,-1 1 0 0 0,1 0 0 0 0,-1 0 0 0 0,0 0 0 0 0,-1 1 0 0 0,1 0 0 0 0,-1 0 0 0 0,0 0 0 0 0,0 0 0 0 0,0 1 0 0 0,-1 0 0 0 0,5 10 0 0 0,-7-14 0 0 0,3 9 9 0 0,0-1 0 0 0,4 18-1 0 0,-8-24-1 0 0,1 1-1 0 0,-1-1 1 0 0,0 1-1 0 0,0-1 1 0 0,0 1-1 0 0,-1-1 0 0 0,0 1 1 0 0,1-1-1 0 0,-3 7 1 0 0,-10 33 224 0 0,6-18 114 0 0,-19 44 0 0 0,23-63-267 0 0,-1 1 0 0 0,0-1 1 0 0,-1 0-1 0 0,1 0 0 0 0,-2 0 0 0 0,1-1 0 0 0,0 0 1 0 0,-1 0-1 0 0,0 0 0 0 0,-8 5 0 0 0,-9 4 3 0 0,0-1 0 0 0,-1-2 0 0 0,-1 0 0 0 0,0-1 0 0 0,0-2 0 0 0,-1 0 0 0 0,-41 7 0 0 0,48-13-224 0 0,-1-1 0 0 0,1-1 1 0 0,-1 0-1 0 0,0-2 0 0 0,1 0 0 0 0,-26-5 0 0 0,34 2 612 0 0,4 0-3175 0 0,7 0-5451 0 0,5-6 927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0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19351 0 0,'-7'6'279'0'0,"5"-4"-42"0"0,0 0 0 0 0,-1-1 0 0 0,1 1 0 0 0,-1 0 0 0 0,1-1 0 0 0,-1 1 0 0 0,-3 0 0 0 0,4-1 151 0 0,2-1 100 0 0,0 0 21 0 0,0 0 3 0 0,0 0 0 0 0,0 0 0 0 0,0 0 0 0 0,0 0-69 0 0,14-1-646 0 0,0 0 0 0 0,-1-2 1 0 0,1 1-1 0 0,25-10 0 0 0,13-2-7792 0 0,-34 10 913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0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236 297 13823 0 0,'0'0'630'0'0,"0"0"-13"0"0,0 0-184 0 0,0 0 677 0 0,0 0 340 0 0,0 0 72 0 0,0 0-125 0 0,0 0-574 0 0,-2-1-250 0 0,0 0-375 0 0,0-1 0 0 0,0 1 0 0 0,0 0 0 0 0,0 1 0 0 0,-1-1-1 0 0,1 0 1 0 0,-1 1 0 0 0,1-1 0 0 0,0 1 0 0 0,-1 0 0 0 0,1-1 0 0 0,-4 2 0 0 0,0 0-135 0 0,0 0 0 0 0,0 0 0 0 0,0 1 1 0 0,0 0-1 0 0,0 1 0 0 0,1-1 0 0 0,-1 1 0 0 0,1 0 0 0 0,-6 4 0 0 0,1 0 44 0 0,1 1 0 0 0,0 0 0 0 0,-15 17 0 0 0,14-13 113 0 0,1 0 0 0 0,-1 0 0 0 0,2 1 1 0 0,0 0-1 0 0,0 1 0 0 0,-5 16 0 0 0,9-20-369 0 0,0 1 0 0 0,1-1 0 0 0,0 0 0 0 0,1 1 0 0 0,1 0 0 0 0,-1 12 0 0 0,2-21 649 0 0,0-2-126 0 0,3 0-576 0 0,2 1 145 0 0,1-1 0 0 0,0 1 0 0 0,-1-1 0 0 0,1-1 0 0 0,0 1 0 0 0,-1-1 0 0 0,1 0 0 0 0,-1 0 0 0 0,1-1-1 0 0,-1 0 1 0 0,9-4 0 0 0,6-4-324 0 0,32-21 0 0 0,-23 12 271 0 0,-7 5 119 0 0,-1-1 0 0 0,-1-1 1 0 0,0-1-1 0 0,-2 0 0 0 0,0-2 0 0 0,21-26 0 0 0,-29 30 160 0 0,0 1-1 0 0,0-2 1 0 0,-2 1 0 0 0,0-1-1 0 0,7-18 1 0 0,-11 23-67 0 0,-1-1 0 0 0,0 1-1 0 0,-1 0 1 0 0,0-1 0 0 0,-1 1 0 0 0,0-1 0 0 0,-1 0-1 0 0,-2-20 1 0 0,1 20 188 0 0,-1 1 1 0 0,0-1-1 0 0,-1 1 0 0 0,0 0 0 0 0,-1 0 1 0 0,-9-20-1 0 0,7 24-274 0 0,6 7-16 0 0,-1 0 0 0 0,1 0 0 0 0,0 0 0 0 0,-1 0 0 0 0,1 0 0 0 0,0 0 0 0 0,0 0 0 0 0,-1 0 0 0 0,1 0 0 0 0,0 0 0 0 0,-1 0 0 0 0,1 0 0 0 0,0 0 0 0 0,-1 1 0 0 0,1-1 0 0 0,0 0 0 0 0,0 0 0 0 0,-1 0 0 0 0,1 0 0 0 0,0 0 0 0 0,0 1 0 0 0,-1-1 0 0 0,1 0 0 0 0,0 0 0 0 0,0 0 0 0 0,0 1 0 0 0,-1-1 0 0 0,-1 3 0 0 0,1 0 0 0 0,-1 0 0 0 0,1 1 0 0 0,0-1 0 0 0,0 0 0 0 0,0 1 0 0 0,1-1 0 0 0,-1 1 0 0 0,1-1 0 0 0,-1 1 0 0 0,1-1 0 0 0,1 6 0 0 0,0 9 0 0 0,5 21 0 0 0,-4-29 0 0 0,1 9-141 0 0,-2 0 0 0 0,0 1 0 0 0,-3 34 0 0 0,-14 58-679 0 0,-5-29 212 0 0,19-75 339 0 0,-2 0-1 0 0,1 0 1 0 0,-8 12-1 0 0,-4 10-535 0 0,14-25 656 0 0,0 4 61 0 0,0-6-283 0 0,1-3-117 0 0,0 0-21 0 0,3-1-139 0 0,41-13-4626 0 0,-30 8-1548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0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35 11975 0 0,'0'0'547'0'0,"0"0"-11"0"0,0 0-135 0 0,1-2 705 0 0,0 2-1306 0 0,0-1 751 0 0,0 0-1 0 0,1 1 1 0 0,-1-1 0 0 0,0 0-1 0 0,0 0 1 0 0,0 0-1 0 0,-1 0 1 0 0,1 1-1 0 0,0-2 1 0 0,0 1 0 0 0,0-1-1 0 0,-1 2-331 0 0,1-1 0 0 0,-1 1 0 0 0,0 0 0 0 0,0 0 1 0 0,0-1-1 0 0,0 1 0 0 0,0-1 0 0 0,0 1 0 0 0,0 0 0 0 0,0-1 0 0 0,0 1 0 0 0,0 0 0 0 0,-1 0 1 0 0,1-1-1 0 0,0 1 0 0 0,0 0 0 0 0,0-1 0 0 0,0 1 0 0 0,0 0 0 0 0,-1-1 0 0 0,1 1 0 0 0,-12-9 1432 0 0,12 9-1645 0 0,-1-1 1 0 0,0 1-1 0 0,1-1 0 0 0,-1 1 0 0 0,1 0 0 0 0,-1-1 1 0 0,0 1-1 0 0,1 0 0 0 0,-1 0 0 0 0,0-1 0 0 0,1 1 1 0 0,-1 0-1 0 0,0 0 0 0 0,0 0 0 0 0,1 0 0 0 0,-1 0 1 0 0,0 0-1 0 0,0 0 0 0 0,1 0 0 0 0,-1 0 0 0 0,0 0 1 0 0,1 0-1 0 0,-1 1 0 0 0,0-1 0 0 0,1 0 0 0 0,-1 0 1 0 0,-1 1-1 0 0,0 1-8 0 0,-2-1 2 0 0,0 0 0 0 0,0 0 0 0 0,0 1 0 0 0,0 0 0 0 0,0 0 0 0 0,0 0 0 0 0,-5 3 0 0 0,2 1 72 0 0,-4 1 270 0 0,1 1 0 0 0,1 1 0 0 0,0-1 0 0 0,0 2 0 0 0,-13 17-1 0 0,-14 14-1292 0 0,30-34 883 0 0,1 0-1 0 0,0 0 1 0 0,0 0-1 0 0,-6 13 1 0 0,4-8 679 0 0,6-10-169 0 0,1 0-293 0 0,0 7-197 0 0,0-8 41 0 0,0-1-1 0 0,0 0 1 0 0,0 0-1 0 0,0 0 1 0 0,0 0-1 0 0,0 0 1 0 0,0 0-1 0 0,0 0 1 0 0,0 1-1 0 0,0-1 1 0 0,0 0-1 0 0,0 0 1 0 0,0 0-1 0 0,0 0 1 0 0,0 0-1 0 0,0 0 1 0 0,1 0-1 0 0,-1 0 1 0 0,0 0-1 0 0,0 1 1 0 0,0-1-1 0 0,0 0 1 0 0,0 0-1 0 0,0 0 1 0 0,0 0-1 0 0,0 0 1 0 0,0 0-1 0 0,0 0 1 0 0,0 0-1 0 0,0 0 1 0 0,1 0-1 0 0,-1 0 1 0 0,0 0-1 0 0,0 0 1 0 0,0 1-1 0 0,0-1 1 0 0,0 0-1 0 0,0 0 1 0 0,0 0-1 0 0,0 0 1 0 0,1 0-1 0 0,-1 0 1 0 0,0 0-1 0 0,0 0 1 0 0,5 1-47 0 0,1 0 1 0 0,0 0 0 0 0,-1 0 0 0 0,1-1 0 0 0,-1 0-1 0 0,1 0 1 0 0,0 0 0 0 0,-1-1 0 0 0,1 1-1 0 0,-1-2 1 0 0,1 1 0 0 0,-1 0 0 0 0,9-4 0 0 0,4-4-204 0 0,0 0 0 0 0,26-17 1 0 0,-18 9 180 0 0,-12 9 76 0 0,1-2 0 0 0,-1 1 0 0 0,-1-2 0 0 0,0 0 0 0 0,0-1 0 0 0,16-19 0 0 0,-29 31 16 0 0,1-1 1 0 0,-1 0-1 0 0,1 1 1 0 0,-1-1-1 0 0,1 0 0 0 0,-1 0 1 0 0,1 0-1 0 0,-1 1 1 0 0,0-1-1 0 0,1 0 0 0 0,-1 0 1 0 0,0 0-1 0 0,0 0 0 0 0,0 0 1 0 0,1 0-1 0 0,-1 0 1 0 0,0 0-1 0 0,0-1 0 0 0,-1 2 14 0 0,1-1 0 0 0,0 1 0 0 0,0-1-1 0 0,-1 1 1 0 0,1 0 0 0 0,0-1 0 0 0,-1 1-1 0 0,1-1 1 0 0,0 1 0 0 0,-1 0 0 0 0,1-1 0 0 0,-1 1-1 0 0,1 0 1 0 0,0 0 0 0 0,-1-1 0 0 0,1 1-1 0 0,-1 0 1 0 0,1 0 0 0 0,-1 0 0 0 0,1-1 0 0 0,-1 1-1 0 0,0 0 1 0 0,-1 0 70 0 0,0-1-1 0 0,-1 1 1 0 0,1 0-1 0 0,0 0 1 0 0,0 0 0 0 0,-1 0-1 0 0,1 1 1 0 0,0-1-1 0 0,-3 1 1 0 0,1 2-100 0 0,-1-1 0 0 0,1 1 0 0 0,0 0 0 0 0,0 0 0 0 0,0 0 0 0 0,0 1 0 0 0,1-1 0 0 0,0 1 0 0 0,-1 0 0 0 0,1 0 0 0 0,0 0 0 0 0,1 1 0 0 0,-1-1 0 0 0,1 0 0 0 0,0 1 0 0 0,0 0 0 0 0,-1 5 0 0 0,2-7 0 0 0,0 0 0 0 0,0 0 0 0 0,1 0 0 0 0,-1 0 0 0 0,1 0 0 0 0,0 0 0 0 0,0 0 0 0 0,0 0 0 0 0,0 0 0 0 0,1 0 0 0 0,-1 0 0 0 0,1 0 0 0 0,0 0 0 0 0,0 0 0 0 0,0 0 0 0 0,0-1 0 0 0,0 1 0 0 0,1 0 0 0 0,-1-1 0 0 0,1 1 0 0 0,-1-1 0 0 0,1 1 0 0 0,0-1 0 0 0,0 0 0 0 0,0 0 0 0 0,1 0 0 0 0,-1 0 0 0 0,0 0 0 0 0,1 0 0 0 0,3 2 0 0 0,-2-2-137 0 0,1-1 0 0 0,-1 1 0 0 0,0-1 0 0 0,0 0 0 0 0,1 0 0 0 0,-1 0 0 0 0,0-1 0 0 0,1 1 0 0 0,-1-1 0 0 0,1 0 0 0 0,-1 0 0 0 0,1-1 0 0 0,-1 1 0 0 0,0-1 0 0 0,1 0 0 0 0,7-3 0 0 0,6-3-1125 0 0,0 0 0 0 0,28-17 0 0 0,-34 17 846 0 0,34-20-2119 0 0,4-3-23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0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70 11975 0 0,'0'0'547'0'0,"0"0"-11"0"0,7-5 485 0 0,-6 3 3902 0 0,-4 1-4576 0 0,1 0 0 0 0,0 0 0 0 0,0-1 1 0 0,-1 2-1 0 0,1-1 0 0 0,0 0 0 0 0,-1 0 0 0 0,1 1 0 0 0,-1-1 0 0 0,1 1 1 0 0,-1 0-1 0 0,1 0 0 0 0,-6 0 0 0 0,0 0 36 0 0,1 1 1 0 0,-1 0-1 0 0,-11 3 0 0 0,-57 20 804 0 0,67-20-1039 0 0,1 0-1 0 0,-1 1 1 0 0,1 0-1 0 0,0 0 1 0 0,0 0 0 0 0,-9 9-1 0 0,-12 12-147 0 0,12-12 0 0 0,-16 17 0 0 0,29-27 0 0 0,0 1 0 0 0,1-1 0 0 0,-1 1 0 0 0,1 0 0 0 0,0 0 0 0 0,0 0 0 0 0,1 1 0 0 0,-4 10 0 0 0,5-15 0 0 0,1 1 0 0 0,0-1 0 0 0,-1 1 0 0 0,1 0 0 0 0,0-1 0 0 0,0 1 0 0 0,0-1 0 0 0,0 1 0 0 0,0 0 0 0 0,0-1 0 0 0,0 1 0 0 0,1-1 0 0 0,-1 1 0 0 0,1 0 0 0 0,-1-1 0 0 0,1 1 0 0 0,-1-1 0 0 0,1 1 0 0 0,0-1 0 0 0,0 0 0 0 0,0 1 0 0 0,0-1 0 0 0,0 0 0 0 0,0 0 0 0 0,0 1 0 0 0,0-1 0 0 0,0 0 0 0 0,2 1 0 0 0,-1-1 0 0 0,1 1 0 0 0,0-1 0 0 0,-1 0 0 0 0,1 0 0 0 0,0 0 0 0 0,-1 0 0 0 0,1-1 0 0 0,0 1 0 0 0,0-1 0 0 0,0 1 0 0 0,-1-1 0 0 0,1 0 0 0 0,0 0 0 0 0,5-1 0 0 0,13-3 0 0 0,1-1 0 0 0,-1-1 0 0 0,-1-2 0 0 0,1 1 0 0 0,-1-2 0 0 0,0-1 0 0 0,30-20 0 0 0,-38 22 0 0 0,-1 0 0 0 0,0-1 0 0 0,0 0 0 0 0,-1 0 0 0 0,0-1 0 0 0,-1-1 0 0 0,0 1 0 0 0,14-23 0 0 0,-22 30 62 0 0,0 0 0 0 0,0-1 0 0 0,1 1 0 0 0,-2 0 0 0 0,1-1 0 0 0,0 1 0 0 0,-1 0 0 0 0,1-1 0 0 0,-1 1 1 0 0,0-1-1 0 0,0 1 0 0 0,-1-1 0 0 0,1 1 0 0 0,-2-6 0 0 0,2 8-37 0 0,-1 1 0 0 0,1-1 1 0 0,0 1-1 0 0,-1-1 1 0 0,1 1-1 0 0,0-1 0 0 0,-1 1 1 0 0,1-1-1 0 0,-1 1 0 0 0,1 0 1 0 0,-1-1-1 0 0,1 1 0 0 0,-1-1 1 0 0,1 1-1 0 0,-1 0 0 0 0,1 0 1 0 0,-1-1-1 0 0,0 1 1 0 0,1 0-1 0 0,-1 0 0 0 0,1 0 1 0 0,-1-1-1 0 0,0 1 0 0 0,1 0 1 0 0,-1 0-1 0 0,0 0 0 0 0,-16 2 408 0 0,14 0-433 0 0,-1 0 0 0 0,1 0 0 0 0,0 0 0 0 0,0 1 0 0 0,0-1 0 0 0,0 1 0 0 0,0 0 0 0 0,-3 4 0 0 0,-18 27 0 0 0,20-27 0 0 0,1-1 0 0 0,0 1 0 0 0,0 0 0 0 0,1 0 0 0 0,-1 0 0 0 0,2 1 0 0 0,-1-1 0 0 0,1 0 0 0 0,0 1 0 0 0,0-1 0 0 0,1 11 0 0 0,1-15 0 0 0,-1 0 0 0 0,0 0 0 0 0,1 0 0 0 0,0 0 0 0 0,-1 0 0 0 0,1-1 0 0 0,0 1 0 0 0,0 0 0 0 0,1 0 0 0 0,-1-1 0 0 0,1 1 0 0 0,-1 0 0 0 0,1-1 0 0 0,0 0 0 0 0,0 1 0 0 0,0-1 0 0 0,0 0 0 0 0,0 0 0 0 0,1 0 0 0 0,-1 0 0 0 0,0-1 0 0 0,1 1 0 0 0,0-1 0 0 0,-1 1 0 0 0,1-1 0 0 0,0 0 0 0 0,0 0 0 0 0,0 0 0 0 0,-1 0 0 0 0,5 0 0 0 0,0 0 0 0 0,-1 0 0 0 0,1-1 0 0 0,-1 0 0 0 0,1 0 0 0 0,-1-1 0 0 0,1 0 0 0 0,-1 0 0 0 0,11-3 0 0 0,4-3 0 0 0,24-12 0 0 0,-11 5 0 0 0,-11 4 0 0 0,0-1 0 0 0,0 0 0 0 0,-2-2 0 0 0,1-1 0 0 0,-2 0 0 0 0,1-2 0 0 0,25-25 0 0 0,-26 18 865 0 0,-19 21-780 0 0,0 1 0 0 0,0-1 0 0 0,0 0-1 0 0,0 0 1 0 0,0 0 0 0 0,0 0 0 0 0,0 0 0 0 0,0 0-1 0 0,-1 0 1 0 0,1 0 0 0 0,-1-4 0 0 0,0 6-81 0 0,0-1 0 0 0,0 1 1 0 0,0-1-1 0 0,0 1 0 0 0,0 0 0 0 0,0-1 1 0 0,-1 1-1 0 0,1-1 0 0 0,0 1 1 0 0,0-1-1 0 0,-1 1 0 0 0,1 0 0 0 0,0-1 1 0 0,0 1-1 0 0,-1 0 0 0 0,1-1 1 0 0,0 1-1 0 0,-1 0 0 0 0,1-1 0 0 0,0 1 1 0 0,-1 0-1 0 0,1-1 0 0 0,-1 1 1 0 0,1 0-1 0 0,-1 0 0 0 0,1 0 0 0 0,0 0 1 0 0,-1-1-1 0 0,1 1 0 0 0,-1 0 1 0 0,1 0-1 0 0,-1 0 0 0 0,1 0 1 0 0,-1 0-1 0 0,1 0 0 0 0,-2 0 0 0 0,-15 3 3 0 0,14-1-7 0 0,0-1 0 0 0,0 1 0 0 0,0 0 0 0 0,1 0 0 0 0,-1 0 0 0 0,1 0 0 0 0,-1 0 0 0 0,1 1 0 0 0,-4 3 0 0 0,-17 29 0 0 0,16-24 0 0 0,3-6 0 0 0,1 0 0 0 0,0 1 0 0 0,1-1 0 0 0,-1 1 0 0 0,1 0 0 0 0,0-1 0 0 0,0 1 0 0 0,1 0 0 0 0,-1 0 0 0 0,2 0 0 0 0,-1 1 0 0 0,0-1 0 0 0,1 0 0 0 0,0 0 0 0 0,1 0 0 0 0,0 0 0 0 0,-1 0 0 0 0,2 0 0 0 0,-1 0 0 0 0,1 0 0 0 0,0 0 0 0 0,0 0 0 0 0,3 5 0 0 0,-3-8 0 0 0,0 0 0 0 0,0 0 0 0 0,1 0 0 0 0,-1 0 0 0 0,1 0 0 0 0,0 0 0 0 0,-1-1 0 0 0,1 1 0 0 0,0-1 0 0 0,0 0 0 0 0,1 0 0 0 0,-1 0 0 0 0,0 0 0 0 0,1-1 0 0 0,-1 1 0 0 0,1-1 0 0 0,0 0 0 0 0,-1 0 0 0 0,1 0 0 0 0,0-1 0 0 0,-1 1 0 0 0,5-1 0 0 0,7 1 0 0 0,-1-1 0 0 0,1-1 0 0 0,-1 0 0 0 0,20-5 0 0 0,-15 2 0 0 0,-1-2 0 0 0,0 0 0 0 0,0 0 0 0 0,0-2 0 0 0,-1 0 0 0 0,32-21 0 0 0,-35 20 0 0 0,-1-1 0 0 0,0-1 0 0 0,-1 1 0 0 0,0-2 0 0 0,-1 0 0 0 0,0 0 0 0 0,-1-1 0 0 0,12-21 0 0 0,-18 28 0 0 0,-1 0 0 0 0,0 0 0 0 0,-1-1 0 0 0,1 1 0 0 0,-1-1 0 0 0,1-10 0 0 0,-2 15 0 0 0,-1 0 0 0 0,0 0 0 0 0,0 0 0 0 0,0 0 0 0 0,0 0 0 0 0,0 0 0 0 0,0 0 0 0 0,0 0 0 0 0,-1 0 0 0 0,1 0 0 0 0,-1 0 0 0 0,1 0 0 0 0,-1 0 0 0 0,0 0 0 0 0,0 0 0 0 0,0 1 0 0 0,0-1 0 0 0,0 0 0 0 0,0 1 0 0 0,0-1 0 0 0,0 1 0 0 0,-1-1 0 0 0,1 1 0 0 0,-1-1 0 0 0,1 1 0 0 0,-4-2 0 0 0,4 2-4 0 0,-1 1-1 0 0,1 0 1 0 0,0-1 0 0 0,-1 1-1 0 0,1 0 1 0 0,0 0-1 0 0,-1 0 1 0 0,1 0 0 0 0,0 0-1 0 0,-1 0 1 0 0,1 0 0 0 0,0 0-1 0 0,-1 1 1 0 0,1-1 0 0 0,0 0-1 0 0,0 1 1 0 0,-1-1-1 0 0,1 1 1 0 0,0 0 0 0 0,-2 0-1 0 0,0 1-39 0 0,0 0 0 0 0,0 0 0 0 0,0 1-1 0 0,0-1 1 0 0,0 0 0 0 0,-3 5 0 0 0,5-6-431 0 0,1 0 342 0 0,0 0 0 0 0,1 0 0 0 0,-1 0 0 0 0,0 0 0 0 0,1 0 0 0 0,-1-1 0 0 0,1 1 0 0 0,-1 0 0 0 0,1 0 0 0 0,-1 0 0 0 0,1-1 0 0 0,0 1 0 0 0,-1 0 0 0 0,1-1 0 0 0,0 1 0 0 0,-1-1 0 0 0,1 1 0 0 0,0-1 0 0 0,0 1 0 0 0,1 0 0 0 0,19 7-3914 0 0,-6-6-4821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0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43 15663 0 0,'3'-1'356'0'0,"19"-7"503"0"0,-14 5-212 0 0,0 0 0 0 0,-1 0 0 0 0,1-1 0 0 0,7-5 0 0 0,-14 9 873 0 0,-1-1-1448 0 0,0 1 1 0 0,0 0-1 0 0,0 0 1 0 0,-1 0 0 0 0,1 0-1 0 0,0 0 1 0 0,0 0-1 0 0,0 0 1 0 0,0 0 0 0 0,0-1-1 0 0,0 1 1 0 0,0 0-1 0 0,0 0 1 0 0,-1 0 0 0 0,1 0-1 0 0,0 0 1 0 0,0-1-1 0 0,0 1 1 0 0,0 0 0 0 0,0 0-1 0 0,0 0 1 0 0,0 0 0 0 0,0 0-1 0 0,0-1 1 0 0,0 1-1 0 0,0 0 1 0 0,0 0 0 0 0,0 0-1 0 0,0 0 1 0 0,0 0-1 0 0,0-1 1 0 0,0 1 0 0 0,0 0-1 0 0,0 0 1 0 0,0 0-1 0 0,1 0 1 0 0,-1 0 0 0 0,0-1-1 0 0,0 1 1 0 0,0 0-1 0 0,0 0 1 0 0,0 0 0 0 0,0 0-1 0 0,0 0 1 0 0,0 0 0 0 0,1 0-1 0 0,-1-1 1 0 0,0 1-1 0 0,0 0 1 0 0,0 0 0 0 0,0 0-1 0 0,0 0 1 0 0,0 0-1 0 0,1 0 1 0 0,-1 0 0 0 0,0 0-1 0 0,0 0 1 0 0,0 0-1 0 0,0 0 1 0 0,1 0 0 0 0,-1 0-1 0 0,0 0 1 0 0,-13-4 1163 0 0,-4 6-1211 0 0,1 0 0 0 0,-1 1-1 0 0,1 1 1 0 0,0 0 0 0 0,1 1 0 0 0,-21 10-1 0 0,16-7-25 0 0,-1 2 1 0 0,0 0 0 0 0,0 2 0 0 0,-35 27 0 0 0,55-39 0 0 0,1 0 0 0 0,0 1 0 0 0,0-1 0 0 0,-1 0 0 0 0,1 0 0 0 0,0 1 0 0 0,0-1 0 0 0,0 0 0 0 0,0 0 0 0 0,-1 1 0 0 0,1-1 0 0 0,0 0 0 0 0,0 0 0 0 0,0 1 0 0 0,0-1 0 0 0,0 0 0 0 0,0 1 0 0 0,0-1 0 0 0,0 0 0 0 0,0 1 0 0 0,0-1 0 0 0,0 0 0 0 0,0 0 0 0 0,0 1 0 0 0,0-1 0 0 0,0 0 0 0 0,0 1 0 0 0,0-1 0 0 0,0 0 0 0 0,0 1 0 0 0,0-1 0 0 0,1 0 0 0 0,-1 0 0 0 0,0 1 0 0 0,0-1 0 0 0,0 0 0 0 0,0 0 0 0 0,1 1 0 0 0,-1-1 0 0 0,0 0 0 0 0,0 0 0 0 0,1 0 0 0 0,-1 1 0 0 0,0-1 0 0 0,0 0 0 0 0,1 0 0 0 0,-1 0 0 0 0,0 0 0 0 0,0 0 0 0 0,1 0 0 0 0,-1 1 0 0 0,1-1 0 0 0,-1 0 0 0 0,15 15 0 0 0,-10-10 0 0 0,1-1 0 0 0,-1 0 0 0 0,1 0 0 0 0,10 5 0 0 0,-11-7 0 0 0,-1 0 0 0 0,1 1 0 0 0,-1 0 0 0 0,0-1 0 0 0,1 2 0 0 0,-1-1 0 0 0,-1 0 0 0 0,1 1 0 0 0,0 0 0 0 0,4 6 0 0 0,-6-7 31 0 0,0 1 0 0 0,0-1 1 0 0,-1 0-1 0 0,1 1 0 0 0,-1-1 0 0 0,0 1 0 0 0,0 0 0 0 0,0-1 0 0 0,-1 1 1 0 0,1 0-1 0 0,-1-1 0 0 0,0 1 0 0 0,0 0 0 0 0,0 0 0 0 0,0-1 1 0 0,-1 1-1 0 0,0 0 0 0 0,0 3 0 0 0,-1-2 34 0 0,0 0 1 0 0,-1 0-1 0 0,1-1 0 0 0,-1 1 0 0 0,0-1 0 0 0,0 0 1 0 0,0 0-1 0 0,0 0 0 0 0,-1 0 0 0 0,0-1 1 0 0,0 1-1 0 0,-5 3 0 0 0,0-1-17 0 0,-1 0 0 0 0,1-1 0 0 0,-1 0 0 0 0,0 0 0 0 0,0-1 0 0 0,0 0 0 0 0,-1-1 0 0 0,-11 2 0 0 0,15-4-33 0 0,-1 0-1 0 0,0 0 1 0 0,0 0 0 0 0,0-1-1 0 0,-1 0 1 0 0,1-1 0 0 0,0 0-1 0 0,1 0 1 0 0,-1-1 0 0 0,0 0-1 0 0,-11-4 1 0 0,15 4-15 0 0,0 0 0 0 0,0-1 0 0 0,0 1 0 0 0,0-1 0 0 0,1 0 0 0 0,-7-6 0 0 0,8 8 0 0 0,0-1 0 0 0,1 0 0 0 0,0 0 0 0 0,-1 0 0 0 0,1 1 0 0 0,0-1 0 0 0,0-1 0 0 0,0 1 0 0 0,0 0 0 0 0,0 0 0 0 0,0 0 0 0 0,1 0 0 0 0,-1-1 0 0 0,1 1 0 0 0,-1-2 0 0 0,1 2 0 0 0,0 1 0 0 0,0 0 0 0 0,0 0 0 0 0,0 0 0 0 0,0 0 0 0 0,0 0 0 0 0,0-1 0 0 0,1 1 0 0 0,-1 0 0 0 0,0 0 0 0 0,1 0 0 0 0,-1 0 0 0 0,1 0 0 0 0,-1 0 0 0 0,1 0 0 0 0,0-2 0 0 0,2-1 0 0 0,-3 4 0 0 0,0-1 0 0 0,1 0 0 0 0,-1 0 0 0 0,1 0 0 0 0,0 1 0 0 0,-1-1 0 0 0,1 0 0 0 0,-1 1 0 0 0,1-1 0 0 0,0 1 0 0 0,0-1 0 0 0,-1 1 0 0 0,1-1 0 0 0,0 1 0 0 0,0-1 0 0 0,0 1 0 0 0,-1-1 0 0 0,1 1 0 0 0,0 0 0 0 0,0 0 0 0 0,0-1 0 0 0,0 1 0 0 0,0 0 0 0 0,0 0 0 0 0,0 0 0 0 0,-1 0 0 0 0,1 0 0 0 0,0 0 0 0 0,0 0 0 0 0,0 1 0 0 0,0-1 0 0 0,0 0 0 0 0,1 1 0 0 0,4 1-19 0 0,1 0 0 0 0,-1 1 0 0 0,0 0-1 0 0,0 0 1 0 0,10 8 0 0 0,-9-6-76 0 0,0 0-1 0 0,16 6 1 0 0,-3-2-336 0 0,-14-6 286 0 0,0 0 0 0 0,-1-1 0 0 0,1 0 0 0 0,0 0 0 0 0,0-1 0 0 0,0 1 0 0 0,7-1 0 0 0,0 0 181 0 0,1-2-1 0 0,0 0 1 0 0,0 0 0 0 0,-1-1-1 0 0,1-1 1 0 0,-1 0-1 0 0,1-1 1 0 0,15-8 0 0 0,5-3 246 0 0,59-38 0 0 0,-29 10 742 0 0,-57 37-879 0 0,0-1 0 0 0,0 1 0 0 0,-1-1-1 0 0,0 0 1 0 0,0 0 0 0 0,5-9 0 0 0,-1-8 956 0 0,-9 16-1085 0 0,-6 6-16 0 0,2 2 0 0 0,1 1 0 0 0,0 0 0 0 0,-1 0 0 0 0,1 0 0 0 0,0 0 0 0 0,0 0 0 0 0,-1 0 0 0 0,1 1 0 0 0,0-1 0 0 0,-2 3 0 0 0,-20 19 0 0 0,24-22 0 0 0,-4 3 0 0 0,0 0 0 0 0,1 0 0 0 0,0 0 0 0 0,0 0 0 0 0,0 0 0 0 0,0 1 0 0 0,1-1 0 0 0,0 1 0 0 0,0 0 0 0 0,0 0 0 0 0,0 0 0 0 0,1 0 0 0 0,0 0 0 0 0,0 0 0 0 0,0 0 0 0 0,0 9 0 0 0,3-2 0 0 0,0-10-29 0 0,-1 1 1 0 0,1-1-1 0 0,-1 1 0 0 0,1-1 1 0 0,0 0-1 0 0,0 0 0 0 0,0 0 1 0 0,0 0-1 0 0,0 0 0 0 0,0 0 0 0 0,0 0 1 0 0,1-1-1 0 0,-1 1 0 0 0,1-1 1 0 0,-1 0-1 0 0,1 0 0 0 0,0 0 1 0 0,-1 0-1 0 0,1 0 0 0 0,0 0 1 0 0,0-1-1 0 0,0 1 0 0 0,-1-1 1 0 0,1 0-1 0 0,0 0 0 0 0,5 0 1 0 0,7-2-192 0 0,-1 0 1 0 0,1 0-1 0 0,-1-2 1 0 0,15-5-1 0 0,-3 2 100 0 0,128-39-2344 0 0,-107 35 1511 0 0,-22 6 1002 0 0,0-1 1 0 0,-1-1-1 0 0,34-14 0 0 0,-57 20 459 0 0,-1 1 4 0 0,2-1 0 0 0,-2 0-461 0 0,1 1-1 0 0,-1-1 1 0 0,1 1 0 0 0,0-1 0 0 0,-1 1-1 0 0,1-1 1 0 0,-1 1 0 0 0,1-1-1 0 0,-1 0 1 0 0,0 1 0 0 0,1-1-1 0 0,-1 0 1 0 0,1 1 0 0 0,-1-1 0 0 0,0 0-1 0 0,0 0 1 0 0,0 1 0 0 0,1-1-1 0 0,-1 0 1 0 0,0 0 0 0 0,0 1 0 0 0,0-1-1 0 0,0 0 1 0 0,0 0 0 0 0,0 0-1 0 0,0 1 1 0 0,-1-3 0 0 0,1 2-17 0 0,-1 0 1 0 0,0 0-1 0 0,0 0 1 0 0,1 0-1 0 0,-1 0 1 0 0,0 0-1 0 0,0 0 1 0 0,0 0-1 0 0,0 0 0 0 0,0 0 1 0 0,0 0-1 0 0,0 1 1 0 0,0-1-1 0 0,0 0 1 0 0,-1 1-1 0 0,1-1 1 0 0,0 1-1 0 0,-2-1 1 0 0,-1 0 21 0 0,0 0-1 0 0,0 0 1 0 0,0 1 0 0 0,0 0 0 0 0,0-1 0 0 0,0 1-1 0 0,0 1 1 0 0,0-1 0 0 0,0 1 0 0 0,1-1 0 0 0,-1 1-1 0 0,-6 2 1 0 0,-5 3 330 0 0,-26 13 0 0 0,20-8-278 0 0,4-2-108 0 0,0 0 0 0 0,0 1 0 0 0,1 1 0 0 0,0 1 0 0 0,-18 17 0 0 0,27-23 0 0 0,1 0 0 0 0,0 0 0 0 0,1 1 0 0 0,0 0 0 0 0,0 0 0 0 0,0 0 0 0 0,1 1 0 0 0,-4 7 0 0 0,8-5 0 0 0,1-9 0 0 0,0 0 0 0 0,0 0 0 0 0,0 0 0 0 0,0 0 0 0 0,1 0 0 0 0,-1 0 0 0 0,0-1 0 0 0,0 1 0 0 0,1 0 0 0 0,-1-1 0 0 0,1 1 0 0 0,-1 0 0 0 0,0-1 0 0 0,1 0 0 0 0,-1 1 0 0 0,1-1 0 0 0,-1 0 0 0 0,1 0 0 0 0,-1 0 0 0 0,1 0 0 0 0,-1 0 0 0 0,3 0 0 0 0,6-1 0 0 0,0-1 0 0 0,12-3 0 0 0,-13 3 0 0 0,20-6 0 0 0,-1-2 0 0 0,38-18 0 0 0,3-1 0 0 0,-17 5 0 0 0,-37 16 0 0 0,-15 8 0 0 0,0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0,-3 7 0 0 0,-8 12 0 0 0,9-16 0 0 0,-9 13 0 0 0,-1 3 0 0 0,0 1 0 0 0,1 0 0 0 0,2 0 0 0 0,-12 33 0 0 0,6 2 0 0 0,-12 76 0 0 0,24-116 0 0 0,-1 1 0 0 0,-9 23 0 0 0,-3 13 0 0 0,15-49 0 0 0,0 0 0 0 0,0 0 0 0 0,0 0 0 0 0,0 0 0 0 0,0 0 0 0 0,0 0 0 0 0,-1 0 0 0 0,1-1 0 0 0,-1 1 0 0 0,0 0 0 0 0,0-1 0 0 0,0 0 0 0 0,0 1 0 0 0,-5 2 0 0 0,5-3 0 0 0,0-1 0 0 0,0 0 0 0 0,0 0 0 0 0,-1 0 0 0 0,1 0 0 0 0,0-1 0 0 0,-1 1 0 0 0,1-1 0 0 0,0 1 0 0 0,-1-1 0 0 0,1 0 0 0 0,-1 0 0 0 0,1 0 0 0 0,0 0 0 0 0,-1 0 0 0 0,1-1 0 0 0,0 1 0 0 0,-1-1 0 0 0,-3-1 0 0 0,-2-1-44 0 0,0 0-1 0 0,0-1 1 0 0,0 0-1 0 0,0 0 1 0 0,1-1-1 0 0,0 0 1 0 0,0 0-1 0 0,-11-11 1 0 0,-1-4-322 0 0,-23-31 1 0 0,16 19 112 0 0,25 30-190 0 0,1 2 222 0 0,0 0-166 0 0,0 0-101 0 0,0 0-21 0 0,0 0-207 0 0,3 0 125 0 0,-1-1-1 0 0,1 0 1 0 0,0 0-1 0 0,-1 0 1 0 0,1 0-1 0 0,-1 0 1 0 0,4-2-1 0 0,-3 1-233 0 0,0 0-1222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3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59 113 4607 0 0,'0'0'102'0'0,"0"0"20"0"0,0 0 6 0 0,0 0 51 0 0,0 0 213 0 0,0 0 96 0 0,0 0 21 0 0,0 0 3 0 0,0 0 0 0 0,0 0 0 0 0,0 0 0 0 0,0 0 0 0 0,0 0 0 0 0,0 0 0 0 0,0 0 0 0 0,0 0 0 0 0,0 0 0 0 0,0 0 0 0 0,0 0 0 0 0,0 0 0 0 0,0 0 0 0 0,0 0 0 0 0,0 0 0 0 0,0 0-69 0 0,0 0-222 0 0,0 0 166 0 0,0 0 101 0 0,0 0 21 0 0,2-2-66 0 0,1-1-359 0 0,0-3-3 0 0,1-17-81 0 0,-2 11 0 0 0,3 1 0 0 0,-1 0 0 0 0,-2 5-1 0 0,2-7-14 0 0,-3-2 103 0 0,0 13 283 0 0,-1-5 360 0 0,-2 6-585 0 0,-4 6 582 0 0,0 7-728 0 0,0 6 0 0 0,6-13 0 0 0,1 0 0 0 0,-5 79 1928 0 0,3-36-1808 0 0,1-30-120 0 0,-1-5 0 0 0,1-1 0 0 0,-1 1 0 0 0,-4 12 0 0 0,-6 23 0 0 0,-22 82 0 0 0,19-82 0 0 0,14-46-8 0 0,1-5 28 0 0,5-17-165 0 0,-6 19-551 0 0,-1-4-530 0 0,0 0-328 0 0,0 3-2885 0 0,-2-2-1361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3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79 319 6447 0 0,'0'0'298'0'0,"0"0"-10"0"0,0 0-50 0 0,0 0 493 0 0,-8-2 2205 0 0,-23-12-523 0 0,30 14-2042 0 0,0 0-271 0 0,1-1 0 0 0,-1 1-1 0 0,1 0 1 0 0,-1 0 0 0 0,0 0 0 0 0,1-1 0 0 0,-1 1 0 0 0,1 0 0 0 0,-1-1-1 0 0,1 1 1 0 0,-1 0 0 0 0,1-1 0 0 0,-1 1 0 0 0,1-1 0 0 0,-1 1-1 0 0,1-1 1 0 0,0 1 0 0 0,-1-1 0 0 0,1 1 0 0 0,0-1 0 0 0,-1 1-1 0 0,1-2 1 0 0,-9-8 1673 0 0,8 8-1627 0 0,-1 0 0 0 0,1 0 0 0 0,-1 0 0 0 0,1 0 0 0 0,0 0 0 0 0,0 0 0 0 0,0 0 0 0 0,0 0 0 0 0,0-1 0 0 0,0-2 0 0 0,-4-7-48 0 0,5 11 273 0 0,0 1 117 0 0,0 0 21 0 0,0-1-480 0 0,0 1-1 0 0,-1-1 1 0 0,1 1 0 0 0,0-1-1 0 0,0 1 1 0 0,0-1-1 0 0,0 1 1 0 0,0-1 0 0 0,0 1-1 0 0,0 0 1 0 0,0-1-1 0 0,0 1 1 0 0,0-1 0 0 0,0 1-1 0 0,1-1 1 0 0,-1 1-1 0 0,0-1 1 0 0,0 1 0 0 0,0-1-1 0 0,1 1 1 0 0,-1-1 0 0 0,7-14 12 0 0,-7 15-32 0 0,4-16 762 0 0,-3 12-599 0 0,0 0 1 0 0,0 0-1 0 0,1 0 0 0 0,-1 0 0 0 0,1 0 0 0 0,4-7 0 0 0,-5 8-172 0 0,1 0 0 0 0,0 0 0 0 0,0 0 0 0 0,0 1 0 0 0,0-1 0 0 0,1 0 0 0 0,-1 1 0 0 0,1-1 0 0 0,-1 1 0 0 0,6-4 0 0 0,16-12 0 0 0,-13 6 0 0 0,-9 10 0 0 0,0 0 0 0 0,0-1 0 0 0,0 1 0 0 0,1 0 0 0 0,-1 0 0 0 0,3-1 0 0 0,26-18 0 0 0,-18 10 72 0 0,-6 7 271 0 0,0-1-1 0 0,1 1 1 0 0,9-3 0 0 0,7-5 262 0 0,2 0-605 0 0,-4 5 0 0 0,-14 4 0 0 0,1 1 0 0 0,-1 2 0 0 0,-6 0 0 0 0,-1 1 0 0 0,1-1 0 0 0,0 0 0 0 0,-1 1 0 0 0,1-1 0 0 0,-1 1 0 0 0,1 0 0 0 0,-1 0 0 0 0,1-1 0 0 0,-1 1 0 0 0,1 0 0 0 0,-1 0 0 0 0,0 0 0 0 0,1 0 0 0 0,-1 1 0 0 0,0-1 0 0 0,0 0 0 0 0,0 0 0 0 0,0 1 0 0 0,0-1 0 0 0,0 1 0 0 0,0-1 0 0 0,-1 1 0 0 0,2 1 0 0 0,-2-2 0 0 0,41 83 0 0 0,-35-72 0 0 0,-1-3 0 0 0,-1-1 0 0 0,-1 1 0 0 0,0 0 0 0 0,4 18 0 0 0,-4-19 0 0 0,-1 1 0 0 0,-3 1 0 0 0,1-9 0 0 0,0 0 0 0 0,0-1 0 0 0,0 1 0 0 0,0 0 0 0 0,0 0 0 0 0,0 0 0 0 0,0 0 0 0 0,0-1 0 0 0,0 1 0 0 0,-1 0 0 0 0,1 0 0 0 0,0-1 0 0 0,-1 1 0 0 0,1 0 0 0 0,-1 0 0 0 0,1-1 0 0 0,-1 1 0 0 0,1 0 0 0 0,-1-1 0 0 0,1 1 0 0 0,-1 0 0 0 0,-2 1 0 0 0,-7 12-36 0 0,-2-1-1 0 0,1-1 1 0 0,-26 21 0 0 0,-7 8-220 0 0,10-4-1391 0 0,33-36 1260 0 0,1-1-101 0 0,0 0-21 0 0,0 0-3 0 0,0 0 0 0 0,2-2 0 0 0,9-9-837 0 0,0-2-1 0 0,10-13 1 0 0,2-3-1388 0 0,-4 7 690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3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 2759 0 0,'0'0'107'0'0,"0"0"-19"0"0,-7 17 2847 0 0,5-13-2552 0 0,1 0 0 0 0,-1 0 0 0 0,0 0 0 0 0,0-1 0 0 0,-1 1 1 0 0,1-1-1 0 0,-1 1 0 0 0,0-1 0 0 0,0 0 0 0 0,-4 4 0 0 0,6-7 129 0 0,1 0-68 0 0,-5 5-370 0 0,2-2 8271 0 0,3-3-8238 0 0,-1 0 1 0 0,1 0-1 0 0,0 0 0 0 0,0 0 1 0 0,0 0-1 0 0,-1 0 0 0 0,1 0 1 0 0,0 0-1 0 0,0 0 0 0 0,0 0 1 0 0,-1 0-1 0 0,1 1 1 0 0,0-1-1 0 0,0-1 0 0 0,-1 1 1 0 0,1 0-1 0 0,0 0 0 0 0,0 0 1 0 0,0 0-1 0 0,-1 0 0 0 0,1 0 1 0 0,0 0-1 0 0,0 0 1 0 0,0 0-1 0 0,-1 0 0 0 0,1 0 1 0 0,0 0-1 0 0,0-1 0 0 0,0 1 1 0 0,-1 0-1 0 0,1 0 0 0 0,0 0 1 0 0,0 0-1 0 0,0-1 0 0 0,-5-10 512 0 0,5 6-661 0 0,-1 1 0 0 0,1 0 0 0 0,0-1 0 0 0,0 1 1 0 0,1 0-1 0 0,-1-1 0 0 0,2-5 0 0 0,1 4 42 0 0,-2 5 0 0 0,-1-1 0 0 0,1 1 0 0 0,0-1 0 0 0,-1 1 0 0 0,1-1 0 0 0,-1 0 0 0 0,0 1 0 0 0,0-1 0 0 0,1-2 0 0 0,-2 0 0 0 0,-6 18 0 0 0,3 1 0 0 0,1-1 0 0 0,0 0 0 0 0,1 1 0 0 0,0 0 0 0 0,1-1 0 0 0,2 20 0 0 0,1 17 0 0 0,-2-49 0 0 0,0 0 0 0 0,0 1 0 0 0,0-1 0 0 0,1 0 0 0 0,-1 1 0 0 0,1-1 0 0 0,-1 0 0 0 0,1 0 0 0 0,0 0 0 0 0,2 4 0 0 0,1 1 0 0 0,-4-6 0 0 0,0 1 0 0 0,1-1 0 0 0,-1 0 0 0 0,1 1 0 0 0,-1-1 0 0 0,1 0 0 0 0,0 1 0 0 0,0-1 0 0 0,-1 0 0 0 0,1 0 0 0 0,0 0 0 0 0,0 0 0 0 0,0 0 0 0 0,0 0 0 0 0,0 0 0 0 0,2 1 0 0 0,0 1 0 0 0,6 1-64 0 0,-8-4 5 0 0,1 0 0 0 0,0 0-1 0 0,0 0 1 0 0,-1 0 0 0 0,1 0-1 0 0,0-1 1 0 0,-1 1 0 0 0,1 0-1 0 0,0-1 1 0 0,-1 1 0 0 0,1-1 0 0 0,-1 0-1 0 0,1 1 1 0 0,-1-1 0 0 0,1 0-1 0 0,-1 0 1 0 0,1 0 0 0 0,1-1-1 0 0,1-3-596 0 0,1 0 0 0 0,-1 1 0 0 0,6-10 0 0 0,3-3-1778 0 0,-6 9 899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3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11975 0 0,'0'0'267'0'0,"0"0"42"0"0,0 0 17 0 0,0 0-28 0 0,0 0-58 0 0,-10 1 2737 0 0,4-2 4093 0 0,5 0-7050 0 0,0-2-8 0 0,2-10-11 0 0,3 5-1 0 0,3 4-267 0 0,-6 3-1124 0 0,2 0-516 0 0,11 1-114 0 0,-4 1-25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3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10135 0 0,'0'0'231'0'0,"0"0"29"0"0,0 0 19 0 0,0 0 105 0 0,0 0 410 0 0,0 0 184 0 0,0 0 40 0 0,0 0-63 0 0,0 0-290 0 0,0 0-121 0 0,0 0-28 0 0,0 0 66 0 0,0 0 288 0 0,2-1 122 0 0,24-15 3324 0 0,-24 14-4316 0 0,0 1 0 0 0,0 0 0 0 0,0 0 0 0 0,0 0 0 0 0,0 0 0 0 0,0 0 0 0 0,0 0 0 0 0,0 0 0 0 0,3 0 0 0 0,2-1 0 0 0,-5 1 0 0 0,-1 1 0 0 0,1-1 0 0 0,-1 0 0 0 0,1 1 0 0 0,-1-1 0 0 0,1 0 0 0 0,-1 1 0 0 0,1 0 0 0 0,0-1 0 0 0,-1 1 0 0 0,1 0 0 0 0,0 0 0 0 0,1 0 0 0 0,15 1 0 0 0,-1-1-64 0 0,-7 3 353 0 0,-8-2-2310 0 0,2 0-6279 0 0,-4-1 2500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3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66 389 5583 0 0,'0'0'256'0'0,"0"0"-6"0"0,0-2-158 0 0,4-5 14 0 0,3-8 1309 0 0,1-2 202 0 0,-8 15-1178 0 0,0 0-14 0 0,4-15 707 0 0,1 0-1 0 0,1 0 0 0 0,0 1 0 0 0,17-31 0 0 0,8-1-525 0 0,-6 10-156 0 0,22-33 245 0 0,-46 69-614 0 0,-1 0-1 0 0,6-27 200 0 0,-6 28-176 0 0,-10-15 624 0 0,8 15-643 0 0,-1 0 0 0 0,1 0 1 0 0,-1 0-1 0 0,0 0 0 0 0,1 1 0 0 0,-1 0 0 0 0,0-1 0 0 0,1 1 0 0 0,-1 0 0 0 0,0 0 0 0 0,-2 1 1 0 0,0-1-9 0 0,-3 1 67 0 0,1 0 0 0 0,0 0 0 0 0,0 0 1 0 0,-10 5-1 0 0,7-4-116 0 0,7-1 26 0 0,-5-2-32 0 0,-7 0 75 0 0,12 3-77 0 0,-3 2 106 0 0,4-3-85 0 0,0 0 0 0 0,0 0 0 0 0,0 1 0 0 0,0 0 0 0 0,0-1 0 0 0,0 1 0 0 0,0 0 0 0 0,0 0 0 0 0,1 0 0 0 0,-1 0 0 0 0,-1 3 0 0 0,-16 28 517 0 0,10-13-188 0 0,1-1-1 0 0,1 1 0 0 0,-7 33 0 0 0,-4 64 438 0 0,18-76-615 0 0,0-38-90 0 0,0-3-2 0 0,2 1-11 0 0,0 1-66 0 0,-1-1 0 0 0,1 0 1 0 0,0 0-1 0 0,0 0 0 0 0,-1 1 0 0 0,1-2 0 0 0,0 1 0 0 0,0 0 1 0 0,0 0-1 0 0,0-1 0 0 0,0 1 0 0 0,0-1 0 0 0,0 1 0 0 0,0-1 1 0 0,0 0-1 0 0,4 0 0 0 0,-2 0 13 0 0,-1-1-1 0 0,1 0 1 0 0,0 0 0 0 0,-1 0-1 0 0,1-1 1 0 0,-1 1 0 0 0,1-1-1 0 0,-1 0 1 0 0,4-2 0 0 0,18-14 88 0 0,0-1 0 0 0,-1-2 0 0 0,23-25 0 0 0,-46 45-123 0 0,5-6 5 0 0,0 0-1 0 0,7-12 1 0 0,-9 13-4 0 0,1-1 0 0 0,-1 1 0 0 0,1 0 0 0 0,8-7 0 0 0,-10 11 24 0 0,-2 1-24 0 0,1 0 1 0 0,-1 0-1 0 0,0 0 1 0 0,0 0 0 0 0,0 0-1 0 0,0 0 1 0 0,0 0-1 0 0,0 0 1 0 0,0 0 0 0 0,0 0-1 0 0,-1-1 1 0 0,1 1 0 0 0,0 0-1 0 0,-1-1 1 0 0,1 1-1 0 0,-1 0 1 0 0,1-1 0 0 0,-1 1-1 0 0,1-1 1 0 0,-1 1-1 0 0,0-1 1 0 0,0 1 0 0 0,0-1-1 0 0,0 1 1 0 0,0 0 0 0 0,0-1-1 0 0,0 1 1 0 0,-1-1-1 0 0,1 1 1 0 0,0-1 0 0 0,-1 1-1 0 0,1 0 1 0 0,-1-1-1 0 0,-1-1 1 0 0,2 1 1 0 0,-1 2-1 0 0,1-1 0 0 0,0 1-1 0 0,0-1 1 0 0,0 1 0 0 0,-1-1 0 0 0,1 1 0 0 0,0-1 0 0 0,-1 1 0 0 0,1-1 0 0 0,0 1 0 0 0,-1 0 0 0 0,1-1 0 0 0,-1 1 0 0 0,1 0 0 0 0,-1-1 0 0 0,0 1-1 0 0,-7-5 9 0 0,-3 5-24 0 0,0 6-51 0 0,7-4 42 0 0,-11 12-23 0 0,7-5 34 0 0,0 0-31 0 0,2 1 31 0 0,1 3 11 0 0,5 0 13 0 0,-1 0 54 0 0,-7 45 165 0 0,4-39-147 0 0,2-1 1 0 0,0 23-1 0 0,2-36-75 0 0,1 5 13 0 0,11 15 24 0 0,-11-23-47 0 0,1 0 0 0 0,-1 0 0 0 0,0 0 0 0 0,0 0 0 0 0,1-1 0 0 0,-1 1 0 0 0,1 0 0 0 0,2 2 0 0 0,6 1 0 0 0,-5-4 7 0 0,-1 0 0 0 0,1-1 1 0 0,-1 1-1 0 0,1-1 0 0 0,-1 0 0 0 0,1 0 0 0 0,-1 0 0 0 0,1-1 0 0 0,-1 1 1 0 0,1-1-1 0 0,-1 0 0 0 0,0-1 0 0 0,1 1 0 0 0,-1-1 0 0 0,0 0 0 0 0,6-3 1 0 0,6-5 29 0 0,-1 0 0 0 0,25-22 0 0 0,-27 21-14 0 0,32-28 34 0 0,-3-1-1 0 0,-1-3 1 0 0,-2-1-1 0 0,55-81 1 0 0,-90 120-36 0 0,-3 2-10 0 0,1 0 0 0 0,-1 1-1 0 0,1-1 1 0 0,-1 0 0 0 0,0 0-1 0 0,0 0 1 0 0,0 0-1 0 0,1-4 1 0 0,-2 7-3 0 0,0 0 0 0 0,0-1 0 0 0,0 1 0 0 0,0 0 0 0 0,0-1 0 0 0,1 1 0 0 0,-1 0 0 0 0,0 0 0 0 0,0-1 0 0 0,0 1 0 0 0,0 0 0 0 0,0-1 0 0 0,0 1 0 0 0,0 0 0 0 0,0 0 0 0 0,0-1 0 0 0,0 1 0 0 0,0 0 0 0 0,0-1 0 0 0,0 1 0 0 0,0 0 0 0 0,-1-1 0 0 0,1 1 0 0 0,0 0 0 0 0,0 0 0 0 0,0-1 0 0 0,0 1 0 0 0,0 0 0 0 0,-1 0 0 0 0,1-1 0 0 0,0 1 0 0 0,0 0 0 0 0,0 0 0 0 0,-1 0 0 0 0,1-1 0 0 0,0 1 0 0 0,0 0 0 0 0,-1 0 0 0 0,1 0 0 0 0,0 0 0 0 0,0-1 0 0 0,-1 1 0 0 0,1 0 0 0 0,0 0 0 0 0,-1 0 0 0 0,1 0 0 0 0,0 0 0 0 0,0 0 0 0 0,-1 0 0 0 0,1 0 0 0 0,0 0 0 0 0,-1 0 0 0 0,1 0 0 0 0,0 0 0 0 0,0 0 0 0 0,-1 0 0 0 0,1 0 0 0 0,0 0 0 0 0,-1 0 0 0 0,1 1 0 0 0,0-1 0 0 0,0 0 0 0 0,-1 0 0 0 0,1 0 0 0 0,0 0 0 0 0,-1 1 0 0 0,-7 6 52 0 0,-5 11-81 0 0,2 1-1 0 0,0 0 1 0 0,2 0-1 0 0,0 1 1 0 0,1 0-1 0 0,0 1 1 0 0,2 0-1 0 0,-6 37 1 0 0,10-50 19 0 0,1 0 0 0 0,1 1 0 0 0,-1-1 1 0 0,1 1-1 0 0,2 14 0 0 0,1-10 2 0 0,1-2-12 0 0,-3-10 6 0 0,0 0 0 0 0,0-1 0 0 0,0 1 0 0 0,0 0 0 0 0,0 0 0 0 0,0 0 0 0 0,0-1 0 0 0,1 1 0 0 0,-1-1 0 0 0,0 1 0 0 0,0-1 0 0 0,1 1 0 0 0,-1-1 0 0 0,0 0 0 0 0,0 0 0 0 0,1 0 0 0 0,-1 1 0 0 0,0-1-1 0 0,1 0 1 0 0,0-1 0 0 0,7 1 0 0 0,-1-1 0 0 0,0-1-1 0 0,0 1 1 0 0,0-2-1 0 0,0 1 1 0 0,0-1-1 0 0,0 0 1 0 0,-1 0-1 0 0,1-1 1 0 0,-1 0 0 0 0,11-9-1 0 0,20-9 7 0 0,-23 14 0 0 0,-1-1 0 0 0,25-19 0 0 0,-23 14 0 0 0,-7 7 0 0 0,-1 0 0 0 0,1-1 0 0 0,-1 0 0 0 0,-1-1 0 0 0,12-16 0 0 0,-17 21 0 0 0,7-6 3 0 0,4-3 5 0 0,-12 11 48 0 0,-2 17 74 0 0,-9 50-143 0 0,-19 69 0 0 0,23-110-23 0 0,-103 423-139 0 0,52-243 243 0 0,44-168 14 0 0,-1-1 1 0 0,-2 0 0 0 0,-30 50 0 0 0,42-78-51 0 0,-1 0 0 0 0,-1 0 0 0 0,1 0-1 0 0,-12 10 1 0 0,14-15-21 0 0,0 1 0 0 0,0-1-1 0 0,0 0 1 0 0,0 0-1 0 0,-1 0 1 0 0,1-1 0 0 0,-1 1-1 0 0,1-1 1 0 0,-1 1-1 0 0,1-1 1 0 0,-1-1-1 0 0,-7 2 1 0 0,3-1-42 0 0,0-1 0 0 0,-1 0 0 0 0,1 0 0 0 0,0-1 0 0 0,0 0 0 0 0,0 0 0 0 0,-10-3 0 0 0,8 0 31 0 0,8 3 0 0 0,1 0 0 0 0,-1 0 0 0 0,1 0 0 0 0,0 0 0 0 0,-1 0 0 0 0,1 0 0 0 0,-1 0 0 0 0,1 0 0 0 0,0 0 0 0 0,0-1 0 0 0,0 1 0 0 0,0-1 0 0 0,-2-2 0 0 0,0-1 0 0 0,1 3 0 0 0,-7-17 0 0 0,8 15 0 0 0,0 1 0 0 0,1-1 0 0 0,-1 0 0 0 0,1 0 0 0 0,0 0 0 0 0,-1 0 0 0 0,2 0 0 0 0,-1 0 0 0 0,0 1 0 0 0,1-1 0 0 0,0 0 0 0 0,0 0 0 0 0,0 0 0 0 0,0 1 0 0 0,1-1 0 0 0,-1 0 0 0 0,1 1 0 0 0,2-4 0 0 0,2-2-14 0 0,-1 1 0 0 0,1 0 0 0 0,0 1 1 0 0,1 0-1 0 0,-1 0 0 0 0,12-9 0 0 0,-15 14 4 0 0,121-93-256 0 0,61-47-119 0 0,-117 89 279 0 0,177-154 42 0 0,-139 93 64 0 0,-88 92 0 0 0,7-10 0 0 0,-1-2 0 0 0,-2-1 0 0 0,24-51 0 0 0,-38 69 84 0 0,-1 0 0 0 0,-1-1 0 0 0,-1 1 0 0 0,0-1 0 0 0,3-27 0 0 0,-8 44-79 0 0,0 1 0 0 0,-1-1 0 0 0,1 1 0 0 0,0-1 0 0 0,0 0-1 0 0,0 1 1 0 0,-1-1 0 0 0,1 1 0 0 0,0-1 0 0 0,-1 1 0 0 0,1 0 0 0 0,0-1 0 0 0,-1 1 0 0 0,1-1-1 0 0,-1 1 1 0 0,1 0 0 0 0,0-1 0 0 0,-1 1 0 0 0,1 0 0 0 0,-1-1 0 0 0,1 1 0 0 0,-1 0 0 0 0,0-1-1 0 0,0 1-4 0 0,0 0-1 0 0,0-1 0 0 0,0 1 0 0 0,0 0 0 0 0,0 0 1 0 0,0 0-1 0 0,0 0 0 0 0,0-1 0 0 0,0 1 0 0 0,1 1 1 0 0,-1-1-1 0 0,0 0 0 0 0,0 0 0 0 0,0 0 1 0 0,0 0-1 0 0,0 1 0 0 0,0-1 0 0 0,0 0 0 0 0,0 1 1 0 0,0-1-1 0 0,1 1 0 0 0,-1-1 0 0 0,0 1 0 0 0,0-1 1 0 0,0 2-1 0 0,-12 14-40 0 0,13-15 41 0 0,-6 10-4 0 0,1 0-1 0 0,1 1 1 0 0,0 0 0 0 0,1-1 0 0 0,-5 25-1 0 0,0 64-30 0 0,6-71 32 0 0,-7 77 187 0 0,9-103-170 0 0,0 1 0 0 0,0-1-1 0 0,0 1 1 0 0,0-1 0 0 0,1 1-1 0 0,1 5 1 0 0,3 5 66 0 0,5-2 11 0 0,-7-9-85 0 0,1-1 0 0 0,-1 0 1 0 0,1 0-1 0 0,-1 0 0 0 0,1 0 0 0 0,0-1 1 0 0,0 1-1 0 0,0-1 0 0 0,0 0 1 0 0,0 0-1 0 0,0 0 0 0 0,0-1 0 0 0,0 1 1 0 0,0-1-1 0 0,0 0 0 0 0,0 0 1 0 0,0-1-1 0 0,0 1 0 0 0,0-1 0 0 0,0 0 1 0 0,0 0-1 0 0,7-3 0 0 0,2-1-8 0 0,-1-1 1 0 0,1 0-1 0 0,-1-1 0 0 0,0 0 0 0 0,16-13 0 0 0,8-8 13 0 0,-2-2-1 0 0,-1-1 1 0 0,-1-1 0 0 0,39-52-1 0 0,-45 51 1 0 0,-10 11 26 0 0,19-29 1 0 0,-26 38 26 0 0,19-23 1 0 0,-20 27 8 0 0,0-1 0 0 0,-1 0 0 0 0,8-14 0 0 0,-14 22 7 0 0,-1 2 0 0 0,0 0 3 0 0,0 0 10 0 0,0 0 3 0 0,0 0 0 0 0,-2 2-81 0 0,0-1 0 0 0,0 1 0 0 0,1-1 0 0 0,-1 1-1 0 0,0 0 1 0 0,1-1 0 0 0,-1 1 0 0 0,-2 4 0 0 0,2-3 7 0 0,-4 7-86 0 0,1-1 1 0 0,0 1-1 0 0,0 0 0 0 0,1 0 1 0 0,0 0-1 0 0,1 0 0 0 0,-3 12 1 0 0,6-18 23 0 0,-1-1 1 0 0,1 0 0 0 0,0 1-1 0 0,0-1 1 0 0,0 1 0 0 0,0-1-1 0 0,1 0 1 0 0,-1 1-1 0 0,3 5 1 0 0,13 33-277 0 0,-7-20 139 0 0,-3-10 98 0 0,0 1 0 0 0,1-1 1 0 0,1 0-1 0 0,16 20 0 0 0,-15-20 91 0 0,0 1-1 0 0,0 0 1 0 0,11 24-1 0 0,-17-31 40 0 0,-1 0 0 0 0,0 0 0 0 0,-1 0 0 0 0,1 0 0 0 0,-1 0 0 0 0,-1 0 0 0 0,1 0 0 0 0,-1 0 0 0 0,0 1-1 0 0,-1 8 1 0 0,0-12-20 0 0,1 0-1 0 0,-1 0 1 0 0,0 0-1 0 0,0 0 0 0 0,0 0 1 0 0,0 0-1 0 0,0 0 1 0 0,-1 0-1 0 0,1 0 1 0 0,-1-1-1 0 0,0 1 0 0 0,0-1 1 0 0,0 1-1 0 0,0-1 1 0 0,0 0-1 0 0,-1 1 1 0 0,1-1-1 0 0,0 0 0 0 0,-1-1 1 0 0,0 1-1 0 0,1 0 1 0 0,-6 1-1 0 0,-7 2-13 0 0,0 0 0 0 0,-1-1 0 0 0,1-1 0 0 0,-1-1 0 0 0,0 0 0 0 0,0-1 0 0 0,-28-2 0 0 0,-5-3-763 0 0,-57-13 0 0 0,67 8-4453 0 0,37 9-3062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3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10135 0 0,'0'0'231'0'0,"0"0"29"0"0,0 0 19 0 0,0 0 37 0 0,0 0 125 0 0,1 0 58 0 0,7-1 472 0 0,0 0 1 0 0,-1 0 0 0 0,1-1-1 0 0,7-2 1 0 0,12-3 314 0 0,2 7-301 0 0,-1 3-4600 0 0,-26-3-2181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3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60 6447 0 0,'0'0'142'0'0,"0"0"22"0"0,0 0 13 0 0,0 0 55 0 0,0 0 181 0 0,0 0 78 0 0,0 0 18 0 0,0 0-66 0 0,0 0-358 0 0,0 0-406 0 0,0 0-154 0 0,0 0-33 0 0,0 0-72 0 0,0 0-285 0 0,0 0-126 0 0,0 0-29 0 0,0 0 202 0 0,0 0 860 0 0,0 0 376 0 0,0 0 78 0 0,2-11 1768 0 0,-1 6 1801 0 0,1 1-3386 0 0,0 0 0 0 0,-1 0 0 0 0,0 0 1 0 0,0-1-1 0 0,0 1 0 0 0,0 0 0 0 0,-1-9 0 0 0,0 12-163 0 0,0 1-72 0 0,0 0-217 0 0,-3 8 649 0 0,-3 8 145 0 0,6-15-509 0 0,0-1 0 0 0,-1 2 0 0 0,-4 4-326 0 0,0 1-1 0 0,1 0 1 0 0,0 1-1 0 0,1-1 0 0 0,0 1 1 0 0,-4 11-1 0 0,-10 53 1291 0 0,8-32-1594 0 0,-22 77 147 0 0,-17 81-1442 0 0,47-194 1152 0 0,0-2 219 0 0,1 0 0 0 0,0 0 0 0 0,0 0 1 0 0,0 0-1 0 0,0 1 0 0 0,0-1 0 0 0,0 0 0 0 0,0 0 0 0 0,2 3 0 0 0,-2-3-328 0 0,0-2-118 0 0,0 0-22 0 0,0 0-70 0 0,2-1 319 0 0,0 1-1 0 0,0-1 1 0 0,0 0-1 0 0,1 0 1 0 0,-1 0-1 0 0,0 0 1 0 0,0 0 0 0 0,-1 0-1 0 0,1 0 1 0 0,3-3-1 0 0,3-5-762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3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28 123 13823 0 0,'0'0'315'0'0,"0"0"45"0"0,2-9 465 0 0,-1 8-775 0 0,-1 0 0 0 0,0 0 0 0 0,1 0 0 0 0,-1 0 0 0 0,0-1 0 0 0,0 1 0 0 0,0 0-1 0 0,0 0 1 0 0,0 0 0 0 0,0 0 0 0 0,0 0 0 0 0,0 0 0 0 0,0 0 0 0 0,0 0 0 0 0,0 0 0 0 0,-1 0-1 0 0,1-1 1 0 0,0 1 0 0 0,-1 0 0 0 0,1 0 0 0 0,-1 0 0 0 0,-1-1 0 0 0,0-3 642 0 0,-6-19 1850 0 0,-4-13 144 0 0,11 36-2174 0 0,0-3 61 0 0,-1-10-594 0 0,2 13-316 0 0,0 1-138 0 0,0 0-942 0 0,1 0-3824 0 0,7-2-1641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3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13823 0 0,'0'0'315'0'0,"0"0"45"0"0,0 0 21 0 0,0 0-49 0 0,0 0-81 0 0,0 0 481 0 0,0 0 237 0 0,0 0 45 0 0,0 0-129 0 0,0 0-506 0 0,0 0 37 0 0,-1 2 80 0 0,-1 7 14 0 0,2-7-67 0 0,-2-1-294 0 0,-4 4-133 0 0,-2 2-16 0 0,4 1-64 0 0,3-7-273 0 0,1-1-138 0 0,0 0-851 0 0,0 0-3444 0 0,0 0-1474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3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4607 0 0,'0'0'208'0'0,"0"0"67"0"0,0 0 154 0 0,0 0 69 0 0,0 0 12 0 0,0 0 2 0 0,0 0 0 0 0,0 0 0 0 0,0 0 0 0 0,-1 1 68 0 0,-5 8 10905 0 0,5-8-11226 0 0,1 0 0 0 0,0 0 0 0 0,0 0 0 0 0,1 0 0 0 0,-1 0 1 0 0,0 0-1 0 0,0 0 0 0 0,0 0 0 0 0,1 0 0 0 0,-1 0 0 0 0,0 0 1 0 0,2 1-1 0 0,-1 2-314 0 0,1 0 1 0 0,-1-1 0 0 0,0 1-1 0 0,0 0 1 0 0,0 0-1 0 0,-1 0 1 0 0,1 0 0 0 0,-1 5-1 0 0,0 6 55 0 0,-1-1 0 0 0,-1 0 0 0 0,0 0 0 0 0,-1 0 0 0 0,0 0 0 0 0,-6 14 0 0 0,3-10 0 0 0,1-4 0 0 0,0 0 0 0 0,-1 0 0 0 0,-13 21 0 0 0,5-14-64 0 0,13-20-273 0 0,1-1-138 0 0,2-1-366 0 0,0 0 0 0 0,-1 0 0 0 0,1 0 0 0 0,0-1 0 0 0,-1 1 0 0 0,1-1 0 0 0,-1 1 0 0 0,0-1-1 0 0,0 1 1 0 0,2-3 0 0 0,6-12-3991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3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10135 0 0,'0'0'464'0'0,"0"0"-9"0"0,0 0-87 0 0,0 0 728 0 0,-2 1 353 0 0,-2 3-611 0 0,0 1-1 0 0,0-1 1 0 0,1 1-1 0 0,-6 10 1 0 0,2-5-187 0 0,6-8-138 0 0,1-1-438 0 0,0-1-1 0 0,-1 1 0 0 0,1 0 1 0 0,0-1-1 0 0,-1 1 1 0 0,1 0-1 0 0,-1-1 0 0 0,1 1 1 0 0,0-1-1 0 0,-1 1 1 0 0,1 0-1 0 0,-1-1 0 0 0,0 0 1 0 0,1 1-1 0 0,-1-1 1 0 0,0 1-1 0 0,-4 5 612 0 0,5-6-672 0 0,0 0 0 0 0,1 0-1 0 0,-1 1 1 0 0,1-1 0 0 0,-1 0-1 0 0,1 0 1 0 0,-1 1-1 0 0,1-1 1 0 0,-1 0 0 0 0,0 0-1 0 0,1 0 1 0 0,-1 0 0 0 0,1 0-1 0 0,-1 0 1 0 0,1 1 0 0 0,-1-1-1 0 0,1 0 1 0 0,0-1 0 0 0,0 1-1 0 0,12 0 579 0 0,-7 0-246 0 0,1 0 0 0 0,0 0 0 0 0,10 2 0 0 0,-4 2-346 0 0,-11-3 0 0 0,0 1 0 0 0,0-1 0 0 0,-1 1 0 0 0,1-1 0 0 0,0 1 0 0 0,-1 0 0 0 0,1 0 0 0 0,-1 0 0 0 0,0 0 0 0 0,1 0 0 0 0,-1 0 0 0 0,0 0 0 0 0,0 0 0 0 0,1 5 0 0 0,-1-3 0 0 0,-1 0 0 0 0,1 1 0 0 0,-1-1 0 0 0,1 1 0 0 0,-1-1 0 0 0,-1 0 0 0 0,0 7 0 0 0,-2 3 0 0 0,0-1 0 0 0,-1 0 0 0 0,0 0 0 0 0,-8 14 0 0 0,-4 4 0 0 0,-2-1 0 0 0,-1-1 0 0 0,-42 51 0 0 0,35-47 0 0 0,17-23 0 0 0,3-6 0 0 0,4-7 0 0 0,1-4 0 0 0,2 2 46 0 0,-1 0-1 0 0,1 0 1 0 0,0 0-1 0 0,0 1 1 0 0,0-1-1 0 0,1 0 1 0 0,0 1-1 0 0,0-1 1 0 0,4-6-1 0 0,3-4 665 0 0,14-18 0 0 0,-15 24-553 0 0,0-2-141 0 0,2 6-16 0 0,-9 5 0 0 0,0 0 0 0 0,-1 0 0 0 0,1 0 0 0 0,0 0 0 0 0,0 0 0 0 0,-1 0 0 0 0,1 0 0 0 0,0 0 0 0 0,0 0 0 0 0,-1 0 0 0 0,1 0 0 0 0,0 0 0 0 0,0 1 0 0 0,0-1 0 0 0,1 2 0 0 0,0-1 0 0 0,0 1 0 0 0,0 0 0 0 0,0-1 0 0 0,0 1 0 0 0,-1 0 0 0 0,1 0 0 0 0,-1 0 0 0 0,1 0 0 0 0,-1 0 0 0 0,0 1 0 0 0,0-1 0 0 0,0 0 0 0 0,1 4 0 0 0,10 40 0 0 0,-8-25 0 0 0,-1-5-220 0 0,-2-10-93 0 0,1 0 1 0 0,-1 0-1 0 0,1 0 1 0 0,4 8-1 0 0,-5-12-697 0 0,0 0 722 0 0,0 0 0 0 0,0 0 0 0 0,0-1 0 0 0,0 1 1 0 0,1 0-1 0 0,-1-1 0 0 0,0 1 0 0 0,3 1 0 0 0,-2-1-192 0 0,-1 0-1226 0 0,-1-2-2868 0 0,0 0-1226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3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15663 0 0,'0'0'356'0'0,"0"0"50"0"0,0 0 20 0 0,0 0-42 0 0,0 0-112 0 0,0 0 463 0 0,0 0 234 0 0,0 0 45 0 0,2 2-61 0 0,0-1-758 0 0,0 1 0 0 0,1-1 0 0 0,-2 1 0 0 0,1 0 0 0 0,0 0 0 0 0,0 0 1 0 0,0 0-1 0 0,-1 0 0 0 0,1 1 0 0 0,-1-1 0 0 0,2 5 0 0 0,-2-2-102 0 0,0 0 0 0 0,-1 0 0 0 0,1 0 1 0 0,-1 0-1 0 0,0 0 0 0 0,-1 0 0 0 0,1-1 0 0 0,-1 1 0 0 0,0 0 0 0 0,-2 6 0 0 0,-3 7 419 0 0,-10 21 0 0 0,12-28-512 0 0,0 0 0 0 0,1 1 0 0 0,0-1 0 0 0,1 1 0 0 0,-1 13 0 0 0,0-4 0 0 0,-1 0 0 0 0,-8 29 0 0 0,8-40-133 0 0,3-8-563 0 0,1-2-258 0 0,0 0-56 0 0,0 0-149 0 0,0 0-573 0 0,0-1 1451 0 0,0-1-1 0 0,0 0 0 0 0,0 1 1 0 0,1-1-1 0 0,-1 1 1 0 0,0-1-1 0 0,1 1 1 0 0,-1-1-1 0 0,1 1 0 0 0,-1 0 1 0 0,2-2-1 0 0,0-3-360 0 0,9-18-1405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3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19351 0 0,'0'0'424'0'0,"0"0"88"0"0,0 0 24 0 0,0 0 8 0 0,0 0-440 0 0,0 0-104 0 0,18-4 0 0 0,-18 4 0 0 0,0 0 0 0 0,0 0 0 0 0,0 0 0 0 0,11-7 0 0 0,-11 7 0 0 0,9-8 0 0 0,-9 8 0 0 0,8-9-5712 0 0,-8 9-1168 0 0</inkml:trace>
  <inkml:trace contextRef="#ctx0" brushRef="#br0" timeOffset="1">237 120 19351 0 0,'0'0'424'0'0,"0"0"88"0"0,0 0 24 0 0,17-4 8 0 0,-2-5-440 0 0,-4-4-104 0 0,-5-1 0 0 0,5 1 0 0 0,3 2 0 0 0,-1-2 0 0 0,-3-1 0 0 0,-1-1-5712 0 0,4 1-1168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4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21191 0 0,'0'0'480'0'0,"0"0"67"0"0,0 0 31 0 0,0 0-56 0 0,1 2-341 0 0,0 0-129 0 0,0 0 0 0 0,-1 0 1 0 0,0 0-1 0 0,1 0 0 0 0,-1 0 0 0 0,0 1 0 0 0,0-1 0 0 0,0 0 1 0 0,-1 0-1 0 0,1 0 0 0 0,0 0 0 0 0,-1 0 0 0 0,1 0 0 0 0,-2 3 0 0 0,-16 36 1061 0 0,9-21-956 0 0,0 2-151 0 0,3-10-104 0 0,1 1 0 0 0,1-1 1 0 0,-5 19-1 0 0,2 0-569 0 0,0 2-1186 0 0,5-10-4292 0 0,2-23 3587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4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 10135 0 0,'0'0'231'0'0,"0"0"29"0"0,0 0 19 0 0,0 0 173 0 0,0 0 697 0 0,-2 0 311 0 0,-8-1 63 0 0,8 1-126 0 0,2 0-574 0 0,-2 0-250 0 0,-2 1-348 0 0,0 0 0 0 0,0 0-1 0 0,0 1 1 0 0,0-1 0 0 0,0 1 0 0 0,1 0 0 0 0,-1 0 0 0 0,0 0-1 0 0,1 1 1 0 0,0-1 0 0 0,0 1 0 0 0,-1 0 0 0 0,2 0-1 0 0,-1 0 1 0 0,-3 4 0 0 0,0 2 258 0 0,-3 6-290 0 0,0 0-1 0 0,1 1 1 0 0,0 0 0 0 0,1 0 0 0 0,-5 19 0 0 0,5-10-193 0 0,6-19 0 0 0,0 0 0 0 0,1 0 0 0 0,-1 0 0 0 0,2 9 0 0 0,1-2 0 0 0,3 1 0 0 0,5 5 0 0 0,-6-15 0 0 0,0 0 0 0 0,6 9 0 0 0,23 21 0 0 0,-18-20 0 0 0,-11-9 0 0 0,0-1 0 0 0,0 1 0 0 0,0 0 0 0 0,0 0 0 0 0,3 8 0 0 0,10 15 0 0 0,-11-19 0 0 0,-2 0 0 0 0,1 0 0 0 0,-1 1 0 0 0,0-1 0 0 0,3 14 0 0 0,-6-19 0 0 0,0 0 0 0 0,0 0 0 0 0,-1 1 0 0 0,1-1 0 0 0,-1 0 0 0 0,0 0 0 0 0,0 0 0 0 0,-1 1 0 0 0,1-1 0 0 0,-1 0 0 0 0,0 0 0 0 0,0 0 0 0 0,0 0 0 0 0,-1 0 0 0 0,-3 7 0 0 0,-2 1-1 0 0,0-1 0 0 0,-1 0-1 0 0,0 0 1 0 0,-12 11 0 0 0,16-19 6 0 0,0 1 0 0 0,0-1 0 0 0,0 0 1 0 0,0 0-1 0 0,-1 0 0 0 0,1-1 0 0 0,-1 0 1 0 0,1 0-1 0 0,-1 0 0 0 0,0 0 0 0 0,0-1 0 0 0,0 1 1 0 0,0-1-1 0 0,-7 0 0 0 0,6 0 57 0 0,2-1 94 0 0,1 0 0 0 0,-1 1 0 0 0,1-1-1 0 0,-1-1 1 0 0,1 1 0 0 0,-7-2-1 0 0,9 2-117 0 0,0-1-1 0 0,0 1 1 0 0,0-1-1 0 0,0 0 1 0 0,-1 1-1 0 0,1-1 0 0 0,0 0 1 0 0,0 0-1 0 0,0 0 1 0 0,1 0-1 0 0,-1 0 1 0 0,0 0-1 0 0,0 0 1 0 0,0 0-1 0 0,1 0 0 0 0,-1 0 1 0 0,0 0-1 0 0,1-1 1 0 0,-1 1-1 0 0,1 0 1 0 0,-1-3-1 0 0,0 0-37 0 0,1-1 0 0 0,-1 1 0 0 0,1-1 0 0 0,0 1 0 0 0,0-1 0 0 0,0 1 0 0 0,0-1 0 0 0,1 1 0 0 0,0-1 0 0 0,1-4 0 0 0,17-43 0 0 0,-10 31 0 0 0,2 1 0 0 0,0 0 0 0 0,18-23 0 0 0,47-52 0 0 0,-23 30 0 0 0,18-30-2761 0 0,-15 20-2582 0 0,-44 58-2177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3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84 449 9583 0 0,'0'0'439'0'0,"0"0"-10"0"0,0-2-274 0 0,-2-54 1570 0 0,0 31-666 0 0,2 0 0 0 0,0 0-1 0 0,5-27 1 0 0,1 11-859 0 0,-5 29-137 0 0,0 1 1 0 0,1-1-1 0 0,0 1 0 0 0,1 0 0 0 0,0 0 1 0 0,1 0-1 0 0,0 0 0 0 0,9-14 0 0 0,-10 20-63 0 0,0 0 0 0 0,-1 0 0 0 0,1 0 0 0 0,-1-1 0 0 0,0 1 0 0 0,2-11 0 0 0,-4 13 46 0 0,0 1 0 0 0,1 0 1 0 0,-1-1-1 0 0,1 1 0 0 0,-1-1 0 0 0,1 1 0 0 0,0 0 0 0 0,0 0 0 0 0,0-1 0 0 0,3-3 0 0 0,1-2 151 0 0,8-9 293 0 0,-11 16-228 0 0,-2 1 2 0 0,0-1-207 0 0,0 1-1 0 0,1 0 1 0 0,-1-1-1 0 0,1 1 0 0 0,-1 0 1 0 0,0-1-1 0 0,1 1 1 0 0,-1 0-1 0 0,1 0 1 0 0,-1 0-1 0 0,1-1 1 0 0,-1 1-1 0 0,1 0 0 0 0,-1 0 1 0 0,0 0-1 0 0,1 0 1 0 0,-1 0-1 0 0,1 0 1 0 0,-1 0-1 0 0,1 0 1 0 0,-1 0-1 0 0,1 0 0 0 0,0 0 1 0 0,-3 24 387 0 0,0-1 0 0 0,-11 45 1 0 0,7-41-109 0 0,-6 51 0 0 0,8-26 91 0 0,-3-1-1 0 0,-16 58 1 0 0,-15 55 933 0 0,12-68-603 0 0,3-13-91 0 0,13-49-390 0 0,7-25-175 0 0,1-1-1 0 0,0 0 1 0 0,0 1-1 0 0,0-1 1 0 0,1 10 0 0 0,0-10 90 0 0,0 4-6 0 0,1-11-181 0 0,1-1-1 0 0,-1 0 1 0 0,0 1-1 0 0,0-1 1 0 0,0 0-1 0 0,0 0 1 0 0,1 1-1 0 0,-1-1 1 0 0,0 0-1 0 0,0 1 1 0 0,0-1-1 0 0,1 0 1 0 0,-1 0-1 0 0,0 1 1 0 0,0-1 0 0 0,1 0-1 0 0,-1 0 1 0 0,0 0-1 0 0,1 1 1 0 0,-1-1-1 0 0,0 0 1 0 0,1 0-1 0 0,-1 0 1 0 0,0 0-1 0 0,1 0 1 0 0,-1 0-1 0 0,0 0 1 0 0,1 1-1 0 0,10 0 8 0 0,-2 0-38 0 0,-7-1-102 0 0,-2 0-10 0 0,0 0 10 0 0,0 0-24 0 0,0 0-106 0 0,0 0-42 0 0,0 0-10 0 0,0 0-21 0 0,0 0-84 0 0,0 0-37 0 0,0 0-10 0 0,-1 0 265 0 0,-1 0 1 0 0,1 0-1 0 0,0 0 0 0 0,-1-1 0 0 0,1 1 0 0 0,0-1 1 0 0,-1 1-1 0 0,1-1 0 0 0,0 1 0 0 0,0-1 0 0 0,-1 0 0 0 0,1 0 1 0 0,0 1-1 0 0,0-1 0 0 0,0 0 0 0 0,0 0 0 0 0,0 0 1 0 0,0 0-1 0 0,0 0 0 0 0,0-1 0 0 0,1 1 0 0 0,-1 0 1 0 0,0 0-1 0 0,1 0 0 0 0,-1-1 0 0 0,1 1 0 0 0,-1 0 1 0 0,1-1-1 0 0,0 1 0 0 0,-1-3 0 0 0,-2-11-1502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4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10135 0 0,'0'0'231'0'0,"0"0"29"0"0,0 0 19 0 0,0 0 37 0 0,0 0 125 0 0,0 0 58 0 0,1-1 11 0 0,2-1-116 0 0,-1-1-1 0 0,0 1 0 0 0,1-1 1 0 0,-1 0-1 0 0,0 0 0 0 0,-1 1 1 0 0,1-1-1 0 0,0 0 0 0 0,-1-1 1 0 0,2-3-1 0 0,2-5 356 0 0,-3 8-392 0 0,-1 0 0 0 0,1-1 0 0 0,-1 1 0 0 0,1-9-1 0 0,4-9 456 0 0,0 2 247 0 0,0 0-1 0 0,3-29 1 0 0,-8 41-987 0 0,-1 6 299 0 0,0 2 117 0 0,0 0 21 0 0,0 0-66 0 0,-1 5-425 0 0,0-1 1 0 0,0 0 0 0 0,0 0-1 0 0,-1 1 1 0 0,1-1-1 0 0,-1 0 1 0 0,0 0-1 0 0,-4 6 1 0 0,-5 12-21 0 0,3-1 2 0 0,1 1 0 0 0,2 0 0 0 0,0 0 0 0 0,1 1 0 0 0,1 0 0 0 0,1-1 0 0 0,2 29 0 0 0,0-47 0 0 0,1 0 0 0 0,0 1 0 0 0,0-1 0 0 0,0 0 0 0 0,0 0 0 0 0,1 0 0 0 0,-1-1 0 0 0,1 1 0 0 0,0 0 0 0 0,0-1 0 0 0,5 6 0 0 0,1 0 0 0 0,3-6 0 0 0,-9-3 0 0 0,0-1 0 0 0,0 1 0 0 0,0-1 0 0 0,0 0 0 0 0,0 0 0 0 0,0 0 0 0 0,0 0 0 0 0,0 0 0 0 0,-1 0 0 0 0,1-1 0 0 0,0 1 0 0 0,1-2 0 0 0,11-8 0 0 0,1 3 0 0 0,0-1 0 0 0,-1-1 0 0 0,-1 0 0 0 0,0-1 0 0 0,0 0 0 0 0,-1-1 0 0 0,15-18 0 0 0,6-9 27 0 0,-19 23 42 0 0,-1 0 1 0 0,0 0-1 0 0,-2-2 0 0 0,1 1 0 0 0,12-31 1 0 0,-24 48-57 0 0,1 0 0 0 0,-1 0 0 0 0,0 0 0 0 0,0-1 0 0 0,0 1 1 0 0,0 0-1 0 0,1 0 0 0 0,-1 0 0 0 0,0-1 0 0 0,0 1 0 0 0,0 0 0 0 0,0 0 0 0 0,0-1 1 0 0,0 1-1 0 0,0 0 0 0 0,0 0 0 0 0,0-1 0 0 0,0 1 0 0 0,0 0 0 0 0,0 0 0 0 0,0-1 1 0 0,0 1-1 0 0,0 0 0 0 0,0 0 0 0 0,0-1 0 0 0,0 1 0 0 0,0 0 0 0 0,0 0 0 0 0,0 0 1 0 0,0-1-1 0 0,0 1 0 0 0,-1 0 0 0 0,1 0 0 0 0,0-1 0 0 0,0 1 0 0 0,0 0 0 0 0,0 0 1 0 0,-1 0-1 0 0,1 0 0 0 0,0-1 0 0 0,0 1 0 0 0,0 0 0 0 0,-1 0 0 0 0,1 0 0 0 0,0 0 0 0 0,0 0 1 0 0,0 0-1 0 0,-1-1 0 0 0,1 1 0 0 0,0 0 0 0 0,0 0 0 0 0,-1 0 0 0 0,1 0 0 0 0,0 0 1 0 0,0 0-1 0 0,-1 0 0 0 0,1 0 0 0 0,0 0 0 0 0,0 0 0 0 0,-1 0 0 0 0,1 0 0 0 0,0 0 1 0 0,0 1-1 0 0,0-1 0 0 0,-1 0 0 0 0,1 0 0 0 0,0 0 0 0 0,0 0 0 0 0,-1 0 0 0 0,-15 8 674 0 0,11-4-687 0 0,1 1 0 0 0,0 0 0 0 0,0 0 0 0 0,0 0 0 0 0,0 1 0 0 0,1 0 0 0 0,0-1 0 0 0,0 1 0 0 0,0 0 0 0 0,1 0 0 0 0,0 0 0 0 0,0 1 0 0 0,-1 6 0 0 0,2-9 0 0 0,1 0 0 0 0,0 0 0 0 0,0 0 0 0 0,0 0 0 0 0,1 5 0 0 0,5 3 0 0 0,-4-7 0 0 0,9 6 0 0 0,-9-9 0 0 0,1-1 0 0 0,0 1 0 0 0,0-1 0 0 0,0 0 0 0 0,0 0 0 0 0,0 0 0 0 0,0 0 0 0 0,0 0 0 0 0,0-1 0 0 0,0 1 0 0 0,0-1 0 0 0,0 0 0 0 0,0 0 0 0 0,1 0 0 0 0,-1 0 0 0 0,0 0 0 0 0,0-1 0 0 0,0 0 0 0 0,0 1 0 0 0,0-1 0 0 0,0 0 0 0 0,4-2 0 0 0,6-4 0 0 0,-1 0 0 0 0,0 0 0 0 0,20-18 0 0 0,-2 3 0 0 0,-13 10 0 0 0,0 0 0 0 0,19-18 0 0 0,-31 24 0 0 0,1 0 0 0 0,-1 0 0 0 0,1 0 0 0 0,-2-1 0 0 0,1 0 0 0 0,-1 0 0 0 0,0 0 0 0 0,5-13 0 0 0,-7 9 0 0 0,-4 1 0 0 0,2 10 0 0 0,-1-1 0 0 0,1 1 0 0 0,0 0 0 0 0,-1-1 0 0 0,1 1 0 0 0,-1 0 0 0 0,1 0 0 0 0,0-1 0 0 0,-1 1 0 0 0,1 0 0 0 0,-1 0 0 0 0,1 0 0 0 0,-1-1 0 0 0,1 1 0 0 0,0 0 0 0 0,-1 0 0 0 0,1 0 0 0 0,-1 0 0 0 0,1 0 0 0 0,-1 0 0 0 0,0 0 0 0 0,-1 1 0 0 0,-1 0 0 0 0,1 0 0 0 0,0 0 0 0 0,0 0 0 0 0,-1 0 0 0 0,1 0 0 0 0,0 1 0 0 0,0-1 0 0 0,0 1 0 0 0,1 0 0 0 0,-1-1 0 0 0,0 1 0 0 0,-2 3 0 0 0,0 0 0 0 0,0 0 0 0 0,1 1 0 0 0,-1-1 0 0 0,-2 7 0 0 0,2-3 0 0 0,0 1 0 0 0,1-1 0 0 0,1 0 0 0 0,-1 1 0 0 0,2-1 0 0 0,-1 1 0 0 0,1 0 0 0 0,1-1 0 0 0,0 1 0 0 0,0 0 0 0 0,1 0 0 0 0,0-1 0 0 0,0 1 0 0 0,1 0 0 0 0,1-1 0 0 0,-1 0 0 0 0,8 17 0 0 0,-9-23 0 0 0,1 2 0 0 0,14 5 0 0 0,-11-8 0 0 0,0 0 0 0 0,-1-1 0 0 0,1 0 0 0 0,0 1 0 0 0,-1-1 0 0 0,1-1 0 0 0,0 1 0 0 0,0-1 0 0 0,0 0 0 0 0,0 0 0 0 0,0 0 0 0 0,0-1 0 0 0,0 0 0 0 0,-1 0 0 0 0,1 0 0 0 0,0 0 0 0 0,-1-1 0 0 0,1 1 0 0 0,-1-1 0 0 0,6-3 0 0 0,8-6 0 0 0,0 0 0 0 0,-1-2 0 0 0,22-19 0 0 0,-15 12 0 0 0,-5 5 0 0 0,-2-1 0 0 0,0 0 0 0 0,-1-1 0 0 0,0-1 0 0 0,-2 0 0 0 0,0-1 0 0 0,-1-1 0 0 0,11-21 0 0 0,4-15 0 0 0,-31 57 0 0 0,-6 6 0 0 0,6-4 0 0 0,1 0 0 0 0,-1 0 0 0 0,1 0 0 0 0,0 0 0 0 0,0 0 0 0 0,0 1 0 0 0,0-1 0 0 0,1 1 0 0 0,-2 4 0 0 0,0 4 0 0 0,3 2 0 0 0,5-1 0 0 0,4-3 0 0 0,-5-8 0 0 0,-1 0 0 0 0,1 0 0 0 0,-1 0 0 0 0,1 0 0 0 0,6 1 0 0 0,5-1 0 0 0,-8-2 0 0 0,-5 0 0 0 0,1 0 0 0 0,0 0 0 0 0,0 0 0 0 0,-1-1 0 0 0,1 1 0 0 0,0-1 0 0 0,-1 0 0 0 0,1 0 0 0 0,0 0 0 0 0,3-2 0 0 0,6-3 0 0 0,-12 6 0 0 0,0 0 0 0 0,1 0 0 0 0,-1-1 0 0 0,0 1 0 0 0,0 0 0 0 0,1 0 0 0 0,-1-1 0 0 0,0 1 0 0 0,1 0 0 0 0,-1 0 0 0 0,0 0 0 0 0,1 0 0 0 0,-1 0 0 0 0,1-1 0 0 0,-1 1 0 0 0,0 0 0 0 0,1 0 0 0 0,-1 0 0 0 0,1 0 0 0 0,-1 0 0 0 0,0 0 0 0 0,1 0 0 0 0,-1 0 0 0 0,0 0 0 0 0,1 1 0 0 0,-1-1 0 0 0,1 0 0 0 0,-1 0 0 0 0,0 0 0 0 0,1 0 0 0 0,-1 0 0 0 0,0 1 0 0 0,1-1 0 0 0,-1 0 0 0 0,1 1 0 0 0,0 6 0 0 0,-1-7 0 0 0,0 4 0 0 0,0 0 0 0 0,0 0 0 0 0,-1-1 0 0 0,1 1 0 0 0,-1 0 0 0 0,0 0 0 0 0,0 0 0 0 0,0-1 0 0 0,0 1 0 0 0,-4 6 0 0 0,-4 15 0 0 0,-10 32 0 0 0,17-38 0 0 0,3-14 0 0 0,1-2 0 0 0,3 11 0 0 0,-4-12 0 0 0,0-1 0 0 0,1 1 0 0 0,-1-1 0 0 0,0 1 0 0 0,1-1 0 0 0,-1 1 0 0 0,1-1 0 0 0,-1 0 0 0 0,1 0 0 0 0,0 1 0 0 0,0-1 0 0 0,-1-1 0 0 0,1 1 0 0 0,0 0 0 0 0,0 0 0 0 0,0-1 0 0 0,0 1 0 0 0,3 0 0 0 0,-1-1 0 0 0,0 0 0 0 0,0 0 0 0 0,-1 0 0 0 0,1-1 0 0 0,0 1 0 0 0,-1-1 0 0 0,1 0 0 0 0,-1 0 0 0 0,6-3 0 0 0,4-2 0 0 0,0-1 0 0 0,0-1 0 0 0,22-18 0 0 0,54-48 0 0 0,-71 57 0 0 0,-1 0 0 0 0,25-34 0 0 0,-38 47 0 0 0,-1-1 0 0 0,0 0 0 0 0,0 0 0 0 0,-1 0 0 0 0,1-1 0 0 0,1-5 0 0 0,-3 8 0 0 0,-1 1 0 0 0,1-1 0 0 0,-1 1 0 0 0,0-1 0 0 0,0 1 0 0 0,0-1 0 0 0,0 1 0 0 0,0-1 0 0 0,-1 1 0 0 0,1-1 0 0 0,-1 1 0 0 0,1 0 0 0 0,-1-1 0 0 0,0 1 0 0 0,0-1 0 0 0,-1-1 0 0 0,-5-4 0 0 0,-5 8 0 0 0,0 3 0 0 0,6 0 0 0 0,0 1 0 0 0,1 0 0 0 0,-1 0 0 0 0,1 1 0 0 0,0-1 0 0 0,0 1 0 0 0,0 0 0 0 0,0 1 0 0 0,1-1 0 0 0,-6 10 0 0 0,-2 6 0 0 0,-17 36 0 0 0,26-50-68 0 0,1-1-1 0 0,-1 1 1 0 0,1 0 0 0 0,0 0-1 0 0,1 0 1 0 0,0 0 0 0 0,0 0-1 0 0,0 0 1 0 0,1 0-1 0 0,0 12 1 0 0,1-16 14 0 0,0 1-1 0 0,-1-1 1 0 0,1 0-1 0 0,0 0 1 0 0,1 0-1 0 0,-1 0 1 0 0,0 0-1 0 0,1 0 1 0 0,0-1-1 0 0,-1 1 1 0 0,1 0 0 0 0,0-1-1 0 0,0 1 1 0 0,1-1-1 0 0,-1 0 1 0 0,0 0-1 0 0,1 0 1 0 0,0 0-1 0 0,-1 0 1 0 0,1 0-1 0 0,0-1 1 0 0,0 1-1 0 0,0-1 1 0 0,0 0 0 0 0,6 2-1 0 0,-4-2-438 0 0,-1 0 1 0 0,0 0-1 0 0,1-1 0 0 0,-1 1 0 0 0,1-1 1 0 0,0 0-1 0 0,-1 0 0 0 0,1-1 0 0 0,-1 1 1 0 0,1-1-1 0 0,-1 0 0 0 0,0 0 0 0 0,6-3 1 0 0,19-8-2066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4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177 119 8287 0 0,'0'0'191'0'0,"0"0"26"0"0,0 0 9 0 0,0-2-34 0 0,-1-1-149 0 0,1-16-48 0 0,4-6 7168 0 0,-4 26-7086 0 0,0-1 0 0 0,0 0 0 0 0,0 0 0 0 0,0 0 0 0 0,0 0 0 0 0,1 0 0 0 0,-1 0 0 0 0,0 0 0 0 0,0 0 0 0 0,0 0 0 0 0,0 0 0 0 0,0 0 0 0 0,0 0 0 0 0,0 0 0 0 0,0 0 0 0 0,0 0 0 0 0,0 0 1 0 0,0 0-1 0 0,0 0 0 0 0,0 0 0 0 0,0 0 0 0 0,0 0 0 0 0,0 0 0 0 0,0 0 0 0 0,0 0 0 0 0,1 0 0 0 0,-1 0 0 0 0,0 0 0 0 0,0 0 0 0 0,0 0 0 0 0,0 0 0 0 0,0 0 0 0 0,0 0 0 0 0,0 0 0 0 0,0 0 0 0 0,0 0 1 0 0,0 0-1 0 0,0 0 0 0 0,0 0 0 0 0,0 0 0 0 0,0 0 0 0 0,0 0 0 0 0,0 0 0 0 0,0 0 0 0 0,0-1 0 0 0,0 1 0 0 0,0 0 0 0 0,0 0 0 0 0,0 0 0 0 0,0 0 0 0 0,1 0 0 0 0,-1 0 0 0 0,0 0 0 0 0,0 0 0 0 0,0 0 1 0 0,0 0-1 0 0,0 0 0 0 0,0 0 0 0 0,0 0 0 0 0,0 0 0 0 0,0 0 0 0 0,0 0 0 0 0,0-1 0 0 0,0 14 2180 0 0,-10 61-2240 0 0,4-34-17 0 0,-16 68 0 0 0,-5 30 0 0 0,14-74 0 0 0,-24 71 0 0 0,20-78 0 0 0,8-27 0 0 0,9-30 0 0 0,0 0 0 0 0,0 0 0 0 0,0 0 0 0 0,0 0 0 0 0,-1 0 0 0 0,1 0 0 0 0,0-1 0 0 0,0 1 0 0 0,0 0 0 0 0,0 0 0 0 0,0 0 0 0 0,0 0 0 0 0,0 0 0 0 0,0 0 0 0 0,-1 0 0 0 0,1-1 0 0 0,0 1 0 0 0,0 0 0 0 0,0 0 0 0 0,0 0 0 0 0,0 0 0 0 0,0 0 0 0 0,-1 0 0 0 0,1 0 0 0 0,0 0 0 0 0,0 0 0 0 0,0 0 0 0 0,0 0 0 0 0,-1 0 0 0 0,1 0 0 0 0,0 0 0 0 0,0 0 0 0 0,0 0 0 0 0,0 0 0 0 0,0 0 0 0 0,-1 0 0 0 0,1 0 0 0 0,0 0 0 0 0,0 0 0 0 0,0 0 0 0 0,0 0 0 0 0,0 0 0 0 0,-1 0 0 0 0,1 1 0 0 0,0-1 0 0 0,0 0 0 0 0,0 0 0 0 0,0 0 0 0 0,0 0 0 0 0,0 0 0 0 0,0 0 0 0 0,0 0 0 0 0,-1 1 0 0 0,1-1 0 0 0,0 0 0 0 0,0 0 0 0 0,0 0 0 0 0,0 0 0 0 0,0 0 0 0 0,0 0 0 0 0,0 1 0 0 0,0-1 0 0 0,0 0 0 0 0,0 0 0 0 0,0 0 0 0 0,0 0 0 0 0,0 1 0 0 0,0-1 0 0 0,0 0 0 0 0,-7-14 0 0 0,5 9 0 0 0,-1 1 232 0 0,1-1 0 0 0,0 1 0 0 0,0 0 1 0 0,0-1-1 0 0,1 0 0 0 0,-1 1 0 0 0,1-1 0 0 0,0-6 0 0 0,-1 2-289 0 0,-2-28 72 0 0,2 0-1 0 0,1-1 1 0 0,2 1 0 0 0,1 0-1 0 0,12-58 1 0 0,-11 74 205 0 0,1 1-1 0 0,1 0 1 0 0,1 1-1 0 0,1-1 1 0 0,1 1-1 0 0,0 0 1 0 0,1 1 0 0 0,15-22-1 0 0,-2 8-219 0 0,2 1 0 0 0,1 1 0 0 0,41-39 0 0 0,-50 58 0 0 0,0 7 0 0 0,-1 5 0 0 0,-11 1 0 0 0,0 0 0 0 0,-1 0 0 0 0,1 0 0 0 0,-1 1 0 0 0,1-1 0 0 0,-1 1 0 0 0,3 2 0 0 0,1 1 0 0 0,-1 0 0 0 0,0 0 0 0 0,-1 0 0 0 0,6 8 0 0 0,-3-4 0 0 0,-5-6 0 0 0,-1 0 0 0 0,1 1 0 0 0,-1-1 0 0 0,1 1 0 0 0,-1-1 0 0 0,-1 1 0 0 0,1 0 0 0 0,-1-1 0 0 0,1 1 0 0 0,-1 0 0 0 0,-1 0 0 0 0,1 0 0 0 0,-1 10 0 0 0,-1 1 0 0 0,-1-1 0 0 0,0 1 0 0 0,-6 15 0 0 0,8-28 0 0 0,-2 3 0 0 0,-1 1 0 0 0,1-1 0 0 0,-1 0 0 0 0,0 0 0 0 0,0 0 0 0 0,-1-1 0 0 0,0 1 0 0 0,-8 8 0 0 0,6-7 0 0 0,-1 0 0 0 0,0-1 0 0 0,0 0 0 0 0,0 0 0 0 0,-16 8 0 0 0,17-11 0 0 0,0-1 0 0 0,-1 0 0 0 0,1 0 0 0 0,-1-1 0 0 0,1 0 0 0 0,-14 1 0 0 0,2-2 0 0 0,13-3 0 0 0,2 1 0 0 0,0 1-122 0 0,1-1-1 0 0,-1 1 1 0 0,1-1-1 0 0,0 1 1 0 0,0-1-1 0 0,-1 0 1 0 0,1 0 0 0 0,0 0-1 0 0,0 0 1 0 0,1-1-1 0 0,-1 1 1 0 0,0 0-1 0 0,1-1 1 0 0,0 1-1 0 0,-1-1 1 0 0,1 1 0 0 0,0-1-1 0 0,0 0 1 0 0,0 1-1 0 0,1-1 1 0 0,-1 0-1 0 0,1 0 1 0 0,-1 0-1 0 0,1 0 1 0 0,0 1 0 0 0,0-1-1 0 0,0 0 1 0 0,1 0-1 0 0,0-4 1 0 0,11-36-3862 0 0,-1 21 1937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4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0 497 15663 0 0,'0'0'356'0'0,"0"0"50"0"0,0 0 20 0 0,0 0-42 0 0,2-2-250 0 0,3-4 284 0 0,0-1 0 0 0,-1 0 0 0 0,0 0 0 0 0,5-11 0 0 0,7-10 1301 0 0,14-23-256 0 0,-2 0 0 0 0,25-68 0 0 0,-41 88-1273 0 0,-2 4 374 0 0,1-1 1 0 0,18-29-1 0 0,-27 54-541 0 0,0-1 1 0 0,-1 1 0 0 0,1 0-1 0 0,0-1 1 0 0,-1 1-1 0 0,1-5 1 0 0,-1-5-24 0 0,-4 2 0 0 0,-7 6 0 0 0,-1 5 0 0 0,-5 4 0 0 0,12 0 0 0 0,2-2 0 0 0,-1 1 0 0 0,0 1 0 0 0,-1-1 0 0 0,1 0 0 0 0,0 1 0 0 0,1 0 0 0 0,-1-1 0 0 0,1 1 0 0 0,-1 0 0 0 0,-2 7 0 0 0,-12 42 0 0 0,14-44 0 0 0,-6 30 0 0 0,-8 68 0 0 0,9-53 0 0 0,7-41-21 0 0,-8 65-838 0 0,9-68 695 0 0,0-1-1 0 0,1 1 0 0 0,0-1 1 0 0,1 0-1 0 0,0 1 1 0 0,4 11-1 0 0,-5-18-337 0 0,0-1 0 0 0,0 0-1 0 0,0 0 1 0 0,1 1 0 0 0,-1-1 0 0 0,1 0-1 0 0,2 3 1 0 0,9 6-5746 0 0,-4-3-390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4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227 101 15663 0 0,'0'0'356'0'0,"0"0"50"0"0,0 0 20 0 0,0 0-42 0 0,0 0-112 0 0,0 0 463 0 0,-11-3 2201 0 0,5 5-2578 0 0,0 0 0 0 0,0 1 0 0 0,1 0 0 0 0,-1 0 0 0 0,1 1 1 0 0,0-1-1 0 0,0 1 0 0 0,0 0 0 0 0,-6 7 0 0 0,-6 3 278 0 0,4-1-607 0 0,0 0 0 0 0,1 1-1 0 0,1 0 1 0 0,0 1 0 0 0,-10 17-1 0 0,17-25-28 0 0,-5 6 0 0 0,0 1 0 0 0,2 1 0 0 0,0-1 0 0 0,0 1 0 0 0,-5 21 0 0 0,10-23 0 0 0,2 0 0 0 0,0-13 0 0 0,1 1 0 0 0,-1 0 0 0 0,1 0 0 0 0,-1-1 0 0 0,1 1 0 0 0,-1 0 0 0 0,1-1 0 0 0,-1 1 0 0 0,1-1 0 0 0,0 1 0 0 0,-1-1 0 0 0,1 1 0 0 0,1 0 0 0 0,0 0 0 0 0,0 0 0 0 0,1 0 0 0 0,-1-1 0 0 0,1 1 0 0 0,-1-1 0 0 0,1 1 0 0 0,-1-1 0 0 0,1 0 0 0 0,-1 0 0 0 0,1 0 0 0 0,-1 0 0 0 0,1-1 0 0 0,-1 1 0 0 0,1 0 0 0 0,-1-1 0 0 0,1 0 0 0 0,4-2 0 0 0,1 0 0 0 0,1-1 0 0 0,-1-1 0 0 0,13-7 0 0 0,-12 5 0 0 0,140-100 0 0 0,-141 101 99 0 0,18-17 864 0 0,-24 22-908 0 0,-1 0-1 0 0,0-1 1 0 0,0 1 0 0 0,0-1 0 0 0,1 1-1 0 0,-1-1 1 0 0,-1 1 0 0 0,1-1-1 0 0,0 0 1 0 0,0 1 0 0 0,-1-1 0 0 0,1 0-1 0 0,-1 0 1 0 0,1-3 0 0 0,-1 4-47 0 0,-1 0 0 0 0,0 1-1 0 0,1-1 1 0 0,-1 0 0 0 0,0 1 0 0 0,0-1 0 0 0,0 1 0 0 0,1-1 0 0 0,-1 1-1 0 0,0-1 1 0 0,0 1 0 0 0,0 0 0 0 0,0-1 0 0 0,0 1 0 0 0,0 0 0 0 0,0 0 0 0 0,0-1-1 0 0,0 1 1 0 0,0 0 0 0 0,-1 0 0 0 0,0 1-8 0 0,0 0 0 0 0,-1-1 0 0 0,1 1 0 0 0,0 0 0 0 0,0 0 0 0 0,0 0 0 0 0,0 0 0 0 0,0 1 0 0 0,0-1 0 0 0,0 0 0 0 0,0 1 0 0 0,1-1 0 0 0,-1 1 0 0 0,1 0 0 0 0,-1 0 0 0 0,1 0 0 0 0,-1-1 0 0 0,1 1 0 0 0,0 0 0 0 0,-1 3 0 0 0,-3 5 0 0 0,2 0 0 0 0,-1 0 0 0 0,-2 13 0 0 0,-1 3 0 0 0,4-21 0 0 0,-4 19 0 0 0,6-11 0 0 0,4-1 0 0 0,6-4 0 0 0,-8-7 0 0 0,1 0 0 0 0,0-1 0 0 0,0 1 0 0 0,0-1 0 0 0,0 1 0 0 0,0-1 0 0 0,0 0 0 0 0,0 0 0 0 0,0 0 0 0 0,0 0 0 0 0,0 0 0 0 0,0 0 0 0 0,0-1 0 0 0,3 0 0 0 0,31-11 0 0 0,-23 7 0 0 0,-3 0 0 0 0,-1 0 0 0 0,0 0 0 0 0,0-1 0 0 0,0 0 0 0 0,-1 0 0 0 0,9-10 0 0 0,0 2 0 0 0,-10 8 0 0 0,-1 0 0 0 0,1 0 0 0 0,-1-1 0 0 0,0 0 0 0 0,6-11 0 0 0,-10 17 118 0 0,-1-1 0 0 0,0 0 1 0 0,0 0-1 0 0,0 0 0 0 0,0 0 0 0 0,0 0 0 0 0,-1 0 1 0 0,1 0-1 0 0,0 0 0 0 0,0-3 0 0 0,0-4 465 0 0,4 2-434 0 0,-5 7-148 0 0,1 0 0 0 0,0-1 0 0 0,-1 1 0 0 0,1 0 0 0 0,0 0 0 0 0,0 0 1 0 0,-1 0-1 0 0,1 0 0 0 0,0-1 0 0 0,0 1 0 0 0,-1 0 0 0 0,1 1 0 0 0,0-1 0 0 0,1 0 0 0 0,25 11-1 0 0,-6-3 0 0 0,-18-7 0 0 0,16 3 0 0 0,-5 0 0 0 0,-2 3 0 0 0,-4 3 0 0 0,-5 1 0 0 0,-3-9 0 0 0,0 0 0 0 0,-1 0 0 0 0,1 1 0 0 0,-1-1 0 0 0,1 0 0 0 0,-1 0 0 0 0,0 0 0 0 0,0 0 0 0 0,0 0 0 0 0,0 0 0 0 0,0 0 0 0 0,-1-1 0 0 0,1 1 0 0 0,-3 2 0 0 0,-2 2 0 0 0,-1 0 0 0 0,-13 8 0 0 0,-3 2 0 0 0,16-10-64 0 0,5-5-273 0 0,2-1-138 0 0,0 0-33 0 0,0 0 65 0 0,2-1 294 0 0,2-1 147 0 0,0 0 1 0 0,-1-1-1 0 0,1 1 0 0 0,0-1 0 0 0,-1 0 0 0 0,0 0 1 0 0,0 0-1 0 0,0 0 0 0 0,3-5 0 0 0,1-1 4 0 0,15-19-2 0 0,35-57 0 0 0,-32 45 0 0 0,46-72 64 0 0,-53 85 748 0 0,-16 25-304 0 0,-1 0-65 0 0,-2 3-424 0 0,-6 11 10 0 0,1 1 0 0 0,0-1 0 0 0,0 1 1 0 0,-4 18-1 0 0,7-8-29 0 0,3-18 0 0 0,1 9 0 0 0,5-1 0 0 0,4-2 0 0 0,-7-7 0 0 0,1 0 0 0 0,14 5 0 0 0,-5-5 0 0 0,-9-3 0 0 0,-1 0 0 0 0,1 0 0 0 0,-1 0 0 0 0,0 0 0 0 0,1 1 0 0 0,-1-1 0 0 0,0 1 0 0 0,4 3 0 0 0,-1-2 0 0 0,-1 0 0 0 0,0 0 0 0 0,0 0 0 0 0,7 7 0 0 0,-11-9 0 0 0,0 0 0 0 0,0 0 0 0 0,1 0 0 0 0,-1 0 0 0 0,0 0 0 0 0,0 0 0 0 0,0 0 0 0 0,-1 0 0 0 0,1 0 0 0 0,0 1 0 0 0,0-1 0 0 0,0 0 0 0 0,-1 1 0 0 0,1 1 0 0 0,1 1 0 0 0,-1-1 0 0 0,1-1 0 0 0,-1 1 0 0 0,0-1 0 0 0,0 1 0 0 0,0-1 0 0 0,0 1 0 0 0,0 4 0 0 0,-1 5 0 0 0,0-11 0 0 0,0 1 0 0 0,0-1 0 0 0,0 1 0 0 0,0-1 0 0 0,0 0 0 0 0,-1 1 0 0 0,1-1 0 0 0,0 0 0 0 0,-1 1 0 0 0,1-1 0 0 0,-1 0 0 0 0,1 0 0 0 0,-1 1 0 0 0,-1 1 0 0 0,-1 1 0 0 0,2 1 0 0 0,1-4 0 0 0,-1 1 0 0 0,1-1 0 0 0,-1 1 0 0 0,1-1 0 0 0,-1 0 0 0 0,0 1 0 0 0,0-1 0 0 0,0 0 0 0 0,0 1 0 0 0,0-1 0 0 0,0 0 0 0 0,-2 2 0 0 0,0 3 0 0 0,1-5 0 0 0,1 1 0 0 0,-1 0 0 0 0,1-1 0 0 0,-1 1 0 0 0,0-1 0 0 0,1 1 0 0 0,-1-1 0 0 0,0 0 0 0 0,0 0 0 0 0,0 0 0 0 0,0 0 0 0 0,-2 1 0 0 0,-17 13 0 0 0,10-10 0 0 0,11-6 0 0 0,0 1 0 0 0,-1 0 0 0 0,1 0 0 0 0,0 0 0 0 0,-1 0 0 0 0,1 0 0 0 0,0 0 0 0 0,-1-1 0 0 0,1 1 0 0 0,0 0 0 0 0,-1 0 0 0 0,1 0 0 0 0,0-1 0 0 0,0 1 0 0 0,-1 0 0 0 0,1 0 0 0 0,0-1 0 0 0,0 1 0 0 0,0 0 0 0 0,-1 0 0 0 0,1-1 0 0 0,0 1 0 0 0,0 0 0 0 0,0-1 0 0 0,0 0 0 0 0,-1 0 0 0 0,0-4 0 0 0,8-9 0 0 0,1 6 0 0 0,-4 4 0 0 0,-1 3 0 0 0,0-1 0 0 0,-1 0 0 0 0,1 1 0 0 0,0-1 0 0 0,0 1 0 0 0,0 0 0 0 0,0 0 0 0 0,6-1 0 0 0,7-4 0 0 0,0-1 0 0 0,0 0 0 0 0,-1-1 0 0 0,0 0 0 0 0,-1-1 0 0 0,20-16 0 0 0,53-47 0 0 0,-83 69 0 0 0,-2 1 0 0 0,0 0 0 0 0,0 0 0 0 0,0 0 0 0 0,0 0 0 0 0,0 0 0 0 0,0-1 0 0 0,2-2 0 0 0,4-6 0 0 0,-18 24 0 0 0,-34 47 0 0 0,39-52 0 0 0,0 0 0 0 0,1 1 0 0 0,0-1 0 0 0,0 1 0 0 0,1 0 0 0 0,-3 11 0 0 0,5-16 0 0 0,1 1 0 0 0,-1-1 0 0 0,1 0 0 0 0,0 0 0 0 0,2 8 0 0 0,1 2 0 0 0,-2-12 0 0 0,0 0 0 0 0,0 0 0 0 0,0 0 0 0 0,0 0 0 0 0,0 0 0 0 0,0 0 0 0 0,1 0 0 0 0,-1-1 0 0 0,1 1 0 0 0,-1 0 0 0 0,1-1 0 0 0,-1 0 0 0 0,1 1 0 0 0,0-1 0 0 0,0 0 0 0 0,0 0 0 0 0,0 0 0 0 0,0 0 0 0 0,0 0 0 0 0,0 0 0 0 0,0-1 0 0 0,0 1 0 0 0,0 0 0 0 0,3-1 0 0 0,-1 0 0 0 0,1 0 0 0 0,-1 0 0 0 0,0 0 0 0 0,0-1 0 0 0,0 0 0 0 0,0 0 0 0 0,0 0 0 0 0,0 0 0 0 0,0-1 0 0 0,-1 0 0 0 0,8-3 0 0 0,11-8 0 0 0,-1-1 0 0 0,-1-1 0 0 0,24-22 0 0 0,-34 28 0 0 0,-1-1 0 0 0,0 0 0 0 0,-1-1 0 0 0,0 0 0 0 0,0-1 0 0 0,-1 1 0 0 0,9-22 0 0 0,-6 5 1024 0 0,-8 22-320 0 0,-8 17-384 0 0,-7 17-445 0 0,8-19-15 0 0,0 1 0 0 0,1 0 0 0 0,0 0 0 0 0,0 0 0 0 0,1 0 1 0 0,0 0-1 0 0,1 1 0 0 0,-1 13 0 0 0,3-22-303 0 0,5-1 433 0 0,0-1-1 0 0,0 1 0 0 0,0-1 0 0 0,0 0 0 0 0,0 0 1 0 0,0-1-1 0 0,0 0 0 0 0,0 1 0 0 0,0-2 1 0 0,0 1-1 0 0,0-1 0 0 0,-1 1 0 0 0,1-1 0 0 0,0 0 1 0 0,-1-1-1 0 0,5-3 0 0 0,10-7 26 0 0,0 0-1 0 0,22-23 1 0 0,-10 9 23 0 0,-10 11 419 0 0,-8 6 270 0 0,23-22 1 0 0,-30 27-712 0 0,-4 8-12 0 0,-2 6-8 0 0,0-9 4 0 0,-2 13-85 0 0,-1 0 0 0 0,0 0 0 0 0,-6 16 0 0 0,3-14-199 0 0,-5 28 1 0 0,11-38 235 0 0,-1 1 0 0 0,1-1 1 0 0,-1 0-1 0 0,2 0 0 0 0,-1 0 1 0 0,0 0-1 0 0,1 0 0 0 0,0 0 1 0 0,3 9-1 0 0,-3-11 17 0 0,0 0 0 0 0,1-1 1 0 0,-1 1-1 0 0,1 0 0 0 0,0-1 0 0 0,0 1 0 0 0,0-1 0 0 0,0 1 0 0 0,0-1 1 0 0,1 0-1 0 0,-1 0 0 0 0,1 0 0 0 0,-1 0 0 0 0,1-1 0 0 0,0 1 0 0 0,-1-1 1 0 0,1 1-1 0 0,0-1 0 0 0,0 0 0 0 0,4 1 0 0 0,-4-1 26 0 0,1 0-1 0 0,0-1 1 0 0,-1 1-1 0 0,1-1 0 0 0,-1 0 1 0 0,1 0-1 0 0,0 0 1 0 0,-1 0-1 0 0,1-1 1 0 0,0 1-1 0 0,-1-1 0 0 0,1 0 1 0 0,-1 0-1 0 0,1 0 1 0 0,-1-1-1 0 0,0 1 1 0 0,5-4-1 0 0,44-36-4341 0 0,-31 23-4862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4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58 8287 0 0,'0'0'191'0'0,"0"0"26"0"0,0 0 9 0 0,1-2 42 0 0,0 1-67 0 0,0 0 1 0 0,0 0-1 0 0,0 0 1 0 0,0-1-1 0 0,0 1 0 0 0,0 0 1 0 0,-1-1-1 0 0,1 1 1 0 0,0-4-1 0 0,0 4 665 0 0,-1 1 124 0 0,0 0 30 0 0,0 0-65 0 0,0 0-290 0 0,0-2-121 0 0,6-30 6560 0 0,-7 32-6949 0 0,-5-4-66 0 0,5 4 282 0 0,1 0 117 0 0,0 0 21 0 0,0 0-66 0 0,-2 1-294 0 0,-11 10-130 0 0,11-5-20 0 0,2-2-1 0 0,-6 12 2 0 0,1 1 0 0 0,0 0 0 0 0,2 0 0 0 0,0 0 0 0 0,-1 25 0 0 0,2-21 0 0 0,-1 1 0 0 0,-10 40 0 0 0,9-49 0 0 0,-5 13 0 0 0,0 0 0 0 0,-15 30 0 0 0,22-54 0 0 0,1 0 0 0 0,0 0 0 0 0,0 0 0 0 0,0 1 0 0 0,0-1 0 0 0,0 5 0 0 0,-7 22 0 0 0,7-24 11 0 0,-8 15-86 0 0,8-18-262 0 0,1-2-138 0 0,0 0-33 0 0,1-2-140 0 0,10-25-2571 0 0,-5 7-3258 0 0,-1 6 485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4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43 312 11975 0 0,'0'0'547'0'0,"0"0"-11"0"0,-2 0-344 0 0,1 0-153 0 0,1 0 1 0 0,-1 1-1 0 0,0-1 1 0 0,1 0-1 0 0,-1 0 1 0 0,0 0-1 0 0,0 0 1 0 0,1 0-1 0 0,-1 0 1 0 0,0 0-1 0 0,0 0 0 0 0,1 0 1 0 0,-1 0-1 0 0,0 0 1 0 0,1 0-1 0 0,-1 0 1 0 0,0-1-1 0 0,0 1 1 0 0,1 0-1 0 0,-1 0 1 0 0,0-1-1 0 0,1 1 0 0 0,-1-1 1 0 0,1 1-1 0 0,-2-1 1 0 0,1 0 249 0 0,0 0 26 0 0,-1 0-1 0 0,1 0 1 0 0,0 0 0 0 0,0 0 0 0 0,0 0 0 0 0,-1 0 0 0 0,1 0 0 0 0,0 0 0 0 0,0 0 0 0 0,0-1 0 0 0,1 1-1 0 0,-1 0 1 0 0,0-1 0 0 0,0 1 0 0 0,1 0 0 0 0,-1-1 0 0 0,1 1 0 0 0,-1-1 0 0 0,0-3 0 0 0,-1-28 2372 0 0,2 28-2347 0 0,1 1-210 0 0,-1 0 0 0 0,1 0-1 0 0,0 0 1 0 0,0 0 0 0 0,1 0 0 0 0,-1 0 0 0 0,1 0 0 0 0,0 0-1 0 0,0 1 1 0 0,0-1 0 0 0,0 1 0 0 0,1-1 0 0 0,5-4 0 0 0,4-5 519 0 0,24-20 1 0 0,-6 11-11 0 0,51-29 0 0 0,-39 26 574 0 0,-30 17-1127 0 0,-6 4-77 0 0,0 0 0 0 0,1 1 0 0 0,0-1-1 0 0,0 2 1 0 0,-1-1 0 0 0,2 1 0 0 0,-1 0-1 0 0,8-2 1 0 0,4 1-9 0 0,-13 5 0 0 0,-3 0 0 0 0,10 5 0 0 0,-11-4-7 0 0,0 0 0 0 0,1 0 0 0 0,-1 0 0 0 0,-1 0 0 0 0,1 1 0 0 0,0-1 0 0 0,-1 1 0 0 0,0-1 0 0 0,0 1 0 0 0,0-1-1 0 0,0 1 1 0 0,0 5 0 0 0,0 0-55 0 0,0 0 1 0 0,-1 0-1 0 0,0 0 0 0 0,-2 10 0 0 0,-2 6-450 0 0,-1-1 0 0 0,-11 36 0 0 0,13-52 377 0 0,0 0-1 0 0,-1 0 0 0 0,1 0 0 0 0,-2-1 0 0 0,1 1 0 0 0,-1-1 0 0 0,0 0 0 0 0,0-1 0 0 0,-1 1 0 0 0,-12 10 0 0 0,1-3-391 0 0,5-5 400 0 0,-20 14 1 0 0,27-21-561 0 0,0 1 0 0 0,0 0 1 0 0,-1-1-1 0 0,1 0 0 0 0,-1-1 0 0 0,0 1 0 0 0,-8 1 1 0 0,3-3-1360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4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258 343 11975 0 0,'0'0'267'0'0,"0"0"42"0"0,0 0 17 0 0,0 0-28 0 0,1-2-196 0 0,3-4 116 0 0,-3 4 860 0 0,-1 1-891 0 0,0 1 0 0 0,0-1 0 0 0,-1 0 0 0 0,1 0 1 0 0,0 0-1 0 0,-1 0 0 0 0,1 0 0 0 0,-1 1 0 0 0,1-1 1 0 0,-1 0-1 0 0,0 0 0 0 0,1 1 0 0 0,-1-1 0 0 0,0 1 1 0 0,1-1-1 0 0,-1 0 0 0 0,0 1 0 0 0,0-1 0 0 0,1 1 0 0 0,-1-1 1 0 0,0 1-1 0 0,0 0 0 0 0,0-1 0 0 0,-1 1 0 0 0,-1-1 144 0 0,0 0-1 0 0,0 0 1 0 0,0 0-1 0 0,0 1 1 0 0,-6-1-1 0 0,1 1-87 0 0,-1 0-1 0 0,1 1 1 0 0,-1 1-1 0 0,1-1 1 0 0,-1 1-1 0 0,1 1 1 0 0,0 0-1 0 0,0 0 1 0 0,-15 8-1 0 0,13-5 31 0 0,0 1-1 0 0,0 1 0 0 0,0-1 1 0 0,1 2-1 0 0,0-1 1 0 0,-11 14-1 0 0,15-15-277 0 0,0 0 0 0 0,0 1 0 0 0,0 0 0 0 0,1-1 1 0 0,0 1-1 0 0,0 1 0 0 0,1-1 0 0 0,0 0 0 0 0,0 1 0 0 0,1 0 0 0 0,0-1 0 0 0,-1 18 0 0 0,3-24-332 0 0,2 0-138 0 0,1 0 419 0 0,0 0 1 0 0,1-1-1 0 0,-1 1 0 0 0,0-1 0 0 0,1 1 1 0 0,-1-1-1 0 0,1 0 0 0 0,-1 0 1 0 0,1 0-1 0 0,0-1 0 0 0,-1 0 0 0 0,1 1 1 0 0,0-1-1 0 0,-1 0 0 0 0,1-1 0 0 0,-1 1 1 0 0,1-1-1 0 0,0 1 0 0 0,-1-1 1 0 0,1 0-1 0 0,4-2 0 0 0,7-4 113 0 0,0 0 0 0 0,0-1 1 0 0,20-13-1 0 0,-21 11-112 0 0,-6 6 230 0 0,0-1 1 0 0,-1 0-1 0 0,0 0 0 0 0,0-1 0 0 0,0 0 1 0 0,-1-1-1 0 0,0 1 0 0 0,0-1 1 0 0,0 0-1 0 0,7-14 0 0 0,-6 5 20 0 0,-7 11 226 0 0,-2 0-106 0 0,2 4-263 0 0,0 0-1 0 0,0 0 1 0 0,-1 0 0 0 0,1 0 0 0 0,0 0-1 0 0,-1 0 1 0 0,1 0 0 0 0,-1 0 0 0 0,1 0 0 0 0,-1 0-1 0 0,1 0 1 0 0,-1 0 0 0 0,1 1 0 0 0,-1-1-1 0 0,0 0 1 0 0,0 0 0 0 0,1 1 0 0 0,-1-1 0 0 0,0 0-1 0 0,0 1 1 0 0,0-1 0 0 0,0 1 0 0 0,0-1-1 0 0,0 1 1 0 0,0-1 0 0 0,0 1 0 0 0,0 0 0 0 0,0 0-1 0 0,0-1 1 0 0,0 1 0 0 0,0 0 0 0 0,-1 0-1 0 0,-2 0 111 0 0,1 0 0 0 0,-1 0 0 0 0,0 1 0 0 0,1 0 0 0 0,-1-1-1 0 0,0 1 1 0 0,1 0 0 0 0,-7 3 0 0 0,4-1-245 0 0,1 1 0 0 0,-1-1 0 0 0,1 1 0 0 0,0 0 0 0 0,0 0 0 0 0,1 1 0 0 0,-1 0 0 0 0,1-1 0 0 0,0 1 0 0 0,0 1 0 0 0,1-1 0 0 0,-1 1 0 0 0,1-1 0 0 0,0 1 0 0 0,1 0 0 0 0,-1 0 0 0 0,1 0 0 0 0,1 0 0 0 0,-1 0-1 0 0,1 1 1 0 0,-1 7 0 0 0,2-12 79 0 0,0 0-1 0 0,0 0 1 0 0,0 0-1 0 0,0-1 1 0 0,1 1-1 0 0,-1 0 1 0 0,0 0-1 0 0,1 0 0 0 0,0-1 1 0 0,-1 1-1 0 0,1 0 1 0 0,0-1-1 0 0,0 1 1 0 0,0-1-1 0 0,0 1 1 0 0,0-1-1 0 0,0 1 1 0 0,0-1-1 0 0,0 0 0 0 0,1 1 1 0 0,-1-1-1 0 0,1 0 1 0 0,-1 0-1 0 0,1 0 1 0 0,-1 0-1 0 0,1 0 1 0 0,0 0-1 0 0,-1-1 0 0 0,1 1 1 0 0,2 0-1 0 0,2 1-46 0 0,0-1-1 0 0,-1 0 0 0 0,1 0 0 0 0,0 0 0 0 0,0-1 0 0 0,0 0 0 0 0,0 0 0 0 0,7-2 0 0 0,-5 1-108 0 0,0 0-1 0 0,0-1 1 0 0,0 1-1 0 0,0-2 1 0 0,-1 1-1 0 0,1-1 1 0 0,-1-1-1 0 0,0 1 1 0 0,10-7-1 0 0,46-26 690 0 0,-49 29-320 0 0,1-1 0 0 0,-1 0 0 0 0,-1-1 0 0 0,0-1 0 0 0,0 0 0 0 0,20-20 0 0 0,-26 22-209 0 0,0-1 0 0 0,0 0 0 0 0,-1 0 0 0 0,0-1 0 0 0,0 1 0 0 0,-1-1 0 0 0,0-1 0 0 0,-1 1 0 0 0,5-19 0 0 0,-2-13 677 0 0,-1-1-1 0 0,0-67 1 0 0,-6 108-675 0 0,4-25 17 0 0,-3 22-19 0 0,-1 1-1 0 0,1-1 1 0 0,-1 0-1 0 0,0 0 1 0 0,0 0 0 0 0,-1-9-1 0 0,1 14 1 0 0,0 0 0 0 0,0-1 0 0 0,0 1 0 0 0,0 0 0 0 0,0-1 0 0 0,-1 1 0 0 0,1 0 0 0 0,0 0 0 0 0,0 0 0 0 0,0-1 0 0 0,0 1 0 0 0,-1 0 0 0 0,1 0 0 0 0,0-1 0 0 0,0 1 0 0 0,0 0 0 0 0,-1 0 0 0 0,1 0 0 0 0,0 0 0 0 0,0-1 0 0 0,-1 1 0 0 0,1 0 0 0 0,0 0 0 0 0,0 0 0 0 0,-1 0 0 0 0,1 0 0 0 0,0 0 0 0 0,-1 0 0 0 0,1 0 0 0 0,0 0 0 0 0,0 0 0 0 0,-1 0 0 0 0,1 0 0 0 0,0 0 0 0 0,0 0 0 0 0,-1 0 0 0 0,1 0 0 0 0,0 0 0 0 0,-1 0 0 0 0,1 0 0 0 0,0 0 0 0 0,0 1 0 0 0,-1-1 0 0 0,1 0 0 0 0,0 0 0 0 0,0 0 0 0 0,-1 0 0 0 0,1 1 0 0 0,0-1 0 0 0,0 0 0 0 0,0 0 0 0 0,0 0 0 0 0,-1 1 0 0 0,1-1 0 0 0,0 0 0 0 0,0 0 0 0 0,0 1 0 0 0,-5 3 0 0 0,1 1 0 0 0,0-1 0 0 0,0 1 0 0 0,0 0 0 0 0,1 0 0 0 0,-1 1 0 0 0,1-1 0 0 0,1 1 0 0 0,-1-1 0 0 0,-2 11 0 0 0,-7 11 0 0 0,2-4 0 0 0,-10 33 0 0 0,2-5 0 0 0,13-36-78 0 0,0 0 0 0 0,1 0-1 0 0,-4 25 1 0 0,7-32 16 0 0,0-1-1 0 0,1 1 0 0 0,0 0 1 0 0,0 0-1 0 0,1 0 1 0 0,0-1-1 0 0,0 1 1 0 0,5 13-1 0 0,-5-18-46 0 0,0-1 1 0 0,0 0-1 0 0,0 0 0 0 0,1 0 1 0 0,-1 0-1 0 0,1 0 0 0 0,-1 0 1 0 0,1 0-1 0 0,0 0 0 0 0,0-1 1 0 0,0 1-1 0 0,0 0 0 0 0,0-1 1 0 0,0 0-1 0 0,0 0 1 0 0,0 1-1 0 0,4 0 0 0 0,-2-1-500 0 0,0 1 1 0 0,0-1-1 0 0,0-1 0 0 0,0 1 0 0 0,0 0 1 0 0,0-1-1 0 0,0 0 0 0 0,8 0 1 0 0,12-5-4870 0 0,-3-3-254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4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10 136 19351 0 0,'0'0'439'0'0,"0"0"62"0"0,0 0 33 0 0,0 0-65 0 0,0 0-169 0 0,0 0 442 0 0,0 0 229 0 0,0 0 42 0 0,0 0-127 0 0,0 0-508 0 0,0 0 38 0 0,0 0 80 0 0,0 0 15 0 0,0 0-68 0 0,1-1-294 0 0,6-5-133 0 0,-4 3-16 0 0,-1 1 0 0 0,1-1 0 0 0,0 0 0 0 0,0 1 0 0 0,6-4 0 0 0,-4 3 0 0 0,-1 0 0 0 0,0 0 0 0 0,0 0 0 0 0,6-7 0 0 0,-6 7 0 0 0,18-24 0 0 0,-20 25 0 0 0,3-9 0 0 0,-6 9 45 0 0,1 0 0 0 0,0 0 0 0 0,0 0-1 0 0,-1 0 1 0 0,1 0 0 0 0,-1 0 0 0 0,0 1 0 0 0,0-1-1 0 0,1 0 1 0 0,-1 0 0 0 0,0 0 0 0 0,-1 1 0 0 0,1-1-1 0 0,0 0 1 0 0,0 1 0 0 0,-1-1 0 0 0,1 1 0 0 0,-1 0 0 0 0,1-1-1 0 0,-1 1 1 0 0,0 0 0 0 0,1 0 0 0 0,-1 0 0 0 0,0 0-1 0 0,0 0 1 0 0,0 1 0 0 0,0-1 0 0 0,1 0 0 0 0,-1 1 0 0 0,0-1-1 0 0,0 1 1 0 0,0 0 0 0 0,0 0 0 0 0,0 0 0 0 0,-3 0-1 0 0,-21 2-1436 0 0,25 0 1243 0 0,-2 1-137 0 0,0 1-1 0 0,1 0 0 0 0,-1 0 1 0 0,1 0-1 0 0,0 0 1 0 0,0 0-1 0 0,1 1 1 0 0,-1-1-1 0 0,0 6 1 0 0,2-8-737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5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212 310 15663 0 0,'0'0'719'0'0,"0"0"-20"0"0,0 0-238 0 0,0 0 656 0 0,0 0 335 0 0,-2-1 70 0 0,-1-2-607 0 0,1 2-737 0 0,1 0-1 0 0,-1-1 1 0 0,1 1 0 0 0,-1 0-1 0 0,1 0 1 0 0,-1 1-1 0 0,0-1 1 0 0,1 0-1 0 0,-1 1 1 0 0,0-1 0 0 0,0 1-1 0 0,1-1 1 0 0,-1 1-1 0 0,0 0 1 0 0,0 0 0 0 0,-2 0-1 0 0,-17 3 266 0 0,19-2 45 0 0,-1-1 21 0 0,-7 3-458 0 0,-1 0-1 0 0,1 0 1 0 0,-1 2 0 0 0,1-1-1 0 0,0 1 1 0 0,1 0 0 0 0,-1 1-1 0 0,1 0 1 0 0,0 1 0 0 0,1 0-1 0 0,-11 10 1 0 0,6-2-51 0 0,12-10 0 0 0,0 0 0 0 0,-4 9 0 0 0,5-13 0 0 0,0 0 0 0 0,0 0 0 0 0,0-1 0 0 0,0 1 0 0 0,0 0 0 0 0,0-1 0 0 0,0 1 0 0 0,0 0 0 0 0,0-1 0 0 0,1 1 0 0 0,-1 0 0 0 0,0-1 0 0 0,1 1 0 0 0,-1 0 0 0 0,0-1 0 0 0,1 1 0 0 0,0 0 0 0 0,2 3 0 0 0,1-1 0 0 0,0 1 0 0 0,0-1 0 0 0,0 0 0 0 0,0 0 0 0 0,1-1 0 0 0,-1 1 0 0 0,1-1 0 0 0,-1 0 0 0 0,7 2 0 0 0,-3-1 0 0 0,1 1 0 0 0,0 0 0 0 0,-1 0 0 0 0,0 1 0 0 0,0 1 0 0 0,10 8 0 0 0,-15-11 0 0 0,0 0 0 0 0,0 0 0 0 0,-1 0 0 0 0,0 0 0 0 0,0 1 0 0 0,3 4 0 0 0,4 12 0 0 0,-10-14 0 0 0,1-1 0 0 0,-1 0 0 0 0,1-1 0 0 0,-1 1 0 0 0,1 0 0 0 0,-1-1 0 0 0,-1 1 0 0 0,1-1 0 0 0,0 1 0 0 0,-1-1 0 0 0,0 0 0 0 0,0 0 0 0 0,-1 0 0 0 0,1 0 0 0 0,-1 0 0 0 0,-3 5 0 0 0,0-3 0 0 0,0-1 0 0 0,0 1 0 0 0,0-1 0 0 0,-1 0 0 0 0,1 0 0 0 0,-1-1 0 0 0,-9 5 0 0 0,-3-1 0 0 0,15-8 0 0 0,-12-1 0 0 0,13-2 0 0 0,2 2 0 0 0,-13-13 0 0 0,14 14 0 0 0,-1-1 0 0 0,1 1 0 0 0,-1 0 0 0 0,1-1 0 0 0,-1 1 0 0 0,1-1 0 0 0,-1 1 0 0 0,1 0 0 0 0,-1-1 0 0 0,1 1 0 0 0,-1-1 0 0 0,1 1 0 0 0,0-1 0 0 0,-1 0 0 0 0,1 1 0 0 0,0-1 0 0 0,-1 1 0 0 0,1-1 0 0 0,0 0 0 0 0,0 1 0 0 0,0-1 0 0 0,0 1 0 0 0,-1-1 0 0 0,1 0 0 0 0,0 1 0 0 0,0-1 0 0 0,0 0 0 0 0,0 1 0 0 0,1-2 0 0 0,-1-1 0 0 0,-3-10 0 0 0,3 1 0 0 0,4 2 0 0 0,3 1 0 0 0,2 3 0 0 0,-8 5 0 0 0,0 0 0 0 0,0 0 0 0 0,0 0 0 0 0,0 1 0 0 0,0-1 0 0 0,0 0 0 0 0,1 1 0 0 0,-1-1 0 0 0,0 1 0 0 0,0-1 0 0 0,1 1 0 0 0,-1-1 0 0 0,0 1 0 0 0,1 0 0 0 0,-1 0 0 0 0,0 0 0 0 0,1 0 0 0 0,-1 0 0 0 0,0 0 0 0 0,1 0 0 0 0,-1 0 0 0 0,3 1 0 0 0,2 0 0 0 0,1 1 0 0 0,-2-2 0 0 0,-1 1 0 0 0,1-1 0 0 0,0 0 0 0 0,8-1 0 0 0,1-1 0 0 0,-1 0 0 0 0,1 0 0 0 0,-1-1 0 0 0,0-1 0 0 0,0-1 0 0 0,0 1 0 0 0,-1-2 0 0 0,14-7 0 0 0,-12 6 0 0 0,-10 5 0 0 0,0 0 0 0 0,0 0 0 0 0,0 0 0 0 0,0-1 0 0 0,0 1 0 0 0,-1-1 0 0 0,1 0 0 0 0,5-6 0 0 0,14-13-16 0 0,-17 17 30 0 0,0 0 1 0 0,0-1 0 0 0,-1 0 0 0 0,1 0-1 0 0,4-8 1 0 0,-8 12 356 0 0,-1 0 117 0 0,7-9 464 0 0,-38 77-787 0 0,27-60-270 0 0,0 1 1 0 0,1 0-1 0 0,0 0 0 0 0,0 0 1 0 0,1 0-1 0 0,0 1 0 0 0,-1 11 1 0 0,2-15 33 0 0,0 0 0 0 0,1 0 1 0 0,-1 0-1 0 0,1 1 0 0 0,-1-1 1 0 0,1 0-1 0 0,0 0 0 0 0,1 0 1 0 0,-1 0-1 0 0,1 0 0 0 0,0-1 1 0 0,0 1-1 0 0,4 6 0 0 0,-4-9 62 0 0,-1 0-1 0 0,1 0 0 0 0,-1 0 0 0 0,1 0 0 0 0,0-1 1 0 0,-1 1-1 0 0,1-1 0 0 0,0 1 0 0 0,0-1 0 0 0,-1 0 1 0 0,1 0-1 0 0,0 1 0 0 0,0-1 0 0 0,0 0 1 0 0,-1-1-1 0 0,4 1 0 0 0,-2-1 11 0 0,4 1-1 0 0,1-2 0 0 0,-1 1 0 0 0,0-1 0 0 0,0 0 0 0 0,0-1 0 0 0,0 1 0 0 0,0-1 0 0 0,-1-1 0 0 0,1 1 0 0 0,-1-1 0 0 0,0-1 0 0 0,0 1 0 0 0,7-8 0 0 0,8-8 0 0 0,-1-1 0 0 0,18-25 0 0 0,-27 33 0 0 0,0-1 138 0 0,-2-1 1 0 0,1 1-1 0 0,-2-2 1 0 0,0 1-1 0 0,-1-1 0 0 0,0 0 1 0 0,-2 0-1 0 0,0-1 1 0 0,6-34-1 0 0,-5 22 37 0 0,-1 0 0 0 0,-1 0 0 0 0,-2 0 0 0 0,-1 0 1 0 0,-4-44-1 0 0,1 53 102 0 0,2 16-171 0 0,0 0 0 0 0,0 0 0 0 0,-1-1 0 0 0,1 1 0 0 0,-1 0 0 0 0,0 0 0 0 0,-2-4-1 0 0,2 7-87 0 0,0-1 0 0 0,0 1 0 0 0,0 0 0 0 0,1 0-1 0 0,-1 0 1 0 0,0 0 0 0 0,0 0 0 0 0,-1 0 0 0 0,1 1-1 0 0,0-1 1 0 0,0 0 0 0 0,0 0 0 0 0,0 1 0 0 0,-1-1-1 0 0,1 1 1 0 0,0-1 0 0 0,-1 1 0 0 0,1 0 0 0 0,0-1-1 0 0,-1 1 1 0 0,1 0 0 0 0,0 0 0 0 0,-1 0 0 0 0,1 0-1 0 0,-1 0 1 0 0,-1 1 0 0 0,-2-1-18 0 0,0 1 0 0 0,1 0 0 0 0,-1 0 0 0 0,0 1 0 0 0,1-1 0 0 0,-1 1 0 0 0,1 0 0 0 0,-1 0 0 0 0,1 1 0 0 0,0-1 0 0 0,0 1 0 0 0,0 0 0 0 0,-6 6 0 0 0,-1 1 0 0 0,1 1 0 0 0,1 1 0 0 0,-11 14 0 0 0,12-12-64 0 0,-1 1-1 0 0,2 0 1 0 0,0 1-1 0 0,1-1 1 0 0,0 1 0 0 0,2 0-1 0 0,0 1 1 0 0,0-1-1 0 0,2 1 1 0 0,0-1 0 0 0,0 1-1 0 0,2 20 1 0 0,3 6-184 0 0,1 0 1 0 0,2 0 0 0 0,19 64-1 0 0,-20-90 99 0 0,1-2 133 0 0,-5-15 16 0 0,-1 1 0 0 0,0 0 0 0 0,1-1 0 0 0,-1 1 0 0 0,1-1 0 0 0,0 1 0 0 0,-1-1 0 0 0,1 1 0 0 0,-1-1 0 0 0,1 1 0 0 0,0-1 0 0 0,-1 1 0 0 0,2 0 0 0 0,0-1 0 0 0,2 0 0 0 0,9-10 0 0 0,-11 7 0 0 0,1 1 0 0 0,-1-1 0 0 0,0 1 0 0 0,0-1 0 0 0,0 0 0 0 0,-1 0 0 0 0,1 0 0 0 0,0 0 0 0 0,-1 0 0 0 0,0-1 0 0 0,1-4 0 0 0,0 1 0 0 0,0 0 0 0 0,-1-1 0 0 0,0 1 0 0 0,0-9 0 0 0,-2 3 0 0 0,-2 1 0 0 0,-3 1 0 0 0,-3 5 0 0 0,8 5 0 0 0,-2-1 0 0 0,12 1 0 0 0,4-1 0 0 0,69-9 0 0 0,-79 10-169 0 0,1 0 61 0 0,1 1-3757 0 0,2 0-3423 0 0,-7 0-618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5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17503 0 0,'0'0'803'0'0,"0"0"-18"0"0,0 0-290 0 0,0 0 626 0 0,0 0 331 0 0,0 0 69 0 0,-2 0-123 0 0,-27 0-755 0 0,0 2 1 0 0,0 1-1 0 0,-32 8 0 0 0,47-8-419 0 0,1 0-1 0 0,-1 1 1 0 0,1 1-1 0 0,0 1 1 0 0,0 0-1 0 0,1 0 1 0 0,0 1 0 0 0,-19 15-1 0 0,15-6-223 0 0,13-8 0 0 0,7 1 0 0 0,0-5 0 0 0,0-1 0 0 0,0 0 0 0 0,0 1 0 0 0,1-1 0 0 0,0-1 0 0 0,-1 1 0 0 0,6 1 0 0 0,11 7 0 0 0,-6-2 0 0 0,3 1 0 0 0,27 22 0 0 0,-41-29 0 0 0,0 1 0 0 0,-1-1 0 0 0,1 1 0 0 0,-1 0 0 0 0,0 0 0 0 0,0 0 0 0 0,0 0 0 0 0,0 0 0 0 0,-1 1 0 0 0,1-1 0 0 0,-1 1 0 0 0,2 6 0 0 0,-3-8 21 0 0,-1 0 0 0 0,1 0 0 0 0,-1 1 0 0 0,0-1-1 0 0,0 0 1 0 0,0 1 0 0 0,0-1 0 0 0,0 0 0 0 0,-1 0 0 0 0,0 1 0 0 0,1-1-1 0 0,-1 0 1 0 0,0 0 0 0 0,-2 4 0 0 0,0-2 65 0 0,0-1 1 0 0,0 1-1 0 0,0-1 1 0 0,0 1-1 0 0,-1-1 0 0 0,0 0 1 0 0,-7 6-1 0 0,-3 1 120 0 0,-1-1-1 0 0,0-1 1 0 0,-1 0-1 0 0,-18 7 1 0 0,29-14-335 0 0,0 0-1 0 0,0 0 1 0 0,-1 0 0 0 0,1 0-1 0 0,-1-1 1 0 0,1 1 0 0 0,-1-2-1 0 0,1 1 1 0 0,-1 0 0 0 0,1-1-1 0 0,-1 0 1 0 0,0-1 0 0 0,-8 0-1 0 0,8-2-19 0 0,6 3 136 0 0,-1 0 1 0 0,1 0-1 0 0,-1 0 0 0 0,1-1 1 0 0,0 1-1 0 0,-1 0 0 0 0,1 0 1 0 0,0-1-1 0 0,-1 1 0 0 0,1 0 0 0 0,0-1 1 0 0,-1 1-1 0 0,1 0 0 0 0,0-1 1 0 0,0 1-1 0 0,-1 0 0 0 0,1-1 1 0 0,0 1-1 0 0,0-1 0 0 0,0 1 1 0 0,0 0-1 0 0,-1-1 0 0 0,1 1 1 0 0,0-1-1 0 0,0 1 0 0 0,0-1 0 0 0,0 1 1 0 0,0 0-1 0 0,0-1 0 0 0,0 1 1 0 0,0-1-1 0 0,0 1 0 0 0,0-1 1 0 0,1 1-1 0 0,-1-1 0 0 0,0 1 11 0 0,0-2-66 0 0,0 1-1 0 0,1-1 0 0 0,-1 1 0 0 0,1-1 0 0 0,-1 1 0 0 0,1-1 1 0 0,-1 1-1 0 0,1 0 0 0 0,0-1 0 0 0,0 1 0 0 0,0 0 1 0 0,0-1-1 0 0,0 1 0 0 0,0 0 0 0 0,0 0 0 0 0,0 0 0 0 0,0 0 1 0 0,0 0-1 0 0,1 0 0 0 0,-1 0 0 0 0,0 0 0 0 0,3 0 1 0 0,3-3-3 0 0,1 0 1 0 0,15-4 0 0 0,-17 6-185 0 0,192-76-1341 0 0,-188 74 1587 0 0,7-4 343 0 0,-1 0 0 0 0,0-1 0 0 0,24-18-1 0 0,-31 20-106 0 0,1-1 0 0 0,-2 0 0 0 0,1-1-1 0 0,-1 0 1 0 0,0 0 0 0 0,9-15 0 0 0,-15 19-101 0 0,0 0 1 0 0,0 0-1 0 0,0 0 0 0 0,-1 0 1 0 0,0 0-1 0 0,0 0 1 0 0,0-8-1 0 0,1-1-20 0 0,-2 12-28 0 0,0 1 1 0 0,0-1-1 0 0,0 1 1 0 0,-1-1-1 0 0,1 1 1 0 0,0-1-1 0 0,-1 1 1 0 0,1 0-1 0 0,-1-1 0 0 0,0 1 1 0 0,1-1-1 0 0,-1 1 1 0 0,0 0-1 0 0,0 0 1 0 0,0-1-1 0 0,0 1 1 0 0,0 0-1 0 0,0 0 0 0 0,0 0 1 0 0,-1 0-1 0 0,1 0 1 0 0,0 0-1 0 0,-3-1 1 0 0,4 2-75 0 0,-1 0 0 0 0,1-1 0 0 0,0 1 0 0 0,-1 0 0 0 0,1 0 0 0 0,0-1 0 0 0,-1 1 0 0 0,1 0 0 0 0,0 0 0 0 0,-1 0 0 0 0,1 0 0 0 0,0 0 0 0 0,-1 0 0 0 0,1-1 0 0 0,0 1 0 0 0,-1 0 0 0 0,1 0 0 0 0,-1 0 1 0 0,1 0-1 0 0,0 0 0 0 0,-1 0 0 0 0,1 0 0 0 0,0 1 0 0 0,-1-1 0 0 0,1 0 0 0 0,-1 0 0 0 0,1 0 0 0 0,0 0 0 0 0,-1 0 0 0 0,1 0 0 0 0,0 1 0 0 0,-1-1 0 0 0,1 0 0 0 0,0 0 0 0 0,0 1 0 0 0,-1-1 0 0 0,1 0 0 0 0,0 0 0 0 0,-1 1 0 0 0,1 0 1 0 0,0-1-6 0 0,-3 2 2 0 0,0 0 0 0 0,1 0 0 0 0,-1 1 0 0 0,1-1 0 0 0,-1 1 0 0 0,1 0 0 0 0,0 0 0 0 0,0-1 0 0 0,0 2 0 0 0,1-1 0 0 0,-1 0 0 0 0,-1 4 0 0 0,0 3-4 0 0,0 0 0 0 0,-2 18 0 0 0,-2 10-65 0 0,5-32-86 0 0,1-1 0 0 0,-1 1 0 0 0,1 0-1 0 0,1 0 1 0 0,-1 0 0 0 0,1-1 0 0 0,0 1 0 0 0,0 0 0 0 0,2 6 0 0 0,-2-9 127 0 0,1 0 1 0 0,0 0 0 0 0,0 0-1 0 0,0-1 1 0 0,0 1 0 0 0,1 0-1 0 0,-1-1 1 0 0,1 1 0 0 0,0-1-1 0 0,-1 1 1 0 0,1-1 0 0 0,0 0-1 0 0,0 0 1 0 0,1 0 0 0 0,-1 0-1 0 0,0 0 1 0 0,1-1 0 0 0,-1 1-1 0 0,5 2 1 0 0,-1-2-398 0 0,-1 0 1 0 0,1 0-1 0 0,0 0 1 0 0,0 0-1 0 0,1-1 0 0 0,-1 0 1 0 0,0-1-1 0 0,0 1 0 0 0,1-1 1 0 0,-1 0-1 0 0,0 0 1 0 0,0-1-1 0 0,0 0 0 0 0,11-3 1 0 0,-8 1-2213 0 0,0 0 0 0 0,15-7 0 0 0,-4-1-4002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2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220 696 5639 0 0,'0'0'124'0'0,"0"0"18"0"0,0 0 11 0 0,0 0 52 0 0,0 0 170 0 0,0 0 69 0 0,-2-6 451 0 0,-33-54 2289 0 0,34 59-3018 0 0,1-1 2 0 0,-5-13 267 0 0,1-1-1 0 0,1 1 0 0 0,-2-26 1 0 0,4 37-300 0 0,1 1-1 0 0,-1 0 1 0 0,1 0 0 0 0,-1 0 0 0 0,0 0 0 0 0,-2-4 0 0 0,-1-11 1686 0 0,-17 17-1014 0 0,19 2-769 0 0,0-1 1 0 0,-1 1 0 0 0,1 1-1 0 0,0-1 1 0 0,0 0 0 0 0,0 0 0 0 0,0 1-1 0 0,0-1 1 0 0,0 1 0 0 0,1-1 0 0 0,-1 1-1 0 0,0 0 1 0 0,1 0 0 0 0,-3 3-1 0 0,3-4-24 0 0,-14 22 441 0 0,0-1 0 0 0,1 2 0 0 0,1 0 0 0 0,2 1 0 0 0,-16 46 0 0 0,22-48 55 0 0,5-21-275 0 0,0 12 10 0 0,-1-10-164 0 0,5 18 30 0 0,0-9-111 0 0,0-1 11 0 0,1-1 44 0 0,-4-11-50 0 0,-1 1 0 0 0,0-1 0 0 0,1 0 1 0 0,0 1-1 0 0,-1-1 0 0 0,1 1 1 0 0,-1-1-1 0 0,1 0 0 0 0,-1 1 0 0 0,1-1 1 0 0,0 0-1 0 0,-1 0 0 0 0,1 0 1 0 0,0 1-1 0 0,-1-1 0 0 0,1 0 0 0 0,-1 0 1 0 0,1 0-1 0 0,0 0 0 0 0,0 0 1 0 0,1 0 7 0 0,4 2 2 0 0,5-2 44 0 0,12-12 24 0 0,-8 3-68 0 0,0-1 1 0 0,-1-1-1 0 0,0 0 1 0 0,19-21-1 0 0,15-10-15 0 0,6-8 0 0 0,64-89-64 0 0,-107 123 64 0 0,-1-1 0 0 0,0-1 0 0 0,13-32 0 0 0,14-60 0 0 0,-6 14 0 0 0,11-36 68 0 0,-29 87-72 0 0,-11 34 4 0 0,-2 11 0 0 0,0-1-1 0 0,0 1 1 0 0,0 0-1 0 0,0 0 1 0 0,0-1-1 0 0,0 1 1 0 0,0 0 0 0 0,0 0-1 0 0,0-1 1 0 0,0 1-1 0 0,-1 0 1 0 0,1 0-1 0 0,0 0 1 0 0,0-1-1 0 0,0 1 1 0 0,0 0 0 0 0,-1 0-1 0 0,1 0 1 0 0,0 0-1 0 0,0 0 1 0 0,0-1-1 0 0,-1 1 1 0 0,1 0-1 0 0,0 0 1 0 0,0 0 0 0 0,-1 0-1 0 0,1 0 1 0 0,0 0-1 0 0,-1 0 1 0 0,-8 1-53 0 0,6 0 42 0 0,-1 1 10 0 0,-8 11-61 0 0,-4 11 68 0 0,1 0 1 0 0,-14 31-1 0 0,-3 17 331 0 0,27-61-255 0 0,1 0 1 0 0,-7 21-1 0 0,-4 13 167 0 0,5-19-145 0 0,1 1 0 0 0,1 0 0 0 0,2 1 0 0 0,0-1 0 0 0,2 1 0 0 0,-1 35 0 0 0,5-56-84 0 0,0 0 1 0 0,0 0-1 0 0,1 0 0 0 0,-1-1 0 0 0,2 1 0 0 0,2 12 0 0 0,3-2 33 0 0,1 0-1 0 0,12 20 1 0 0,-14-28-22 0 0,10 19 2 0 0,-5-3 20 0 0,-9-22-33 0 0,0 0-1 0 0,0 0 0 0 0,0-1 1 0 0,0 1-1 0 0,0-1 1 0 0,5 4-1 0 0,-1 0-18 0 0,-6-6-1 0 0,1 1 0 0 0,-1-1 0 0 0,1 1 0 0 0,-1 0 1 0 0,1-1-1 0 0,-1 1 0 0 0,1-1 0 0 0,-1 0 0 0 0,1 1 0 0 0,0-1 1 0 0,-1 1-1 0 0,1-1 0 0 0,0 0 0 0 0,-1 0 0 0 0,1 1 0 0 0,0-1 1 0 0,-1 0-1 0 0,2 0 0 0 0,13 3-24 0 0,-13-2-71 0 0,1-2 3 0 0,1-1-54 0 0,0 1 0 0 0,1-1-1 0 0,-1 0 1 0 0,0-1-1 0 0,0 1 1 0 0,6-6-1 0 0,14-11-2046 0 0,-11 8 138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3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3 159 14711 0 0,'0'0'672'0'0,"0"0"-9"0"0,0 2-424 0 0,-2 6-75 0 0,1-5 545 0 0,1-3 232 0 0,0 0 41 0 0,0 0-61 0 0,42 6 1488 0 0,-16-7-1811 0 0,-19 0-531 0 0,1 1 0 0 0,0 0 0 0 0,0 0 0 0 0,0 0 0 0 0,0 1 0 0 0,-1 1 0 0 0,11 2-1 0 0,31 14-53 0 0,-18-6-12 0 0,33 9 1 0 0,-53-19-2 0 0,0 1 0 0 0,-1-2-1 0 0,1 0 1 0 0,0 0 0 0 0,0-1 0 0 0,0 0 0 0 0,13-2 0 0 0,69-17 70 0 0,-81 16-36 0 0,1-1-1 0 0,-1-1 1 0 0,0 0 0 0 0,0-1-1 0 0,12-8 1 0 0,2-2 130 0 0,-1-1 1 0 0,0-1-1 0 0,-2-1 0 0 0,42-44 0 0 0,-63 60-155 0 0,0 1 0 0 0,0-1-1 0 0,0 0 1 0 0,0 0-1 0 0,2-5 1 0 0,2-5 33 0 0,-5 9 0 0 0,-6-2-31 0 0,3 5-15 0 0,0 0 1 0 0,0 0-1 0 0,0 0 0 0 0,1 1 1 0 0,-1-1-1 0 0,-1 1 0 0 0,1 0 1 0 0,0-1-1 0 0,0 1 0 0 0,0 0 1 0 0,0 0-1 0 0,0 0 0 0 0,0 0 1 0 0,0 1-1 0 0,0-1 0 0 0,0 1 0 0 0,0-1 1 0 0,0 1-1 0 0,0-1 0 0 0,0 1 1 0 0,0 0-1 0 0,1 0 0 0 0,-1 0 1 0 0,-3 3-1 0 0,-4 2-24 0 0,0 1 0 0 0,0 1 0 0 0,-9 10 0 0 0,12-12 24 0 0,-7 8 27 0 0,1 0 0 0 0,0 1 1 0 0,1 0-1 0 0,1 1 0 0 0,0 0 0 0 0,1 1 0 0 0,-7 19 0 0 0,6-10 26 0 0,1 0-1 0 0,2 1 0 0 0,1 0 1 0 0,-4 34-1 0 0,9-50 7 0 0,1 0 1 0 0,0 0-1 0 0,1 0 1 0 0,3 19-1 0 0,14 43 219 0 0,-18-71-268 0 0,6 11 61 0 0,-4-11-56 0 0,1 1 0 0 0,0 0-1 0 0,0-1 1 0 0,0 0 0 0 0,0 0 0 0 0,0 1 0 0 0,0-2 0 0 0,1 1 0 0 0,-1 0 0 0 0,0-1 0 0 0,1 0-1 0 0,0 1 1 0 0,-1-2 0 0 0,1 1 0 0 0,0 0 0 0 0,-1-1 0 0 0,1 1 0 0 0,4-1 0 0 0,-1 0 3 0 0,0 0 1 0 0,1-1 0 0 0,-1 0-1 0 0,0 0 1 0 0,1-1 0 0 0,-1 0-1 0 0,0 0 1 0 0,8-4-1 0 0,42-21 89 0 0,-1-3-1 0 0,52-38 0 0 0,-81 50-12 0 0,-18 13-53 0 0,1-1 0 0 0,-2 0 0 0 0,1-1 0 0 0,-1 0 0 0 0,0 0 0 0 0,0-1 0 0 0,11-14-1 0 0,4-11 158 0 0,22-35 347 0 0,-42 64-417 0 0,2-1-43 0 0,-3 3 11 0 0,-2 2 6 0 0,0 0-22 0 0,0 0-11 0 0,-2 1-12 0 0,-2 0-43 0 0,1 1 0 0 0,-1-1 0 0 0,1 1 0 0 0,0 0 0 0 0,0 0 0 0 0,0 0 0 0 0,0 0-1 0 0,0 0 1 0 0,1 1 0 0 0,-1-1 0 0 0,1 1 0 0 0,-1 0 0 0 0,-1 3 0 0 0,-7 10 11 0 0,-11 22-1 0 0,8-14-29 0 0,3-3 9 0 0,1-1 0 0 0,0 2 0 0 0,-6 24 0 0 0,8-23 0 0 0,4-10 0 0 0,2 2 0 0 0,1 3 1 0 0,1-2 2 0 0,1-12 4 0 0,-1-3-1 0 0,0-1 1 0 0,1 1-1 0 0,-1-1 1 0 0,0 1-1 0 0,1-1 1 0 0,-1 0 0 0 0,1 1-1 0 0,-1-1 1 0 0,1 0-1 0 0,-1 1 1 0 0,1-1-1 0 0,-1 0 1 0 0,1 0-1 0 0,-1 1 1 0 0,1-1-1 0 0,-1 0 1 0 0,1 0-1 0 0,-1 0 1 0 0,1 0 0 0 0,0 0-1 0 0,3 1 5 0 0,-1 0-1 0 0,0 0 1 0 0,0-1 0 0 0,0 0 0 0 0,0 1-1 0 0,0-1 1 0 0,1 0 0 0 0,-1-1-1 0 0,0 1 1 0 0,0 0 0 0 0,0-1 0 0 0,0 0-1 0 0,0 0 1 0 0,1 0 0 0 0,4-2-1 0 0,2-3-13 0 0,1 0 0 0 0,15-11 0 0 0,-25 16 5 0 0,17-11-23 0 0,-2-1 0 0 0,0 0 0 0 0,-1-1 0 0 0,0-1 0 0 0,-1 0 0 0 0,-1-1 0 0 0,15-23 0 0 0,-26 36 26 0 0,0-1-1 0 0,-1 0 0 0 0,1 0 1 0 0,-1 0-1 0 0,0 0 1 0 0,0 0-1 0 0,0-1 1 0 0,-1 1-1 0 0,1 0 1 0 0,-1 0-1 0 0,0 0 1 0 0,0-1-1 0 0,-1 1 1 0 0,1 0-1 0 0,-1 0 1 0 0,-2-7-1 0 0,-1-1 11 0 0,0 0 0 0 0,-1 0 1 0 0,-1 0-1 0 0,-7-11 0 0 0,12 21-15 0 0,0 0 0 0 0,-1 0 0 0 0,1 0 0 0 0,-1 1 0 0 0,1-1 0 0 0,-1 0 0 0 0,0 1 0 0 0,1-1 0 0 0,-1 1 0 0 0,0 0 0 0 0,-3-2 0 0 0,4 2-4 0 0,0 0-1 0 0,0 0 1 0 0,-1 0 0 0 0,1 1 0 0 0,0-1-1 0 0,-1 0 1 0 0,1 1 0 0 0,-1-1-1 0 0,1 1 1 0 0,-1 0 0 0 0,1-1 0 0 0,-1 1-1 0 0,1 0 1 0 0,-1 0 0 0 0,1 0-1 0 0,-1 0 1 0 0,1 0 0 0 0,-3 0-1 0 0,0 1-10 0 0,-19 0-240 0 0,22 0 175 0 0,1-1 3 0 0,0 0 10 0 0,0 0 3 0 0,0 0 0 0 0,11 7-121 0 0,-5-5 139 0 0,0 1-1 0 0,-1-1 1 0 0,1-1 0 0 0,0 1 0 0 0,0-1 0 0 0,0 0 0 0 0,9 0 0 0 0,45-3-40 0 0,-30 0 33 0 0,-4 0 101 0 0,-12 1 33 0 0,-1 1 0 0 0,1 0 0 0 0,23 3 1 0 0,-33-2-44 0 0,0 0 0 0 0,0 0 0 0 0,0 0 0 0 0,0 1 0 0 0,0-1 1 0 0,0 1-1 0 0,-1 0 0 0 0,1 0 0 0 0,-1 1 0 0 0,1-1 0 0 0,-1 1 0 0 0,0-1 1 0 0,0 1-1 0 0,0 0 0 0 0,0 0 0 0 0,3 6 0 0 0,1 0 17 0 0,-2 1-1 0 0,1-1 1 0 0,-1 1 0 0 0,0 0-1 0 0,-1 1 1 0 0,-1-1 0 0 0,1 1-1 0 0,-2 0 1 0 0,1 0 0 0 0,-2 0-1 0 0,2 16 1 0 0,-4-8-97 0 0,0-15 23 0 0,-2 4-92 0 0,1 15 19 0 0,15-30 25 0 0,2-6 131 0 0,-1-1 0 0 0,0 0 0 0 0,-1 0 0 0 0,19-31 0 0 0,-16 23-35 0 0,30-33 1 0 0,-20 30-30 0 0,-9 12 0 0 0,-8 12 0 0 0,-5 2 0 0 0,9-1 0 0 0,-3 3-12 0 0,-8-1 1 0 0,0-1-1 0 0,0 0 0 0 0,0 1 1 0 0,-1 0-1 0 0,1-1 1 0 0,-1 1-1 0 0,1 0 1 0 0,-1 0-1 0 0,0 0 1 0 0,0 0-1 0 0,0 0 1 0 0,0 0-1 0 0,0 0 1 0 0,0 0-1 0 0,-1 0 1 0 0,1 0-1 0 0,0 1 1 0 0,-1-1-1 0 0,0 0 1 0 0,0 3-1 0 0,1-1 2 0 0,0 0-1 0 0,-1-1 0 0 0,1 1 1 0 0,0 0-1 0 0,1-1 1 0 0,-1 1-1 0 0,3 3 0 0 0,-1-2 2 0 0,1 1 0 0 0,0-1-1 0 0,0-1 1 0 0,0 1 0 0 0,1-1-1 0 0,0 1 1 0 0,0-1-1 0 0,0-1 1 0 0,0 1 0 0 0,0-1-1 0 0,1 0 1 0 0,8 4 0 0 0,-6-4-4 0 0,0-1 0 0 0,0 1 0 0 0,0-2 0 0 0,0 1 0 0 0,1-1 0 0 0,-1 0 0 0 0,0-1 0 0 0,16-1 0 0 0,-13 0 40 0 0,0-1 0 0 0,0 0 0 0 0,-1-1-1 0 0,1 0 1 0 0,-1-1 0 0 0,0 0-1 0 0,0 0 1 0 0,0-1 0 0 0,0 0 0 0 0,-1-1-1 0 0,0 0 1 0 0,0-1 0 0 0,0 1-1 0 0,13-16 1 0 0,-17 16 12 0 0,-1 0 0 0 0,-1 0 0 0 0,1 0 0 0 0,-1 0 0 0 0,0 0 0 0 0,0-1 0 0 0,0 1 0 0 0,2-13-1 0 0,-5 16-17 0 0,1 0 0 0 0,-1 0-1 0 0,1-1 1 0 0,-1 1 0 0 0,0 0-1 0 0,-1 0 1 0 0,1-1 0 0 0,0 1 0 0 0,-2-5-1 0 0,1 6-9 0 0,1 1 0 0 0,-1-1 1 0 0,0 0-1 0 0,0 1 0 0 0,0-1 0 0 0,0 0 0 0 0,0 1 0 0 0,0 0 0 0 0,0-1 0 0 0,0 1 1 0 0,-1 0-1 0 0,1-1 0 0 0,-1 1 0 0 0,1 0 0 0 0,-1 0 0 0 0,1 0 0 0 0,-4-1 0 0 0,2 1-10 0 0,0 0 0 0 0,0 0 0 0 0,0 0-1 0 0,0 1 1 0 0,0-1 0 0 0,-1 1 0 0 0,1 0-1 0 0,0 0 1 0 0,0 0 0 0 0,0 0-1 0 0,-1 0 1 0 0,1 1 0 0 0,0 0 0 0 0,0-1-1 0 0,0 1 1 0 0,0 0 0 0 0,0 1 0 0 0,0-1-1 0 0,0 0 1 0 0,1 1 0 0 0,-1 0-1 0 0,-4 3 1 0 0,-3 2-17 0 0,0 2 0 0 0,1 0 0 0 0,0 0 1 0 0,-9 12-1 0 0,0 2 1 0 0,2 1 1 0 0,1 0 0 0 0,1 2 0 0 0,1 0-1 0 0,1 0 1 0 0,1 1 0 0 0,2 0 0 0 0,1 1-1 0 0,-6 31 1 0 0,13-51 9 0 0,0 0 0 0 0,0 0 0 0 0,0 1 0 0 0,1-1 0 0 0,0 0 1 0 0,1 0-1 0 0,3 16 0 0 0,-3-20-1 0 0,0-1 0 0 0,0 0 0 0 0,0 1 0 0 0,0-1 0 0 0,1 0 0 0 0,0 0 1 0 0,-1 0-1 0 0,1 0 0 0 0,0 0 0 0 0,1 0 0 0 0,-1 0 0 0 0,0-1 0 0 0,1 1 0 0 0,0-1 1 0 0,-1 0-1 0 0,1 1 0 0 0,0-1 0 0 0,0-1 0 0 0,0 1 0 0 0,6 2 0 0 0,-4-2-75 0 0,0 0 0 0 0,0-1 0 0 0,0 0 0 0 0,1 0 1 0 0,-1 0-1 0 0,0-1 0 0 0,0 0 0 0 0,1 0 0 0 0,-1 0 0 0 0,0 0 0 0 0,1-1 0 0 0,-1 0 0 0 0,0 0 0 0 0,0-1 0 0 0,9-2 0 0 0,-4-1-838 0 0,0 1 1 0 0,12-9-1 0 0,18-15-6825 0 0,-17 11 302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5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21191 0 0,'0'0'480'0'0,"0"0"67"0"0,0 0 31 0 0,0 0-56 0 0,-8 0-181 0 0,0 1-127 0 0,1 0-1 0 0,-1 0 1 0 0,1 0 0 0 0,-1 1-1 0 0,1 0 1 0 0,0 0 0 0 0,0 1-1 0 0,0 0 1 0 0,0 0 0 0 0,0 1-1 0 0,1 0 1 0 0,-13 9 0 0 0,-2 5 831 0 0,1 1-1 0 0,-22 25 1 0 0,30-31-953 0 0,10-11-92 0 0,-1 1 0 0 0,1 0 0 0 0,0 0 0 0 0,0 0 0 0 0,0 0 0 0 0,0 0 0 0 0,-2 6 0 0 0,4-9 0 0 0,0 0 0 0 0,0 1 0 0 0,-1-1 0 0 0,1 0 0 0 0,0 1 0 0 0,0-1 0 0 0,0 0 0 0 0,0 1 0 0 0,0-1 0 0 0,0 0 0 0 0,0 1 0 0 0,0-1 0 0 0,0 1 0 0 0,0-1 0 0 0,0 0 0 0 0,0 1 0 0 0,0-1 0 0 0,0 0 0 0 0,1 1 0 0 0,-1-1 0 0 0,0 0 0 0 0,0 1 0 0 0,3 0 0 0 0,-1 0 0 0 0,0-1 0 0 0,1 1 0 0 0,-1-1 0 0 0,1 1 0 0 0,-1-1 0 0 0,1 0 0 0 0,-1 0 0 0 0,1 0 0 0 0,4-1 0 0 0,2 1 0 0 0,9-1 0 0 0,0-1 0 0 0,-1-1 0 0 0,35-9 0 0 0,16-4 0 0 0,-57 15 15 0 0,0-1 127 0 0,0 1 1 0 0,17 1 0 0 0,-25 12 854 0 0,-3-6-956 0 0,0 0 1 0 0,0 0-1 0 0,-1 0 0 0 0,1 0 1 0 0,-1 1-1 0 0,0-1 0 0 0,-4 11 0 0 0,-20 42 178 0 0,6-15-160 0 0,-8 23-1043 0 0,10-26-1269 0 0,-14 53-1 0 0,34-92-3861 0 0,8-2 2208 0 0,3-4-1940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5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117 137 23039 0 0,'0'2'1057'0'0,"-1"28"-258"0"0,-12 54 0 0 0,3-24 3 0 0,-27 159-304 0 0,15-102-187 0 0,-8 139-1 0 0,26-223-374 0 0,5-43-418 0 0,0 0 0 0 0,4-15 1 0 0,-2 14 929 0 0,-1 0 0 0 0,1-21 0 0 0,-1-93 290 0 0,6 0-1 0 0,29-156 1 0 0,-28 233-738 0 0,16-47 0 0 0,-19 78 0 0 0,1 0 0 0 0,0 0 0 0 0,1 0 0 0 0,1 1 0 0 0,1 1 0 0 0,11-16 0 0 0,-18 27 171 0 0,1 1 0 0 0,-1-1 0 0 0,1 1 1 0 0,0 0-1 0 0,0 0 0 0 0,0 0 0 0 0,1 1 0 0 0,-1-1 0 0 0,1 1 1 0 0,7-3-1 0 0,-11 6-162 0 0,0-1 1 0 0,-1 0 0 0 0,1 0 0 0 0,0 1 0 0 0,0-1-1 0 0,-1 1 1 0 0,1-1 0 0 0,0 0 0 0 0,-1 1 0 0 0,1-1-1 0 0,-1 1 1 0 0,1-1 0 0 0,0 1 0 0 0,-1 0 0 0 0,1-1-1 0 0,0 2 1 0 0,-1-1-11 0 0,4 3 2 0 0,-1 1 0 0 0,0-1 0 0 0,0 1 0 0 0,0 0 1 0 0,-1 0-1 0 0,0 0 0 0 0,1 0 0 0 0,-2 0 0 0 0,1 0 0 0 0,-1 0 0 0 0,0 1 0 0 0,0-1 1 0 0,0 8-1 0 0,0 8-18 0 0,-1 0 1 0 0,-4 23 0 0 0,3-27-15 0 0,-1 2-244 0 0,0 0-1 0 0,-2 0 1 0 0,0 0-1 0 0,-1 0 1 0 0,-1-1-1 0 0,-12 29 1 0 0,15-43 266 0 0,1 0-1 0 0,-1 0 1 0 0,0 0-1 0 0,0-1 1 0 0,0 1-1 0 0,0-1 1 0 0,0 1 0 0 0,-1-1-1 0 0,0 0 1 0 0,1-1-1 0 0,-1 1 1 0 0,0-1-1 0 0,0 1 1 0 0,-1-1-1 0 0,1 0 1 0 0,0-1 0 0 0,-6 2-1 0 0,7-2-149 0 0,0 0-1 0 0,0-1 1 0 0,0 0-1 0 0,0 0 1 0 0,-1 0-1 0 0,1 0 1 0 0,0 0 0 0 0,0 0-1 0 0,0-1 1 0 0,0 0-1 0 0,-5-1 1 0 0,5 1-268 0 0,0-1 0 0 0,0 1-1 0 0,0-1 1 0 0,1 0 0 0 0,-1 0 0 0 0,1 0 0 0 0,-1 0 0 0 0,1 0 0 0 0,-1-1 0 0 0,1 1-1 0 0,0-1 1 0 0,-3-4 0 0 0,-6-14-7761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5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83 19351 0 0,'2'0'886'0'0,"2"-1"-707"0"0,0 0 0 0 0,0 0 0 0 0,0 0 0 0 0,0-1 0 0 0,0 0 0 0 0,0 1 0 0 0,-1-1 0 0 0,1 0 0 0 0,3-3 0 0 0,-5 3 82 0 0,0 1 0 0 0,-1 0 1 0 0,1-1-1 0 0,0 0 1 0 0,-1 1-1 0 0,1-1 0 0 0,-1 0 1 0 0,0 0-1 0 0,0 0 0 0 0,1 0 1 0 0,-1 0-1 0 0,0 0 0 0 0,-1 0 1 0 0,1 0-1 0 0,0 0 0 0 0,-1 0 1 0 0,1 0-1 0 0,-1-1 0 0 0,1-2 1 0 0,-5-3 75 0 0,4 7-310 0 0,0 0-1 0 0,0 1 0 0 0,-1-1 1 0 0,1 0-1 0 0,-1 0 1 0 0,1 1-1 0 0,-1-1 0 0 0,1 0 1 0 0,-1 1-1 0 0,1-1 1 0 0,-1 1-1 0 0,1-1 1 0 0,-1 0-1 0 0,0 1 0 0 0,1-1 1 0 0,-1 1-1 0 0,0 0 1 0 0,0-1-1 0 0,1 1 1 0 0,-1 0-1 0 0,0-1 0 0 0,0 1 1 0 0,1 0-1 0 0,-1 0 1 0 0,0-1-1 0 0,0 1 1 0 0,-1 0-1 0 0,0 0 187 0 0,-1-1-137 0 0,1 1-1 0 0,-1 0 0 0 0,0-1 0 0 0,1 1 0 0 0,-1 0 0 0 0,0 1 1 0 0,1-1-1 0 0,-1 0 0 0 0,1 1 0 0 0,-1-1 0 0 0,0 1 1 0 0,1 0-1 0 0,0 0 0 0 0,-1 0 0 0 0,-2 2 0 0 0,-5 2 12 0 0,1 1 0 0 0,-12 11 0 0 0,6-6 499 0 0,1 0-307 0 0,1 1 0 0 0,-21 25 0 0 0,-3 3 1 0 0,21-24-280 0 0,-22 27 0 0 0,33-35 0 0 0,-1-1 0 0 0,1 1 0 0 0,1 0 0 0 0,0 0 0 0 0,0 0 0 0 0,-5 15 0 0 0,9-22-7 0 0,-1 0 0 0 0,1 1-1 0 0,0-1 1 0 0,-1 0 0 0 0,1 1 0 0 0,0-1-1 0 0,0 0 1 0 0,0 1 0 0 0,0-1 0 0 0,0 1 0 0 0,0-1-1 0 0,1 0 1 0 0,-1 1 0 0 0,0-1 0 0 0,1 0-1 0 0,-1 0 1 0 0,1 1 0 0 0,-1-1 0 0 0,1 0 0 0 0,-1 0-1 0 0,2 2 1 0 0,-1-2-18 0 0,1 0 0 0 0,-1 0 0 0 0,0 0 0 0 0,1 0-1 0 0,-1 0 1 0 0,1 0 0 0 0,-1-1 0 0 0,1 1 0 0 0,-1 0 0 0 0,1-1-1 0 0,0 1 1 0 0,-1-1 0 0 0,1 0 0 0 0,3 1 0 0 0,5-1-138 0 0,0 0 0 0 0,0-1 0 0 0,0 0 0 0 0,14-4 0 0 0,-21 5 130 0 0,121-31 597 0 0,-105 25-400 0 0,0-2 0 0 0,0 0 0 0 0,-1 0 0 0 0,23-16 0 0 0,-35 19-164 0 0,0 0 0 0 0,-1 0 0 0 0,1-1 0 0 0,-1 0 0 0 0,0 1 0 0 0,4-8 0 0 0,-3 5 0 0 0,-6 8 0 0 0,0 0 0 0 0,0 0 0 0 0,0 0 0 0 0,0 0 0 0 0,0 0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0 0 0 0,0 0 0 0 0,0 0 0 0 0,1 0 0 0 0,-1-1 0 0 0,0 1 0 0 0,0 0 0 0 0,0 0 0 0 0,0 0 0 0 0,0 0 0 0 0,0 0 0 0 0,0 0 0 0 0,0 0 0 0 0,0 0 0 0 0,0 0 0 0 0,0 0 0 0 0,-1 10 0 0 0,-5 11 0 0 0,2-9 0 0 0,1 0 0 0 0,0 0 0 0 0,1 1 0 0 0,0-1 0 0 0,0 24 0 0 0,2-33 0 0 0,0 1 0 0 0,0 0 0 0 0,1-1 0 0 0,0 1 0 0 0,-1-1 0 0 0,1 1 0 0 0,0-1 0 0 0,1 1 0 0 0,-1-1 0 0 0,1 1 0 0 0,-1-1 0 0 0,1 0 0 0 0,0 0 0 0 0,0 0 0 0 0,1 0 0 0 0,-1 0 0 0 0,0 0 0 0 0,1-1 0 0 0,0 1 0 0 0,-1-1 0 0 0,1 0 0 0 0,0 0 0 0 0,1 0 0 0 0,3 3 0 0 0,-4-4-54 0 0,0 0 1 0 0,0 0-1 0 0,0 0 0 0 0,0-1 1 0 0,0 1-1 0 0,0-1 0 0 0,0 1 0 0 0,0-1 1 0 0,0 0-1 0 0,0 0 0 0 0,0-1 1 0 0,5 0-1 0 0,0-1-913 0 0,1 0-1 0 0,-1-1 1 0 0,11-5-1 0 0,14-8-8928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4:5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48 176 1375 0 0,'0'0'66'0'0,"0"0"292"0"0,0 0 1212 0 0,0 0 528 0 0,0 0 109 0 0,0 0-182 0 0,0 0-853 0 0,0 0-373 0 0,0 0-79 0 0,0 0-43 0 0,0 0-119 0 0,0 0-57 0 0,0 0-12 0 0,0 0-11 0 0,0 0-45 0 0,0 0-17 0 0,0 0-7 0 0,0 0-5 0 0,0 0-17 0 0,0 0-10 0 0,0 0-1 0 0,0 0-5 0 0,0 0-23 0 0,0 0-11 0 0,0 0-1 0 0,-1 1-13 0 0,-28 19 1386 0 0,28-19-1645 0 0,-5 10 0 0 0,3-8-64 0 0,2-1 0 0 0,1-1 0 0 0,-1 0 0 0 0,0 1 0 0 0,1-1 0 0 0,-1 1 0 0 0,1-1 0 0 0,-1 1 0 0 0,1-1 0 0 0,0 1 0 0 0,0-1 0 0 0,0 1 0 0 0,0 2 0 0 0,-2 10 0 0 0,2 6 0 0 0,2-15 0 0 0,1-2 0 0 0,-3 0 0 0 0,2 2 0 0 0,10 8 0 0 0,-1-5 0 0 0,5 1 0 0 0,-12-9 0 0 0,0 0 0 0 0,14 2 0 0 0,-12-4 0 0 0,-4 0 0 0 0,32-12 94 0 0,-30 12-11 0 0,1-3-36 0 0,5-10 55 0 0,-5 9 21 0 0,-1-1 0 0 0,-1 0 1 0 0,0-1-1 0 0,0 1 1 0 0,0 0-1 0 0,-1-1 1 0 0,0 1-1 0 0,0-1 1 0 0,-1 0-1 0 0,0 0 0 0 0,0 0 1 0 0,-1 0-1 0 0,0 1 1 0 0,0-1-1 0 0,-1 0 1 0 0,-2-9-1 0 0,-2-8 217 0 0,-2 0 0 0 0,-1 0 0 0 0,-16-36 0 0 0,23 59-265 0 0,1 2-211 0 0,0 0-856 0 0,0 0-330 0 0,0 0-55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0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158 134 8287 0 0,'0'0'191'0'0,"0"0"26"0"0,-1 1 119 0 0,-5 4-254 0 0,3-3-57 0 0,-7 6 132 0 0,9-8 585 0 0,1 0 234 0 0,0 0 42 0 0,0 0-63 0 0,0 0-290 0 0,0 0-121 0 0,0 0-28 0 0,0 0-4 0 0,0 0 0 0 0,4-9 1024 0 0,6-10-153 0 0,0 0 0 0 0,10-32-1 0 0,-1 3-399 0 0,-18 46-474 0 0,-1 1-66 0 0,-2 9-408 0 0,1 1 1 0 0,-1-1-1 0 0,2 1 1 0 0,-1 13-1 0 0,1-7-41 0 0,-4 27 0 0 0,-29 84 6 0 0,15-65 0 0 0,4-16 0 0 0,-21 43 0 0 0,17-44 0 0 0,-22 63 0 0 0,40-107-10 0 0,0 0-1 0 0,0 0 0 0 0,0 0 1 0 0,0 1-1 0 0,0-1 0 0 0,0 0 1 0 0,0 0-1 0 0,0 0 1 0 0,0 0-1 0 0,0 1 0 0 0,0-1 1 0 0,0 0-1 0 0,0 0 1 0 0,0 0-1 0 0,0 0 0 0 0,0 0 1 0 0,-1 0-1 0 0,1 1 0 0 0,0-1 1 0 0,0 0-1 0 0,0 0 1 0 0,0 0-1 0 0,0 0 0 0 0,0 0 1 0 0,-1 0-1 0 0,1 0 1 0 0,0 0-1 0 0,0 0 0 0 0,0 1 1 0 0,0-1-1 0 0,-1 0 1 0 0,1 0-1 0 0,0 0 0 0 0,0 0 1 0 0,0 0-1 0 0,0 0 0 0 0,-1 0 1 0 0,1 0-1 0 0,0 0 1 0 0,-5-6-766 0 0,0-7-124 0 0,-10-42-4657 0 0,11 34 3510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0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46 359 10135 0 0,'0'0'231'0'0,"0"0"29"0"0,-2 1 19 0 0,-8 4-41 0 0,-2-4-44 0 0,1-3 552 0 0,9 2 232 0 0,2 0 40 0 0,-3-4 256 0 0,3 4-1197 0 0,-1 0 0 0 0,1 0-1 0 0,0 0 1 0 0,-1 0 0 0 0,1-1-1 0 0,0 1 1 0 0,0 0 0 0 0,-1 0 0 0 0,1 0-1 0 0,0-1 1 0 0,0 1 0 0 0,-1 0 0 0 0,1 0-1 0 0,0-1 1 0 0,0 1 0 0 0,0 0-1 0 0,-1-1 1 0 0,1 1 0 0 0,0 0 0 0 0,0-1-1 0 0,0 1 1 0 0,0 0 0 0 0,0-1 0 0 0,0 1-1 0 0,-1-3 123 0 0,1 0-1 0 0,0 0 0 0 0,1-1 0 0 0,-1 1 1 0 0,0 0-1 0 0,1 0 0 0 0,0 0 1 0 0,0 0-1 0 0,0 0 0 0 0,0 1 0 0 0,0-1 1 0 0,0 0-1 0 0,1 0 0 0 0,-1 1 1 0 0,1-1-1 0 0,0 1 0 0 0,0-1 0 0 0,2-2 1 0 0,2-1 186 0 0,0 0-1 0 0,0-1 1 0 0,0 2 0 0 0,1-1-1 0 0,12-7 1 0 0,-6 4-270 0 0,0 0 0 0 0,-1-1 0 0 0,18-20 0 0 0,-11 11 528 0 0,13-11-101 0 0,44-30 1 0 0,-55 45-175 0 0,0 2 0 0 0,0 1 0 0 0,39-16 0 0 0,-52 23-47 0 0,-5 4-292 0 0,-1-1 0 0 0,0 1-1 0 0,0 0 1 0 0,0 0 0 0 0,1 0-1 0 0,-1 0 1 0 0,1 1 0 0 0,-1-1-1 0 0,4 0 1 0 0,-1 0-29 0 0,0 0 0 0 0,0 1 0 0 0,0-1 0 0 0,10 1 0 0 0,33 9 0 0 0,29 16 0 0 0,-52-20 0 0 0,-17-4 0 0 0,28 14 0 0 0,-23-8 0 0 0,0 4 0 0 0,-11-8 0 0 0,0 0 0 0 0,1 0 0 0 0,-1 1 0 0 0,0 0 0 0 0,-1-1 0 0 0,1 1 0 0 0,-1 0 0 0 0,1 0 0 0 0,-1-1 0 0 0,0 1 0 0 0,-1 0 0 0 0,1 0 0 0 0,-1 0 0 0 0,0 0 0 0 0,0 1 0 0 0,0-1 0 0 0,0 0 0 0 0,0 0 0 0 0,-1 0 0 0 0,0 0 0 0 0,0 0 0 0 0,0-1 0 0 0,-1 1 0 0 0,1 0 0 0 0,-3 3 0 0 0,-5 10 0 0 0,0-1 0 0 0,-1 0 0 0 0,-1-1 0 0 0,-16 17 0 0 0,3-2 0 0 0,16-21-203 0 0,0 1 0 0 0,-1-1 0 0 0,0 0 0 0 0,-1-1 0 0 0,0 0 0 0 0,0-1 0 0 0,-1 0 0 0 0,-11 6 0 0 0,19-12 54 0 0,2-1 119 0 0,0 1 1 0 0,1-1-1 0 0,-1 0 0 0 0,0 0 0 0 0,1 0 1 0 0,-1 0-1 0 0,0 0 0 0 0,1 0 0 0 0,-1 0 0 0 0,1 0 1 0 0,-1 0-1 0 0,0 0 0 0 0,1 0 0 0 0,-1-1 1 0 0,0 1-1 0 0,1 0 0 0 0,-1 0 0 0 0,1 0 1 0 0,-1-1-1 0 0,0 1 0 0 0,1-1 0 0 0,-1 1 1 0 0,1 0-1 0 0,-1-1 0 0 0,1 1 0 0 0,-1-1 0 0 0,1 1 1 0 0,0-1-1 0 0,-1 1 0 0 0,1-1 0 0 0,-1 1 1 0 0,1-1-1 0 0,0 1 0 0 0,0-1 0 0 0,-1 0 1 0 0,1 1-1 0 0,0-1 0 0 0,0 1 0 0 0,0-1 1 0 0,0 0-1 0 0,0 1 0 0 0,-1-1 0 0 0,1 0 0 0 0,0 1 1 0 0,1-1-1 0 0,-1 0 0 0 0,0 1 0 0 0,0-2 1 0 0,0 1 31 0 0,0-4-138 0 0,1 1 0 0 0,0-1 1 0 0,-1 1-1 0 0,1-1 0 0 0,1 1 0 0 0,-1 0 0 0 0,1-1 0 0 0,-1 1 1 0 0,4-4-1 0 0,23-36-1435 0 0,-13 23-260 0 0,21-31-3139 0 0,-17 24 2412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0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10135 0 0,'0'0'231'0'0,"0"0"29"0"0,0 0 19 0 0,0 0 105 0 0,0 0 410 0 0,0 0 184 0 0,0 0 40 0 0,0 0 6 0 0,0 0 0 0 0,0 0 0 0 0,0 0 0 0 0,0 0 0 0 0,0 0 0 0 0,0 0 0 0 0,0 0 0 0 0,0 0-137 0 0,-1 1-583 0 0,-4 7-109 0 0,0-1 1 0 0,0 1-1 0 0,0-1 1 0 0,-1-1-1 0 0,0 1 1 0 0,-12 9-1 0 0,-9 11 526 0 0,14-13-711 0 0,-20 18 0 0 0,19-20-12 0 0,-22 26 0 0 0,26-25 2 0 0,1 1 0 0 0,1 0 0 0 0,0 0 0 0 0,0 0 0 0 0,2 1 0 0 0,0 0 0 0 0,-6 25 0 0 0,-8 26-15 0 0,10-35 59 0 0,-11 53-1 0 0,15-43-6 0 0,-14 123-36 0 0,19-142-10 0 0,1 0 0 0 0,1 0 0 0 0,1 0 0 0 0,1-1 0 0 0,9 36 0 0 0,-9-48 8 0 0,-2-3 5 0 0,0 1 0 0 0,1-1-1 0 0,0 0 1 0 0,1 0 0 0 0,-1 0 0 0 0,1 0 0 0 0,0 0 0 0 0,1 0-1 0 0,-1-1 1 0 0,1 1 0 0 0,0-1 0 0 0,1 0 0 0 0,-1-1 0 0 0,1 1-1 0 0,0-1 1 0 0,6 5 0 0 0,-9-8 333 0 0,-2-1 138 0 0,0 0 33 0 0,0 0-65 0 0,-3 0-294 0 0,-30-3-1517 0 0,30 3 856 0 0,3 0 0 0 0,-4-3 22 0 0,-1 1-1114 0 0,2-1-4046 0 0,-1-5-1870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0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58 11975 0 0,'0'0'267'0'0,"0"0"42"0"0,0 0 17 0 0,0 0-28 0 0,1-2-196 0 0,1 1-88 0 0,1-2-30 0 0,1-13 167 0 0,-2-5 4170 0 0,-1 19-3777 0 0,-1 2-28 0 0,0 0-4 0 0,0 0 0 0 0,0 0 0 0 0,0 0 0 0 0,0 0 0 0 0,0 0 0 0 0,0 0 0 0 0,0 0 0 0 0,0 0-68 0 0,-1 3-289 0 0,-17 113 542 0 0,11-62-13 0 0,-21 80 0 0 0,19-107-684 0 0,0-1 0 0 0,-18 34 0 0 0,25-55 0 0 0,-10 13 0 0 0,6-12 0 0 0,6-14 0 0 0,11-66 443 0 0,-7 32-176 0 0,2 1 1 0 0,2 0-1 0 0,2 0 1 0 0,1 1 0 0 0,19-45-1 0 0,-24 75-267 0 0,0 0 0 0 0,4 1 0 0 0,3 0 0 0 0,-9 7 0 0 0,15-7 0 0 0,32-8 0 0 0,-48 16 0 0 0,0 0 0 0 0,1-1 0 0 0,-1 1 0 0 0,1 0 0 0 0,0 0 0 0 0,-1 1 0 0 0,6-1 0 0 0,2 0 0 0 0,18-7 0 0 0,4 2 0 0 0,-18 6 0 0 0,-3 8 0 0 0,-5 2 0 0 0,-6-5 0 0 0,-1-1 0 0 0,0 0 0 0 0,1 0 0 0 0,-2 0 0 0 0,1 1 0 0 0,0-1 0 0 0,-1 0 0 0 0,0 0 0 0 0,0 0 0 0 0,-3 8 0 0 0,-1 2 0 0 0,-13 24 0 0 0,5-17 495 0 0,-2 1-1 0 0,-20 22 1 0 0,1-1 53 0 0,25-32-623 0 0,-20 19 1 0 0,16-18-637 0 0,12-11 203 0 0,-1 0 65 0 0,-7 0 294 0 0,9-2 148 0 0,-1 1 0 0 0,1 0 0 0 0,-1-1 0 0 0,1 1 0 0 0,-1 0 0 0 0,1-1 0 0 0,0 1 1 0 0,-1-1-1 0 0,1 1 0 0 0,0 0 0 0 0,-1-1 0 0 0,1 1 0 0 0,0-1 0 0 0,0 1 0 0 0,-1-1 0 0 0,1 0 0 0 0,-1-1 1 0 0,0 0 0 0 0,1 1 0 0 0,-1 0 0 0 0,1-1 0 0 0,0 1 0 0 0,-1-1 0 0 0,1 1 0 0 0,0-1 0 0 0,0 1 0 0 0,0-1 0 0 0,0 1 0 0 0,0-1 0 0 0,0 1 0 0 0,0-1 0 0 0,1 1 0 0 0,-1 0 0 0 0,1-1 0 0 0,-1 1 0 0 0,1-1 0 0 0,-1 1 0 0 0,1 0 0 0 0,0-1 0 0 0,-1 1 0 0 0,1 0 0 0 0,0 0 0 0 0,0 0 0 0 0,0-1 0 0 0,1 0 0 0 0,3-5 0 0 0,12-18 0 0 0,-8 17 0 0 0,2 3 0 0 0,-9 4 0 0 0,3 1 0 0 0,10 11 0 0 0,-12-8 0 0 0,1 1 0 0 0,-1 0 0 0 0,1-1 0 0 0,-1 2 0 0 0,-1-1 0 0 0,1 0 0 0 0,0 0 0 0 0,-1 1 0 0 0,0 0 0 0 0,0-1 0 0 0,0 1 0 0 0,-1 0 0 0 0,0 0 0 0 0,2 9 0 0 0,-1 5 0 0 0,-1 0 0 0 0,-3 31 0 0 0,2-47 0 0 0,0 7 0 0 0,-1-1 0 0 0,-1 1 0 0 0,0-1 0 0 0,0 1 0 0 0,-1-1 0 0 0,0 0 0 0 0,0 0 0 0 0,-1 0 0 0 0,-1 0 0 0 0,-5 9 0 0 0,8-15 141 0 0,0 0 0 0 0,-1 0 0 0 0,1 0 0 0 0,-1 0 0 0 0,0 0 0 0 0,0-1 0 0 0,0 1 0 0 0,0-1 0 0 0,0 0 0 0 0,-5 3-1 0 0,0-1 69 0 0,6-4-319 0 0,0 1 0 0 0,0-1 0 0 0,0 1 0 0 0,-1-1 0 0 0,1 0 1 0 0,0 0-1 0 0,0 0 0 0 0,0-1 0 0 0,-1 1 0 0 0,1 0 0 0 0,-4-2 0 0 0,2 1-165 0 0,1 0 258 0 0,1 0 0 0 0,0 0 0 0 0,-1 0 0 0 0,1-1-1 0 0,0 1 1 0 0,0 0 0 0 0,0-1 0 0 0,0 0 0 0 0,0 1-1 0 0,0-1 1 0 0,-3-4 0 0 0,-2-1-385 0 0,6 6 5 0 0,0 0 0 0 0,0 0 0 0 0,0 0 0 0 0,1-1 0 0 0,-1 1 0 0 0,0 0 0 0 0,0 0 0 0 0,1-1 0 0 0,-1 1 0 0 0,1 0 0 0 0,-1-1 0 0 0,1 1 0 0 0,-1-3 0 0 0,0 0-2324 0 0,-2-8-5437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0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0,'0'0'719'0'0,"1"0"-20"0"0,2 2-535 0 0,0 0 1 0 0,0-1 0 0 0,0 0 0 0 0,1 0 0 0 0,-1 0 0 0 0,0 0 0 0 0,0 0-1 0 0,6 0 1 0 0,5 1 2518 0 0,5 6 1232 0 0,-17-7-3820 0 0,0 0 0 0 0,1 0 1 0 0,-1 1-1 0 0,0-1 0 0 0,0 1 1 0 0,0 0-1 0 0,0 0 0 0 0,0 0 1 0 0,0 0-1 0 0,-1 0 0 0 0,1 0 1 0 0,-1 0-1 0 0,3 4 0 0 0,1 4-14 0 0,-1 1-1 0 0,0-1 0 0 0,0 1 1 0 0,-1 0-1 0 0,-1 0 0 0 0,0 0 0 0 0,1 14 1 0 0,-1 80 387 0 0,-3-92-460 0 0,-5 80-8 0 0,-4 0 0 0 0,-23 95 0 0 0,29-167-80 0 0,0 0 0 0 0,-2-1-1 0 0,0 0 1 0 0,-16 32 0 0 0,22-51-147 0 0,-1 0 1 0 0,0 0 0 0 0,1 0 0 0 0,-1 0-1 0 0,0 0 1 0 0,0 0 0 0 0,0 0 0 0 0,0 0-1 0 0,0-1 1 0 0,0 1 0 0 0,0 0 0 0 0,0 0-1 0 0,-2 0 1 0 0,2 0 363 0 0,-1-1-785 0 0,2 0-572 0 0,-1-25-7256 0 0,2 12 2484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0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15663 0 0,'0'0'356'0'0,"0"0"50"0"0,-7 8 746 0 0,5-1-60 0 0,1-5 352 0 0,1-2 76 0 0,0 0-123 0 0,0 0-575 0 0,0 0-248 0 0,0 0-50 0 0,0 0-11 0 0,0 0-1 0 0,2 1 0 0 0,1 0-461 0 0,0 1-1 0 0,1-1 0 0 0,-1-1 1 0 0,0 1-1 0 0,1 0 1 0 0,-1-1-1 0 0,1 0 1 0 0,-1 1-1 0 0,1-1 0 0 0,4-1 1 0 0,40-8 448 0 0,-28 5-425 0 0,101-22 1958 0 0,-110 24-2029 0 0,0 1 0 0 0,1 0 1 0 0,-1 1-1 0 0,16 1 0 0 0,-9 0 10 0 0,-15-3-23 0 0,-1 1-57 0 0,0 0-270 0 0,-2 1-138 0 0,0 0-33 0 0,0 0-72 0 0,0 0-285 0 0,0 0-126 0 0,0 0-984 0 0,0 0-4014 0 0,0 0-1723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3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0 456 18575 0 0,'0'0'852'0'0,"0"0"-21"0"0,2-2-388 0 0,0 0-192 0 0,0-1 0 0 0,-1 1 0 0 0,1-1 0 0 0,-1 0 0 0 0,0 0 0 0 0,0 1 0 0 0,0-1 0 0 0,0 0 0 0 0,1-5 0 0 0,2-31 1559 0 0,-1 12-1436 0 0,1-3-100 0 0,2 0 0 0 0,9-29-1 0 0,-10 45-290 0 0,0 0 0 0 0,1 1 0 0 0,0 0 0 0 0,1 0 0 0 0,0 1 0 0 0,13-16-1 0 0,-17 24 0 0 0,11-14-90 0 0,0 1 0 0 0,1 1-1 0 0,1 1 1 0 0,17-15 0 0 0,-28 27 99 0 0,0-1 0 0 0,0 1 0 0 0,0 0 0 0 0,0 0 0 0 0,0 1 0 0 0,0 0 0 0 0,1 0 0 0 0,-1 0 0 0 0,1 0 0 0 0,0 1 0 0 0,-1 0 0 0 0,1 0 0 0 0,0 1 0 0 0,0-1 0 0 0,0 1 0 0 0,0 1 0 0 0,-1-1 0 0 0,1 1 0 0 0,0 0 0 0 0,8 3 0 0 0,-9-2 42 0 0,0 0 0 0 0,0 1 0 0 0,0-1 0 0 0,0 1 0 0 0,-1 0 0 0 0,1 1 0 0 0,-1-1 0 0 0,5 6 0 0 0,4 4 68 0 0,12 18 0 0 0,-20-24-84 0 0,-1 1 0 0 0,0 0 0 0 0,0-1 0 0 0,0 2-1 0 0,-1-1 1 0 0,0 0 0 0 0,-1 0 0 0 0,0 1 0 0 0,2 17 0 0 0,-2 0-4 0 0,-1 0 0 0 0,-2 27 0 0 0,0-38-13 0 0,0-1 0 0 0,-3-4 17 0 0,3-8 66 0 0,1-2 0 0 0,0 0-11 0 0,0-12 9 0 0,3-1-21 0 0,1-1 0 0 0,1 2-1 0 0,0-1 1 0 0,12-22 0 0 0,19-22 133 0 0,-18 29-101 0 0,-9 16-52 0 0,0 1-1 0 0,0 0 1 0 0,1 0-1 0 0,1 1 1 0 0,-1 0-1 0 0,2 1 1 0 0,-1 0-1 0 0,1 0 1 0 0,1 2-1 0 0,24-13 1 0 0,-36 20-35 0 0,0-1 0 0 0,0 1 0 0 0,1-1 1 0 0,-1 1-1 0 0,0-1 0 0 0,1 1 0 0 0,-1 0 0 0 0,0 0 1 0 0,0 0-1 0 0,1-1 0 0 0,-1 1 0 0 0,0 1 1 0 0,1-1-1 0 0,-1 0 0 0 0,0 0 0 0 0,1 0 0 0 0,-1 1 1 0 0,0-1-1 0 0,0 1 0 0 0,1-1 0 0 0,1 2 0 0 0,-1 0 5 0 0,0 0 0 0 0,0 0 0 0 0,0 0 0 0 0,0 0 0 0 0,0 0 0 0 0,-1 0-1 0 0,1 1 1 0 0,-1-1 0 0 0,3 6 0 0 0,-1 0-7 0 0,0 1 0 0 0,0 0-1 0 0,-1-1 1 0 0,0 1 0 0 0,0 0-1 0 0,-1 0 1 0 0,0 0 0 0 0,-1 1 0 0 0,0-1-1 0 0,-1 9 1 0 0,-3 13 14 0 0,-13 47 0 0 0,15-69-17 0 0,-2 7 75 0 0,-12 27-1 0 0,15-41 29 0 0,1-2-97 0 0,0 0-1 0 0,0 1 0 0 0,0-1 1 0 0,0 0-1 0 0,-1 1 1 0 0,1-1-1 0 0,0 0 1 0 0,0 1-1 0 0,-1-1 1 0 0,1 0-1 0 0,0 0 1 0 0,0 1-1 0 0,-1-1 1 0 0,1 0-1 0 0,0 0 0 0 0,-1 0 1 0 0,1 1-1 0 0,0-1 1 0 0,-1 0-1 0 0,1 0 1 0 0,0 0-1 0 0,-1 0 1 0 0,0 0-1 0 0,-2 2 580 0 0,4-11-532 0 0,1-1-1 0 0,1 0 1 0 0,0 1 0 0 0,0 0-1 0 0,1-1 1 0 0,0 1 0 0 0,9-14-1 0 0,4-3-16 0 0,1 1-1 0 0,1 0 0 0 0,1 1 0 0 0,1 2 0 0 0,34-30 0 0 0,-49 47-35 0 0,0 0 0 0 0,1 0 0 0 0,-1 1 0 0 0,1 0 0 0 0,1 0 0 0 0,-1 1 0 0 0,0-1 0 0 0,14-3 0 0 0,-16 6 0 0 0,1 0 0 0 0,-1 1 0 0 0,0-1 0 0 0,0 1 0 0 0,0 0 0 0 0,1 0 0 0 0,-1 1 0 0 0,0-1 0 0 0,0 1 0 0 0,0 0 0 0 0,0 1 0 0 0,0-1 0 0 0,0 1 0 0 0,7 3 0 0 0,-4 0 1 0 0,1 1-1 0 0,-1 0 0 0 0,0 0 1 0 0,0 0-1 0 0,-1 1 1 0 0,0 1-1 0 0,0-1 1 0 0,-1 1-1 0 0,0 0 0 0 0,0 0 1 0 0,8 17-1 0 0,1 6-21 0 0,-1 1-1 0 0,10 36 0 0 0,-11-26-197 0 0,-13-39 138 0 0,2 5-59 0 0,-2-5-4884 0 0,0-3-3644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0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11975 0 0,'0'0'547'0'0,"0"0"-11"0"0,1 2-344 0 0,1 0 160 0 0,-1-1 0 0 0,0 1 1 0 0,1-1-1 0 0,-1 0 0 0 0,0 0 0 0 0,1 1 0 0 0,0-1 1 0 0,-1 0-1 0 0,1 0 0 0 0,0 0 0 0 0,-1-1 0 0 0,1 1 1 0 0,0 0-1 0 0,0-1 0 0 0,0 1 0 0 0,0-1 1 0 0,0 1-1 0 0,0-1 0 0 0,3 0 0 0 0,5 1 821 0 0,0-2 1 0 0,15-1-1 0 0,-22 2-1097 0 0,-1 0 469 0 0,1 0-29 0 0,56-2 2131 0 0,-45 5-2630 0 0,-11-2-75 0 0,0-1 1 0 0,0 1-1 0 0,0 0 1 0 0,0-1-1 0 0,0 1 0 0 0,0-1 1 0 0,0 0-1 0 0,0 0 0 0 0,4-1 1 0 0,-5 1-202 0 0,-1-1 0 0 0,1 1 0 0 0,0-1 0 0 0,-1 0 0 0 0,1 0 1 0 0,-1 0-1 0 0,1 0 0 0 0,-1 0 0 0 0,3-2 0 0 0,0 0-871 0 0,9-9-7399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1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74 11975 0 0,'0'0'547'0'0,"0"0"-11"0"0,0 0-135 0 0,0 0 705 0 0,0 0 344 0 0,0 0 72 0 0,0 0-125 0 0,0 0-574 0 0,0 0-250 0 0,0 0-49 0 0,0 0-11 0 0,0 0-1 0 0,0 0 0 0 0,0 0 0 0 0,0 0 0 0 0,0-2 0 0 0,-1 1-456 0 0,1-12 889 0 0,7-16-306 0 0,-5 26-651 0 0,-2 2 17 0 0,1 0 1 0 0,-1 0-1 0 0,1 0 0 0 0,-1 0 0 0 0,0 0 1 0 0,1 0-1 0 0,-1 0 0 0 0,0 0 0 0 0,0 0 1 0 0,0 0-1 0 0,0 0 0 0 0,0 0 0 0 0,0-1 1 0 0,0 1-1 0 0,-1-2 0 0 0,1 3 2 0 0,1 0 0 0 0,-1 0 0 0 0,0-1 1 0 0,0 1-1 0 0,0 0 0 0 0,0 0 0 0 0,0-1 0 0 0,0 1 0 0 0,0 0 0 0 0,0 0 0 0 0,-1 0 0 0 0,1-1 0 0 0,0 1 1 0 0,0 0-1 0 0,0 0 0 0 0,0-1 0 0 0,0 1 0 0 0,0 0 0 0 0,0 0 0 0 0,0 0 0 0 0,0 0 0 0 0,-1-1 1 0 0,1 1-1 0 0,0 0 0 0 0,0 0 0 0 0,0 0 0 0 0,0 0 0 0 0,-1-1 0 0 0,1 1 0 0 0,0 0 0 0 0,0 0 0 0 0,0 0 1 0 0,-1 0-1 0 0,1 0 0 0 0,0 0 0 0 0,0 0 0 0 0,0 0 0 0 0,-1 0 0 0 0,1 0 0 0 0,0 0 0 0 0,0 0 1 0 0,-1 0-1 0 0,1 0 0 0 0,0 0 0 0 0,0 0 0 0 0,0 0 0 0 0,-1 0 0 0 0,1 0 0 0 0,0 0 0 0 0,0 0 0 0 0,-1 0 1 0 0,-15 10 664 0 0,-15 20 262 0 0,26-22-934 0 0,0 0 0 0 0,0 0 0 0 0,1 0 0 0 0,0 0 0 0 0,1 1 0 0 0,-4 12 0 0 0,-4 9 0 0 0,-12 36 0 0 0,21-58 0 0 0,0 0 0 0 0,0 0 0 0 0,1 0 0 0 0,1 0 0 0 0,-1 0 0 0 0,2 13 0 0 0,-1-10 0 0 0,3 20 0 0 0,1-16 0 0 0,1-1 0 0 0,-4-13-104 0 0,0 1 0 0 0,0-1 0 0 0,0 0 0 0 0,0 0 0 0 0,0 0 0 0 0,0 0 0 0 0,0 0 0 0 0,0 0 0 0 0,0 0 0 0 0,1 0 0 0 0,-1-1 0 0 0,0 1 0 0 0,0 0 0 0 0,1-1 0 0 0,-1 1 0 0 0,1-1 0 0 0,-1 1 0 0 0,3 0 0 0 0,-2-1 90 0 0,-1 0 0 0 0,1 0 0 0 0,-1-1 0 0 0,1 1 0 0 0,-1 0 0 0 0,1-1 0 0 0,-1 1 0 0 0,1 0 0 0 0,-1-1 0 0 0,1 0 0 0 0,-1 1-1 0 0,0-1 1 0 0,1 0 0 0 0,-1 0 0 0 0,0 0 0 0 0,3-2 0 0 0,-1 1-206 0 0,-2 1-268 0 0,0-1 291 0 0,-1 1-1 0 0,0-1 0 0 0,1 1 0 0 0,-1-1 0 0 0,1 1 0 0 0,0 0 1 0 0,-1-1-1 0 0,1 1 0 0 0,2-2 0 0 0,5-15-2574 0 0,-4 1 740 0 0,-1 1-15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1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13823 0 0,'0'0'315'0'0,"0"0"45"0"0,0 0 21 0 0,0 0-49 0 0,0 2-220 0 0,-1-2 125 0 0,1 1-1 0 0,0-1 0 0 0,0 1 0 0 0,0-1 1 0 0,0 1-1 0 0,-1-1 0 0 0,1 1 0 0 0,0-1 1 0 0,0 1-1 0 0,0-1 0 0 0,0 1 0 0 0,0-1 1 0 0,0 1-1 0 0,1-1 0 0 0,-1 1 1 0 0,0-1-1 0 0,0 1 0 0 0,0-1 0 0 0,0 1 1 0 0,1-1-1 0 0,-1 1 0 0 0,0-1 0 0 0,0 1 1 0 0,1-1-1 0 0,0 1 0 0 0,0 0 202 0 0,1 1-1 0 0,0-1 1 0 0,0 0-1 0 0,0 0 1 0 0,0 0-1 0 0,0 0 1 0 0,0 0-1 0 0,0-1 1 0 0,0 1-1 0 0,0-1 1 0 0,0 1-1 0 0,0-1 1 0 0,4 0-1 0 0,0 1-437 0 0,0-1 0 0 0,0 0 0 0 0,0-1 0 0 0,11-1 0 0 0,-1-1 0 0 0,-4 3 0 0 0,1 1 0 0 0,-13-1 0 0 0,0 0 0 0 0,0 0 0 0 0,1 0 0 0 0,-1 0 0 0 0,0 0 0 0 0,0 0 0 0 0,0 0 0 0 0,0 0 0 0 0,1 0 0 0 0,-1 0 0 0 0,0 0 0 0 0,0 0 0 0 0,0 0 0 0 0,0 0 0 0 0,1 0 0 0 0,-1 1 0 0 0,0-1 0 0 0,0 0 0 0 0,0 0 0 0 0,0 0 0 0 0,1 0 0 0 0,-1 0 0 0 0,0 0 0 0 0,0 1 0 0 0,0-1 0 0 0,0 0 0 0 0,0 0 0 0 0,0 0 0 0 0,0 0 0 0 0,0 1 0 0 0,1-1 0 0 0,-1 0 0 0 0,0 0 0 0 0,0 0 0 0 0,0 0 0 0 0,0 1 0 0 0,0-1 0 0 0,0 0 0 0 0,0 0 0 0 0,0 0 0 0 0,0 1 0 0 0,0-1 0 0 0,0 0 0 0 0,0 0 0 0 0,0 0 0 0 0,0 1 0 0 0,-1-1 0 0 0,1 0 0 0 0,0 0 0 0 0,0 0 0 0 0,0 0 0 0 0,0 1 0 0 0,0-1 0 0 0,0 0 0 0 0,0 0 0 0 0,0 0 0 0 0,-1 0 0 0 0,1 0 0 0 0,0 0 0 0 0,0 1 0 0 0,0-1 0 0 0,0 0 0 0 0,0 0 0 0 0,-1 0 0 0 0,1 0 0 0 0,0 0 0 0 0,0 0 0 0 0,-13 11 0 0 0,12-9 0 0 0,-11 7-359 0 0,0-1 0 0 0,-18 11 0 0 0,-28 18-532 0 0,58-37 891 0 0,0 0 0 0 0,0 0 0 0 0,1 0 0 0 0,-1 0 0 0 0,0 0 0 0 0,0 0 0 0 0,1 0 0 0 0,-1 0 0 0 0,0 0 0 0 0,0 0 0 0 0,1 0 0 0 0,-1 1 0 0 0,0-1 0 0 0,0 0 0 0 0,1 0 0 0 0,-1 0 0 0 0,0 0 0 0 0,0 0 0 0 0,1 1 0 0 0,-1-1 0 0 0,0 0 0 0 0,0 0 0 0 0,0 0 0 0 0,0 1 0 0 0,1-1 0 0 0,-1 0 0 0 0,0 0 0 0 0,0 1 0 0 0,0-1 0 0 0,0 0 0 0 0,0 0 0 0 0,0 1 0 0 0,0-1 0 0 0,1 0 0 0 0,-1 0 0 0 0,0 1 0 0 0,0-1 0 0 0,0 0 0 0 0,0 0 0 0 0,0 1 0 0 0,0-1 0 0 0,0 0 0 0 0,-1 1 0 0 0,1-1 0 0 0,0 0 0 0 0,0 0 0 0 0,0 1 0 0 0,0-1 0 0 0,0 0 0 0 0,0 0 0 0 0,0 1 0 0 0,0-1 0 0 0,-1 0 0 0 0,1 0 0 0 0,0 0 0 0 0,0 1 0 0 0,0-1 0 0 0,-1 0 0 0 0,1 0 0 0 0,0 0 0 0 0,0 0 0 0 0,0 1 0 0 0,-1-1 0 0 0,1 0 0 0 0,0 0 0 0 0,0 0 0 0 0,-1 0 0 0 0,1 0 0 0 0,3 2 0 0 0,-1-1 0 0 0,0-1 0 0 0,-1 1 0 0 0,1-1 0 0 0,0 0 0 0 0,-1 1 0 0 0,1-1 0 0 0,0 0 0 0 0,-1 0 0 0 0,1 0 0 0 0,0 0 0 0 0,2-1 0 0 0,5 2 0 0 0,-5-1 0 0 0,0 1 0 0 0,0-1 0 0 0,0-1 0 0 0,0 1 0 0 0,0 0 0 0 0,-1-1 0 0 0,6-1 0 0 0,4-1 0 0 0,4-2 43 0 0,-12 5-73 0 0,9 2-191 0 0,-12-2-858 0 0,-2 0-370 0 0,0 0-1267 0 0,0 0-4792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1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13823 0 0,'0'0'315'0'0,"0"0"45"0"0,0 0 21 0 0,0 0-49 0 0,0 0-12 0 0,0 0 770 0 0,0 0 354 0 0,0 0 76 0 0,0 0-123 0 0,0 0-574 0 0,0 0-250 0 0,0 0-49 0 0,0 0-11 0 0,-1 3-1 0 0,-7 18 512 0 0,7-19-512 0 0,-5 9 512 0 0,-6 16-495 0 0,1 0 1 0 0,1 0-1 0 0,1 1 0 0 0,1 1 1 0 0,-4 38-1 0 0,5-38-515 0 0,3-16-40 0 0,1-1 0 0 0,-2 18 0 0 0,5-28-311 0 0,0-2-138 0 0,0 0-33 0 0,0 0-208 0 0,0 0-857 0 0,0 0-379 0 0,2-2-80 0 0,9-9-15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1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1 4607 0 0,'0'0'102'0'0,"0"0"20"0"0,0 0 6 0 0,0 0 51 0 0,0 0 213 0 0,0 0 96 0 0,0 0 21 0 0,0 0 71 0 0,0 0 286 0 0,2 0 124 0 0,3 2 406 0 0,6 4 7792 0 0,-7-3-9928 0 0,-2-2 1252 0 0,-2-1 0 0 0,0 0 0 0 0,0 0 0 0 0,0 0 0 0 0,0 0 0 0 0,0 0 0 0 0,0 0 0 0 0,0 0-68 0 0,0 0-217 0 0,0 0 161 0 0,0 0 100 0 0,0 0 21 0 0,0 0-66 0 0,-2 0-294 0 0,-3-2-32 0 0,1 1 1 0 0,-1 0-1 0 0,0 0 0 0 0,0 0 1 0 0,0 0-1 0 0,0 1 0 0 0,1 0 1 0 0,-1 0-1 0 0,0 0 0 0 0,0 1 0 0 0,0-1 1 0 0,0 1-1 0 0,0 0 0 0 0,1 1 1 0 0,-10 3-1 0 0,-5 1 70 0 0,11-4-187 0 0,0 0 0 0 0,0-1 0 0 0,-8 1 0 0 0,8-2 0 0 0,1 1 0 0 0,0 0 0 0 0,0 1 0 0 0,-11 3 0 0 0,2 0 0 0 0,-1-1 0 0 0,1 0 0 0 0,-25 2 0 0 0,2 0 0 0 0,-4 11 0 0 0,-17-4 0 0 0,49-10 0 0 0,2 5 0 0 0,1-1 0 0 0,3 4 0 0 0,5-10 0 0 0,0-1 0 0 0,0 1 0 0 0,0 0 0 0 0,0 0 0 0 0,0 0 0 0 0,1-1 0 0 0,-1 1 0 0 0,0 0 0 0 0,0 0 0 0 0,0-1 0 0 0,1 1 0 0 0,-1 0 0 0 0,0-1 0 0 0,1 2 0 0 0,17 20 0 0 0,-8-13 0 0 0,30 21 0 0 0,-27-23 0 0 0,33 15 0 0 0,-37-17 0 0 0,7 3 0 0 0,-12-7 0 0 0,-2-1 0 0 0,0 0 0 0 0,-1 0 0 0 0,1 0 0 0 0,0 1 0 0 0,0-1 0 0 0,-1 0 0 0 0,1 1 0 0 0,0-1 0 0 0,-1 1 0 0 0,1 0 0 0 0,0 0 0 0 0,1 1 0 0 0,3-1 0 0 0,17 12 0 0 0,-15-4 0 0 0,-7-8 0 0 0,-1 1 0 0 0,1-1 0 0 0,-1 0 0 0 0,0 1 0 0 0,1-1 0 0 0,-1 0 0 0 0,0 1 0 0 0,0-1 0 0 0,0 1 0 0 0,0-1 0 0 0,0 0 0 0 0,0 1 0 0 0,0-1 0 0 0,-1 0 0 0 0,1 1 0 0 0,0-1 0 0 0,-1 0 0 0 0,1 1 0 0 0,-1-1 0 0 0,0 0 0 0 0,1 0 0 0 0,-1 0 0 0 0,0 1 0 0 0,-1 0 0 0 0,-2 3 0 0 0,-1 0 0 0 0,0 0 0 0 0,-11 7 0 0 0,14-10 0 0 0,-255 171 0 0 0,218-152-1759 0 0,38-20 1961 0 0,1-1 248 0 0,0 0 50 0 0,0 0-126 0 0,0 0-576 0 0,0 0-248 0 0,0 0-50 0 0,0 0 58 0 0,0 0 357 0 0,0 0 406 0 0,0 0 154 0 0,0 0 33 0 0,-5 7-392 0 0,5-7-96 0 0,-1 0 0 0 0,1 1-1 0 0,-1-1 1 0 0,1 0 0 0 0,-1 1 0 0 0,1-1 0 0 0,0 1 0 0 0,-1-1-1 0 0,1 1 1 0 0,-1-1 0 0 0,1 1 0 0 0,0-1 0 0 0,0 1 0 0 0,-1 0 0 0 0,1-1-1 0 0,0 1 1 0 0,0-1 0 0 0,0 1 0 0 0,-1 0 0 0 0,1-1 0 0 0,0 1-1 0 0,0-1 1 0 0,0 2 0 0 0,8 7-4 0 0,-6-8-16 0 0,1 0 0 0 0,-1 0 0 0 0,0 0 0 0 0,1-1 0 0 0,-1 1 0 0 0,1-1 0 0 0,-1 1 0 0 0,0-1 0 0 0,1 0 0 0 0,4 0 0 0 0,30-3 0 0 0,-22 1 0 0 0,124-18 0 0 0,12-1 0 0 0,-128 19 0 0 0,1-1 0 0 0,40-10 0 0 0,-51 9 0 0 0,-2-1 0 0 0,1-1 0 0 0,-124 52-6249 0 0,111-45 4714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1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63 15663 0 0,'0'0'356'0'0,"0"0"50"0"0,0 0 20 0 0,0 0-42 0 0,0 0-180 0 0,0 0 176 0 0,0 0 107 0 0,0 0 22 0 0,0 0 71 0 0,0 0 286 0 0,0 0 124 0 0,0 0 30 0 0,0 0-133 0 0,7-1-93 0 0,-8 2-722 0 0,0 0-1 0 0,0 1 0 0 0,0-1 0 0 0,0 0 1 0 0,-1 0-1 0 0,1 0 0 0 0,0 0 1 0 0,0 0-1 0 0,-1 0 0 0 0,1 0 0 0 0,0 0 1 0 0,-4 1-1 0 0,-21 11 617 0 0,23-12-519 0 0,-1 1-1 0 0,1 0 1 0 0,0 0-1 0 0,0 0 1 0 0,0 0 0 0 0,0 0-1 0 0,-5 6 1 0 0,-5 3 365 0 0,9-8-549 0 0,1 0 0 0 0,-1 0 0 0 0,1 1 0 0 0,-1 0 0 0 0,1-1 0 0 0,0 1 0 0 0,0 0 0 0 0,1 1 0 0 0,-1-1 0 0 0,1 0 0 0 0,0 1 0 0 0,0-1 0 0 0,1 1 0 0 0,-1 0 0 0 0,1-1 0 0 0,0 1 0 0 0,0 6 0 0 0,0-9-435 0 0,1-2-50 0 0,0 2 58 0 0,3 19 277 0 0,2-11 165 0 0,-4-9 0 0 0,2 3 0 0 0,0-1 0 0 0,0 1 0 0 0,0-1 0 0 0,1 0 0 0 0,-1 0 0 0 0,1-1 0 0 0,0 1 0 0 0,0-1 0 0 0,0 0 0 0 0,5 3 0 0 0,46 30 0 0 0,-44-26 0 0 0,-9-8 0 0 0,0 0 0 0 0,-1 0 0 0 0,1 0 0 0 0,0 0 0 0 0,-1 0 0 0 0,1 0 0 0 0,-1 1 0 0 0,0-1 0 0 0,1 1 0 0 0,-1-1 0 0 0,0 1 0 0 0,0-1 0 0 0,0 1 0 0 0,0 0 0 0 0,0 0 0 0 0,1 1 0 0 0,0 3 0 0 0,0-3 0 0 0,0 0 0 0 0,-1 0 0 0 0,1 0 0 0 0,-1 0 0 0 0,0 0 0 0 0,0 0 0 0 0,0 0 0 0 0,0 1 0 0 0,-1-1 0 0 0,1 0 0 0 0,-1 0 0 0 0,0 1 0 0 0,0-1 0 0 0,0 0 0 0 0,0 1 0 0 0,0-1 0 0 0,-1 0 0 0 0,1 0 0 0 0,-1 1 0 0 0,0-1 0 0 0,0 0 0 0 0,-1 0 0 0 0,1 0 0 0 0,0 0 0 0 0,-1 0 0 0 0,0 0 0 0 0,0-1 0 0 0,-4 6 0 0 0,-2 1 249 0 0,-2 0 0 0 0,1 0 0 0 0,-1-1 0 0 0,0-1 0 0 0,-1 1 0 0 0,0-2 0 0 0,-21 11 0 0 0,30-16-249 0 0,1 0 0 0 0,0-1 0 0 0,0 0 0 0 0,1 1 0 0 0,-1-1 0 0 0,0 0 0 0 0,0 1 0 0 0,0-1 0 0 0,0 0 0 0 0,0 0 0 0 0,1 0 0 0 0,-1 0 0 0 0,0 1 0 0 0,0-1 0 0 0,0-1 0 0 0,0 1 0 0 0,0 0 0 0 0,0 0 0 0 0,1 0 0 0 0,-1 0 0 0 0,0-1 0 0 0,0 1 0 0 0,0 0 0 0 0,0-1 0 0 0,-1 0 0 0 0,0 0 0 0 0,-1 0 0 0 0,1 0 0 0 0,0 0 0 0 0,0-1 0 0 0,-1 1 0 0 0,1-1 0 0 0,0 1 0 0 0,0-1 0 0 0,0 0 0 0 0,1 0 0 0 0,-1 0 0 0 0,0 0 0 0 0,1 0 0 0 0,-1 0 0 0 0,1 0 0 0 0,0-1 0 0 0,-1 1 0 0 0,1-1 0 0 0,0 1 0 0 0,1-1 0 0 0,-1 1 0 0 0,0-1 0 0 0,1 1 0 0 0,-1-1 0 0 0,1 1 0 0 0,0-1 0 0 0,0 0 0 0 0,0 1 0 0 0,0-1 0 0 0,1 0 0 0 0,-1 1 0 0 0,0-1 0 0 0,1 1 0 0 0,0-1 0 0 0,0 1 0 0 0,0-1 0 0 0,0 1 0 0 0,0 0 0 0 0,2-4 0 0 0,10-11 0 0 0,-1 1 0 0 0,2 0 0 0 0,18-17 0 0 0,52-38 0 0 0,-34 29 0 0 0,-33 29 0 0 0,21-20 0 0 0,-35 30 0 0 0,-1 0 0 0 0,1 0 0 0 0,0 0 0 0 0,-1 0 0 0 0,0-1 0 0 0,0 1 0 0 0,0-1 0 0 0,0 0 0 0 0,1-4 0 0 0,-2 4-24 0 0,0 0-1 0 0,-1 1 1 0 0,0-1-1 0 0,0 0 1 0 0,0 0 0 0 0,0 0-1 0 0,-1 0 1 0 0,1 1-1 0 0,-1-1 1 0 0,0 0 0 0 0,0 1-1 0 0,-1-1 1 0 0,1 0-1 0 0,-1 1 1 0 0,1-1 0 0 0,-1 1-1 0 0,0 0 1 0 0,0 0-1 0 0,-5-5 1 0 0,0 0-244 0 0,0 0 0 0 0,0 0 0 0 0,-1 1 0 0 0,0 0 0 0 0,-17-10 0 0 0,4 4-4656 0 0,19 12 2368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4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87 134 4607 0 0,'0'0'102'0'0,"0"0"20"0"0,0 0 6 0 0,2-2-21 0 0,3-6-86 0 0,8-23 1419 0 0,-12 29-860 0 0,0 0 286 0 0,0 0-556 0 0,0 1 1 0 0,0-1-1 0 0,0 0 1 0 0,0 0-1 0 0,0 1 1 0 0,0-1-1 0 0,-1 0 1 0 0,1 0-1 0 0,-1 0 1 0 0,1 0-1 0 0,-1 0 1 0 0,0 0-1 0 0,0 0 1 0 0,0 0-1 0 0,0 0 1 0 0,0 0-1 0 0,0 0 1 0 0,-1 0-1 0 0,1 0 1 0 0,-1 0-1 0 0,1 0 1 0 0,-1 0-1 0 0,0 0 1 0 0,-1-2-1 0 0,1 2 202 0 0,1 2 0 0 0,-14-19 2857 0 0,10 14-2642 0 0,3 3-283 0 0,1 1-289 0 0,1-6-66 0 0,0 6 282 0 0,-1 1 117 0 0,0 0 21 0 0,0 0-66 0 0,-2-1-294 0 0,1 1-148 0 0,0 0-1 0 0,0 0 1 0 0,0 0-1 0 0,1 0 0 0 0,-1 0 1 0 0,0 0-1 0 0,0 0 1 0 0,0 0-1 0 0,0 0 1 0 0,0 1-1 0 0,0-1 1 0 0,1 0-1 0 0,-1 0 1 0 0,0 1-1 0 0,0-1 0 0 0,0 1 1 0 0,1-1-1 0 0,-1 1 1 0 0,0-1-1 0 0,0 1 1 0 0,1-1-1 0 0,-1 1 1 0 0,0 0-1 0 0,1-1 1 0 0,-1 1-1 0 0,1 0 0 0 0,-1-1 1 0 0,1 1-1 0 0,-1 0 1 0 0,1 0-1 0 0,-1 1 1 0 0,0 1 0 0 0,-6 8-1 0 0,-2 5 0 0 0,8-13 0 0 0,-2 16 0 0 0,1-14 0 0 0,-2 20 0 0 0,1-1 0 0 0,1-16 0 0 0,1 1 0 0 0,0 17 0 0 0,1-24 0 0 0,0 1 0 0 0,-1-1 0 0 0,1 1 0 0 0,-1-1 0 0 0,1 1 0 0 0,-1-1 0 0 0,0 0 0 0 0,-1 3 0 0 0,-4 16 0 0 0,6-15 0 0 0,-1 4 0 0 0,0 1 0 0 0,0-1 0 0 0,-1 0 0 0 0,0 0 0 0 0,-5 12 0 0 0,5-18 0 0 0,-1 13 0 0 0,2-14 0 0 0,-1 10 0 0 0,2-1 0 0 0,4-3-64 0 0,-4-8-273 0 0,0-1-138 0 0,0 0-33 0 0,0 0-4 0 0,0 0 0 0 0,0-2 0 0 0,1 0-58 0 0,-1 0 0 0 0,0-1 0 0 0,1 1 0 0 0,-1 0 0 0 0,1 0 0 0 0,0 0 0 0 0,1-3 0 0 0,-1 1-3531 0 0,-3-6-1062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4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7 297 11975 0 0,'0'0'267'0'0,"0"0"42"0"0,0 0 17 0 0,0 0-28 0 0,0 0-126 0 0,-6-9 1200 0 0,6 7-1042 0 0,0 0 0 0 0,0 0 1 0 0,-1-1-1 0 0,1 1 0 0 0,1 0 0 0 0,-1 0 0 0 0,0 0 0 0 0,0 0 0 0 0,1 0 0 0 0,0 0 0 0 0,-1 0 0 0 0,1 0 1 0 0,0 0-1 0 0,0 0 0 0 0,2-4 0 0 0,20-29 823 0 0,-21 33-940 0 0,14-18 822 0 0,31-28 0 0 0,1-1-22 0 0,-42 43-815 0 0,-1 1 0 0 0,1 0 1 0 0,9-6-1 0 0,9-8 126 0 0,4 1-324 0 0,-8 6 0 0 0,2 0 0 0 0,-10 7 0 0 0,3 2 0 0 0,7 2 0 0 0,-17 3 0 0 0,0 0 0 0 0,16 0 0 0 0,-18-1 0 0 0,15 10 0 0 0,8 4 0 0 0,-13-7 0 0 0,5 5 0 0 0,-16-8 0 0 0,0-1 0 0 0,7 8 0 0 0,-3 2 0 0 0,-4-11 0 0 0,-1 2 0 0 0,-2 13 0 0 0,1-14 0 0 0,-8 17 0 0 0,5-16 0 0 0,0 1 0 0 0,0-1 0 0 0,-1 0 0 0 0,0 0 0 0 0,0 0 0 0 0,-8 7 0 0 0,-8 10 0 0 0,-4 0 0 0 0,20-18 0 0 0,-1 0 0 0 0,1 0 0 0 0,0 1 0 0 0,-4 4 0 0 0,-3 6 14 0 0,10-13-18 0 0,-4 11-70 0 0,4-11-263 0 0,1-2-138 0 0,0 0-33 0 0,0 0-72 0 0,0 0-285 0 0,0 0-126 0 0,0 0-802 0 0,0-3-3252 0 0,0-10-1393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4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13823 0 0,'0'0'315'0'0,"0"0"45"0"0,0 0 21 0 0,0 0-49 0 0,-5 3-137 0 0,-3 0 170 0 0,7-3 122 0 0,1 0 22 0 0,-2 1 3 0 0,0 0-299 0 0,-2 0 131 0 0,-8 8 5339 0 0,8-6-5689 0 0,3-2 82 0 0,0-1-1 0 0,0 1 1 0 0,0 0-1 0 0,1 0 1 0 0,-1 0-1 0 0,0 0 1 0 0,0 0-1 0 0,1 0 1 0 0,-1 0-1 0 0,1 0 1 0 0,-1 0-1 0 0,1 1 1 0 0,-1 0 0 0 0,-6 11 904 0 0,5-9-973 0 0,0 0-5 0 0,0 0 0 0 0,0 0 0 0 0,0 0 0 0 0,-1 8 0 0 0,-3 6-3 0 0,0 4 1 0 0,1 1 0 0 0,1 0 0 0 0,1 0 0 0 0,1 1 0 0 0,1 26 0 0 0,-3 77 0 0 0,1-48 0 0 0,-1-29-31 0 0,2-38-16 0 0,0 1 1 0 0,2-1 0 0 0,-1 1 0 0 0,2-1-1 0 0,-1 0 1 0 0,2 1 0 0 0,3 16 0 0 0,-4-26-429 0 0,-1-3-33 0 0,1 1 65 0 0,3 7 86 0 0,-4-8 335 0 0,0 0-1 0 0,0 0 1 0 0,0 0 0 0 0,0 0-1 0 0,0 0 1 0 0,0 0 0 0 0,1 1-1 0 0,-1-1 1 0 0,0 0 0 0 0,0 0-1 0 0,0 0 1 0 0,0 0 0 0 0,0 0-1 0 0,0 0 1 0 0,0 0 0 0 0,0 0-1 0 0,0 0 1 0 0,0 0 0 0 0,0 0-1 0 0,0 0 1 0 0,0 0 0 0 0,0 0-1 0 0,1 0 1 0 0,-1 0 0 0 0,0 0-1 0 0,0 0 1 0 0,0 1 0 0 0,0-1-1 0 0,0 0 1 0 0,0 0 0 0 0,0 0-1 0 0,0 0 1 0 0,0 0 0 0 0,1 0-1 0 0,-1 0 1 0 0,0-1 0 0 0,0 1-1 0 0,0 0 1 0 0,0 0 0 0 0,0 0-1 0 0,0 0 1 0 0,0 0 0 0 0,0 0-1 0 0,0 0 1 0 0,0 0 0 0 0,0 0-1 0 0,1 0 1 0 0,-1 0-1 0 0,3-1-401 0 0,0 0 0 0 0,0-1-1 0 0,-1 1 1 0 0,1-1 0 0 0,0 0-1 0 0,4-3 1 0 0,3-6-1111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4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10135 0 0,'0'0'464'0'0,"0"0"-9"0"0,0 0-155 0 0,0 0 443 0 0,0 0 227 0 0,0 0 44 0 0,0 0 8 0 0,0 0 2 0 0,0 0 0 0 0,0 0 0 0 0,0 0-69 0 0,1 2-290 0 0,1 7-121 0 0,-2-7-28 0 0,0-2-4 0 0,0 0 0 0 0,0 2 0 0 0,1 1-340 0 0,-2 0-54 0 0,-10 14 720 0 0,10-15-798 0 0,0-1 0 0 0,0 1 0 0 0,0 0 0 0 0,0-1 0 0 0,-1 1 0 0 0,1-1 0 0 0,0 0 0 0 0,-1 1 0 0 0,-2 1 0 0 0,-1 2 581 0 0,-9 21 342 0 0,12-21-991 0 0,-1 0 0 0 0,0 0-1 0 0,0-1 1 0 0,0 1 0 0 0,-6 6 0 0 0,-6 5-329 0 0,12-12 229 0 0,-1 0 1 0 0,1 0-1 0 0,-1 0 1 0 0,0-1 0 0 0,0 1-1 0 0,-1-1 1 0 0,1 0-1 0 0,-1 0 1 0 0,0-1 0 0 0,-7 4-1 0 0,2-2 128 0 0,-1-6 0 0 0,9 1 0 0 0,1 0 0 0 0,0 1 0 0 0,0 0 0 0 0,0-1 0 0 0,1 1 0 0 0,-1-1 0 0 0,0 1 0 0 0,0-1 0 0 0,1 0 0 0 0,-1 1 0 0 0,0-1 0 0 0,1 0 0 0 0,-1 1 0 0 0,1-1 0 0 0,-1 0 0 0 0,1 0 0 0 0,-1 1 0 0 0,1-1 0 0 0,0 0 0 0 0,-1 0 0 0 0,1 0 0 0 0,0 0 0 0 0,-1-1 0 0 0,0-1-158 0 0,0 1 0 0 0,0 0-1 0 0,0 0 1 0 0,0-1 0 0 0,1 1 0 0 0,-1 0 0 0 0,1-1-1 0 0,0 1 1 0 0,-1-1 0 0 0,1 1 0 0 0,0 0-1 0 0,0-1 1 0 0,1 1 0 0 0,-1-3 0 0 0,1-3-1546 0 0,1-3-5459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4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10191 0 0,'0'0'464'0'0,"0"0"-8"0"0,1-2-290 0 0,2 1-151 0 0,13-14 106 0 0,-5 6 2627 0 0,21-15-1 0 0,3-1-1920 0 0,-25 18-757 0 0,-9 6-41 0 0,1-1 1 0 0,-1 1 0 0 0,1 0 0 0 0,-1 0-1 0 0,1 1 1 0 0,-1-1 0 0 0,1 0-1 0 0,0 0 1 0 0,-1 1 0 0 0,1-1 0 0 0,0 1-1 0 0,-1 0 1 0 0,1-1 0 0 0,0 1 0 0 0,0 0-1 0 0,2 0 1 0 0,-1 0 37 0 0,-1 0 139 0 0,0-1 26 0 0,4-1-12 0 0,-1 0 0 0 0,0 1 0 0 0,1 0 0 0 0,-1 0 0 0 0,1 0 0 0 0,0 1 0 0 0,-1 0 0 0 0,1 0 0 0 0,-1 0 0 0 0,1 1 0 0 0,9 1 0 0 0,-6 1 191 0 0,0 0 0 0 0,17 2 0 0 0,-12-3-115 0 0,57 8 615 0 0,50 16-138 0 0,-100-22-723 0 0,0-1-1 0 0,0-1 0 0 0,40 0 0 0 0,-34-2 161 0 0,46 6-1 0 0,-46-2-131 0 0,31-1 1 0 0,19 3 23 0 0,12 14-38 0 0,-83-19-57 0 0,0 0 0 0 0,1 0 0 0 0,-1-1 0 0 0,10 0 0 0 0,-8 0 0 0 0,-1 0 0 0 0,0 1 1 0 0,9 1-1 0 0,-4 0-5 0 0,0-1 0 0 0,1 0 1 0 0,-1 0-1 0 0,24-3 0 0 0,-28 2 10 0 0,1 0 0 0 0,17 3-1 0 0,15 0 7 0 0,22-3 2 0 0,-29 0 2 0 0,41-4 0 0 0,-62 3-22 0 0,1 0 0 0 0,19 3 0 0 0,9-1 0 0 0,139-12 0 0 0,-91 9 0 0 0,-13 0 0 0 0,-10-2 0 0 0,103-12 0 0 0,-136 10 0 0 0,114-16 0 0 0,-5 5 167 0 0,-26 2-14 0 0,-109 14-142 0 0,0-1 0 0 0,0 0-1 0 0,0 0 1 0 0,0-1 0 0 0,12-5-1 0 0,19-7-10 0 0,13 3 30 0 0,93-9 0 0 0,-110 17-26 0 0,25-4-4 0 0,34-4 0 0 0,88-4-64 0 0,-104 4 64 0 0,-53 8 0 0 0,0 0 0 0 0,43 0 0 0 0,29-1 0 0 0,-65 2 0 0 0,45 2 0 0 0,-9 2 54 0 0,-39-1 25 0 0,53 6 1 0 0,-34-3 16 0 0,-3-1-14 0 0,94 7 85 0 0,-98-7-121 0 0,-3 2 8 0 0,-30-2-30 0 0,0-1 1 0 0,0 0-1 0 0,0-1 0 0 0,0 0 1 0 0,12-1-1 0 0,3-1 96 0 0,0 1-1 0 0,38 3 1 0 0,-38-1-24 0 0,0-1 0 0 0,37-3 0 0 0,187-37 21 0 0,-233 38-122 0 0,0 2 1 0 0,0 0-1 0 0,0 0 1 0 0,0 1-1 0 0,19 4 0 0 0,27 2-20 0 0,39 5 11 0 0,-72-7 72 0 0,0-2 0 0 0,0 0 0 0 0,33-2 0 0 0,-16-4 163 0 0,0-3 0 0 0,83-20 0 0 0,-104 21-217 0 0,0 1 0 0 0,34-1 0 0 0,-4 0-4 0 0,-19 0 0 0 0,68 2 0 0 0,30 6 0 0 0,41-3 244 0 0,-172 0-243 0 0,27-3 71 0 0,32-6-1 0 0,-29 3-22 0 0,15-4 35 0 0,-32 6-59 0 0,0 0 0 0 0,0 2 0 0 0,15-2 0 0 0,38-1 24 0 0,-42 2 27 0 0,48 0-1 0 0,-42 3-63 0 0,-23 0-12 0 0,0-1 0 0 0,0 2-1 0 0,1-1 1 0 0,11 3 0 0 0,18 5 0 0 0,1-2 0 0 0,54 1 0 0 0,-21-12 85 0 0,-13 5 171 0 0,-56 1-225 0 0,0-1-1 0 0,1 0 0 0 0,-1-1 1 0 0,1 1-1 0 0,-1 0 0 0 0,0-1 1 0 0,6-1-1 0 0,-8 1 45 0 0,-1 1-30 0 0,0 0-102 0 0,0 0-30 0 0,0 0-1 0 0,0 0-19 0 0,0 0-78 0 0,-2 0 130 0 0,0 1 0 0 0,0 0-1 0 0,0 0 1 0 0,1-1 0 0 0,-1 1 0 0 0,0 1 0 0 0,0-1-1 0 0,0 0 1 0 0,-2 2 0 0 0,-4 3-246 0 0,5-4-62 0 0,-1 0 0 0 0,0 0 0 0 0,0-1 0 0 0,0 1 0 0 0,0-1-1 0 0,-6 1 1 0 0,-12 1-1126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4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6447 0 0,'0'0'142'0'0,"0"0"22"0"0,0 0 13 0 0,0 0 55 0 0,0 0 181 0 0,0 0 78 0 0,0 0 18 0 0,0 0 3 0 0,0 0 0 0 0,0 0 0 0 0,0 0 0 0 0,0 0 0 0 0,0 0 0 0 0,0 0 0 0 0,0 0 0 0 0,0 0-69 0 0,0 0-222 0 0,0 0 166 0 0,0 0 101 0 0,0 0 21 0 0,0 0 3 0 0,0 0 0 0 0,0 0 0 0 0,0 0 0 0 0,2-2-69 0 0,-1 0-433 0 0,0 1 1 0 0,0 0-1 0 0,0-1 0 0 0,0 1 1 0 0,0 0-1 0 0,1 0 1 0 0,-1 0-1 0 0,0-1 0 0 0,1 2 1 0 0,-1-1-1 0 0,1 0 0 0 0,-1 0 1 0 0,1 0-1 0 0,-1 1 1 0 0,4-2-1 0 0,3-1 61 0 0,12-10 821 0 0,-8 6-531 0 0,-1-1 1 0 0,14-12-1 0 0,-13 10-361 0 0,-10 7 0 0 0,-2 2 0 0 0,0 0 0 0 0,0 0 0 0 0,0 0 0 0 0,1 0 0 0 0,-1 0 0 0 0,0 0 0 0 0,1 0 0 0 0,-1 0 0 0 0,1 0 0 0 0,-1 0 0 0 0,1 0 0 0 0,-1 1 0 0 0,1-1 0 0 0,0 0 0 0 0,0 0 0 0 0,-1 1 0 0 0,2-2 0 0 0,0-1 2 0 0,13-11 68 0 0,-4 8 534 0 0,-8 5-467 0 0,0-1 0 0 0,-1 1 0 0 0,1-1 1 0 0,0 0-1 0 0,-1 0 0 0 0,1 0 0 0 0,-1 0 1 0 0,0 0-1 0 0,4-5 0 0 0,2-1-137 0 0,-2-1 0 0 0,1 1 0 0 0,0-1 0 0 0,-5-1 0 0 0,-7 2 72 0 0,2 5-4 0 0,-18-12 1824 0 0,12 10-1873 0 0,6 3-12 0 0,0 0 0 0 0,0 0 0 0 0,0 0 0 0 0,0 0 0 0 0,1-1 0 0 0,-1 1 0 0 0,1-1-1 0 0,-1 0 1 0 0,-3-4 0 0 0,-12-14 1804 0 0,17 20-1800 0 0,0 0 0 0 0,1 0 0 0 0,-1 0 1 0 0,0 0-1 0 0,1 0 0 0 0,-1 0 0 0 0,0 0 0 0 0,0 0 1 0 0,0 1-1 0 0,0-1 0 0 0,0 0 0 0 0,0 1 1 0 0,-2-2-1 0 0,2 2-11 0 0,-1-1 1 0 0,1 0 0 0 0,-1 0 0 0 0,1 0-1 0 0,0 0 1 0 0,-1 0 0 0 0,1-1-1 0 0,0 1 1 0 0,0 0 0 0 0,0-1-1 0 0,-2-2 1 0 0,-3-2 71 0 0,-18-24 1904 0 0,4 3-2165 0 0,18 24 91 0 0,0 0 0 0 0,-1 0-1 0 0,1 0 1 0 0,-1 0 0 0 0,1 1 0 0 0,-6-5 0 0 0,7 7-410 0 0,-1-1-140 0 0,-4-2-86 0 0,5 2-3944 0 0,1 1-2830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5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45 10135 0 0,'0'0'231'0'0,"0"0"29"0"0,0 0 19 0 0,2-1-41 0 0,37-34 2314 0 0,-33 30-2040 0 0,-5 3 0 0 0,-1 2 0 0 0,0 0 0 0 0,0 0 0 0 0,0 0 0 0 0,0 0-69 0 0,0 0-222 0 0,0 0 166 0 0,0 0 101 0 0,0 0 21 0 0,0 0-66 0 0,0 0-222 0 0,0 0 166 0 0,0 0 101 0 0,0 0 21 0 0,0 0-66 0 0,-1 0-294 0 0,-5-1-61 0 0,5 1 283 0 0,1 0 117 0 0,0 0 21 0 0,0 0-66 0 0,-1 2-294 0 0,-1 9-133 0 0,-2 23-16 0 0,1-16 0 0 0,-7 8 0 0 0,6-10 0 0 0,-6 34 0 0 0,3-12 0 0 0,4-23 0 0 0,-1 0 0 0 0,-5 13 0 0 0,-3 8 0 0 0,5-7 0 0 0,-10 38 0 0 0,14-54 0 0 0,1-2 0 0 0,2 2 0 0 0,5-4-64 0 0,-4-7-273 0 0,-1-2-138 0 0,0 0-33 0 0,0 0 66 0 0,0 0 220 0 0,0 0-164 0 0,0 0-102 0 0,0 0-22 0 0,0 0 68 0 0,0 0 220 0 0,0 0-164 0 0,4-18-745 0 0,0 7 548 0 0,5-50-4974 0 0,-4 36 3510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5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 15663 0 0,'0'0'356'0'0,"0"0"50"0"0,-9 6 538 0 0,-1 3-1274 0 0,8-9 3061 0 0,1 0 1002 0 0,5-1-3721 0 0,19-11 64 0 0,-10 5 577 0 0,0 1 1 0 0,18-6-1 0 0,-30 11-651 0 0,0 0-1 0 0,1 1 0 0 0,-1-1 1 0 0,0 1-1 0 0,0-1 1 0 0,0 1-1 0 0,0-1 1 0 0,1 1-1 0 0,-1 0 0 0 0,0 0 1 0 0,0 0-1 0 0,1 0 1 0 0,1 0-1 0 0,-2 0-1 0 0,1 0-1 0 0,-1 0 1 0 0,1 0 0 0 0,-1 0 0 0 0,1 0-1 0 0,-1 0 1 0 0,1 0 0 0 0,-1-1-1 0 0,0 1 1 0 0,1 0 0 0 0,-1-1-1 0 0,3 0 1 0 0,15-3 53 0 0,-15 4 114 0 0,-1 1 56 0 0,-1-1 265 0 0,1 0 21 0 0,23 2 83 0 0,-6 0-573 0 0,-16 0-20 0 0,-2 1-1 0 0,7 7 2 0 0,-6-8 0 0 0,-1 3 0 0 0,-3 14 0 0 0,-2 11 0 0 0,-1-16 0 0 0,0-7 0 0 0,0 0 0 0 0,-1 0 0 0 0,0-1 0 0 0,0 0 0 0 0,-1 0 0 0 0,-12 11 0 0 0,-15 17 0 0 0,30-30 0 0 0,0-1 0 0 0,-1 1 0 0 0,1 0 0 0 0,-1-1 0 0 0,1 0 0 0 0,-1 0 0 0 0,0 0 0 0 0,0-1 0 0 0,-7 4 0 0 0,-14 10 0 0 0,15-10 0 0 0,1-5 0 0 0,9-1 0 0 0,0 0 0 0 0,-1 0 0 0 0,1-1 0 0 0,0 1 0 0 0,0 0 0 0 0,0 0 0 0 0,0 0 0 0 0,0 0 0 0 0,0-1 0 0 0,0 1 0 0 0,0 0 0 0 0,0 0 0 0 0,0 0 0 0 0,0-1 0 0 0,-1 1 0 0 0,1 0 0 0 0,0 0 0 0 0,0 0 0 0 0,0-1 0 0 0,0 1 0 0 0,1 0 0 0 0,-1 0 0 0 0,0 0 0 0 0,0 0 0 0 0,0-1 0 0 0,0 1 0 0 0,0 0 0 0 0,0 0 0 0 0,0 0 0 0 0,0-1 0 0 0,0 1 0 0 0,0 0 0 0 0,0 0 0 0 0,1 0 0 0 0,-1 0 0 0 0,0 0 0 0 0,0-1 0 0 0,2-1 0 0 0,0 0 0 0 0,13-7 0 0 0,6-3 0 0 0,-10 7 0 0 0,16-2 0 0 0,-14 6 0 0 0,6 3 0 0 0,-15 0 0 0 0,-1 0 0 0 0,9 4 0 0 0,6 5 0 0 0,-16-7 0 0 0,6 6 0 0 0,-7-6 0 0 0,1 0 0 0 0,-1 0 0 0 0,0 0 0 0 0,-1 0 0 0 0,1 0 0 0 0,-1 0 0 0 0,1 0 0 0 0,-1 1 0 0 0,0-1 0 0 0,-1 4 0 0 0,0 4 0 0 0,-1 0 0 0 0,-5 16 0 0 0,0-8 0 0 0,-1 1 0 0 0,-1-2 0 0 0,-20 34 0 0 0,24-45 0 0 0,0-1 0 0 0,0 1 0 0 0,-1-1 0 0 0,0 0 0 0 0,-12 11 0 0 0,7-11 0 0 0,-4 2 0 0 0,11-9 0 0 0,0 0 0 0 0,-11 2 0 0 0,10-5 0 0 0,2 2 0 0 0,2 0-115 0 0,-1 1 0 0 0,1-1-1 0 0,-1 1 1 0 0,1-1 0 0 0,-1 1-1 0 0,1-1 1 0 0,0 0 0 0 0,-1 0-1 0 0,1 0 1 0 0,0 0 0 0 0,0 0 0 0 0,0 0-1 0 0,0 0 1 0 0,0 0 0 0 0,0 0-1 0 0,0 0 1 0 0,0-1 0 0 0,0 1 0 0 0,0 0-1 0 0,0-1 1 0 0,1 1 0 0 0,-2-3-1 0 0,2 0-685 0 0,0 0-1 0 0,-1 1 0 0 0,1-1 1 0 0,1 0-1 0 0,-1 0 0 0 0,0 0 1 0 0,3-7-1 0 0,-1-1-7173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11975 0 0,'0'0'267'0'0,"0"0"42"0"0,0 0 17 0 0,0 0-28 0 0,0 0-126 0 0,0 0 204 0 0,0 0 111 0 0,0 0 22 0 0,0 0 3 0 0,0 0 0 0 0,0 0 0 0 0,0 0 0 0 0,0 0 0 0 0,0 0 0 0 0,0 0 0 0 0,0 0 0 0 0,0 0 0 0 0,0 0 0 0 0,0 0 0 0 0,0 0 0 0 0,0 0 0 0 0,0 0 0 0 0,0 0 0 0 0,0-1 0 0 0,0-29 168 0 0,0 28-309 0 0,0 0 117 0 0,2-9-227 0 0,0 1 0 0 0,1-1 0 0 0,-1 1 0 0 0,2 0 0 0 0,6-14 0 0 0,-1 0 730 0 0,-4 12-921 0 0,5-17 65 0 0,1 0-1 0 0,2 1 1 0 0,25-42-1 0 0,-6 32-134 0 0,-23 29 0 0 0,-2 0 72 0 0,-6 7 299 0 0,-1 2 117 0 0,0 0 21 0 0,14 2-1286 0 0,-11-2 403 0 0,4 1 639 0 0,0 0 0 0 0,1 1 0 0 0,-1 0 0 0 0,9 4-1 0 0,-14-6-714 0 0,9 10-641 0 0,2 2 1072 0 0,-11-9 19 0 0,8 14 3 0 0,-6-10-3 0 0,-1-1 0 0 0,-1 1 0 0 0,1 0 0 0 0,-1-1 0 0 0,0 1 0 0 0,1 11 0 0 0,-1 2 0 0 0,-3-14 0 0 0,-1-1 0 0 0,-5 19 0 0 0,0 0 0 0 0,-17 34 0 0 0,18-43 0 0 0,3-8 0 0 0,0 0 0 0 0,1 0 0 0 0,-3 10 0 0 0,-2 13 0 0 0,4-17 0 0 0,-1-4-72 0 0,3-7-299 0 0,1-2-117 0 0,0 0-21 0 0,0 0-3 0 0,0 0 0 0 0,4 4-98 0 0,0 1 26 0 0,0-5-2702 0 0,1-3 2444 0 0,1 0 1 0 0,-1-1-1 0 0,0 0 0 0 0,0 0 0 0 0,6-6 1 0 0,-1-3-4957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5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15663 0 0,'0'0'356'0'0,"0"0"50"0"0,0 0 20 0 0,0 0-42 0 0,0 0-112 0 0,0 0 463 0 0,0 0 234 0 0,0 0 45 0 0,0 0-61 0 0,0 0-288 0 0,0 0-121 0 0,0 0-28 0 0,0 0-4 0 0,1 2 0 0 0,2 3-437 0 0,-1 0 1 0 0,1 0-1 0 0,-1 0 0 0 0,0 0 0 0 0,0 1 1 0 0,-1-1-1 0 0,0 0 0 0 0,0 1 1 0 0,0-1-1 0 0,0 11 0 0 0,-1 9 310 0 0,-3 27 0 0 0,1-35-343 0 0,-10 62-42 0 0,2-18 0 0 0,5-28 0 0 0,-4 53 0 0 0,9-75-64 0 0,0-9-273 0 0,0-2-138 0 0,12-2-681 0 0,-10 1 879 0 0,-1 1-1 0 0,0-1 0 0 0,1 0 1 0 0,-1 0-1 0 0,0 0 0 0 0,1 0 1 0 0,-1 0-1 0 0,0-1 1 0 0,0 1-1 0 0,0 0 0 0 0,0 0 1 0 0,0-1-1 0 0,0 1 1 0 0,0-1-1 0 0,0 1 0 0 0,-1-1 1 0 0,1 1-1 0 0,0-3 1 0 0,4-10-6545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5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25 219 17503 0 0,'0'0'399'0'0,"0"0"60"0"0,0 0 21 0 0,-2-2-59 0 0,-7-5-276 0 0,2-2 11 0 0,6 8 570 0 0,-2-13 1257 0 0,1 10-1656 0 0,1 1-45 0 0,3-13 407 0 0,-1 12-528 0 0,0 0 0 0 0,0 0 0 0 0,0 0 0 0 0,1 0 1 0 0,0 0-1 0 0,-1 0 0 0 0,1 0 0 0 0,1 1 0 0 0,-1-1 0 0 0,1 1 1 0 0,3-5-1 0 0,3-1 170 0 0,0 1 0 0 0,16-12 1 0 0,-7 8 15 0 0,0 1 1 0 0,23-10-1 0 0,-23 12-272 0 0,-11 6 113 0 0,0-1 1 0 0,1 1-1 0 0,-1 0 0 0 0,0 1 0 0 0,1 0 1 0 0,0 0-1 0 0,-1 1 0 0 0,1 0 0 0 0,8 0 1 0 0,7 4-22 0 0,-19-1-169 0 0,19 6 2 0 0,-19-5 0 0 0,-1-2 0 0 0,0 0 0 0 0,0 1 0 0 0,0 0 0 0 0,-1 0 0 0 0,1 0 0 0 0,-1 0 0 0 0,1 0 0 0 0,-1 1 0 0 0,0-1 0 0 0,1 1 0 0 0,-1-1 0 0 0,0 1 0 0 0,-1 0 0 0 0,1 0 0 0 0,-1 0 0 0 0,1 0 0 0 0,-1 0 0 0 0,0 0 0 0 0,0 0 0 0 0,0 0 0 0 0,0 4 0 0 0,0 1 0 0 0,-1 0 0 0 0,-1-1 0 0 0,1 1 0 0 0,-1 0 0 0 0,-1-1 0 0 0,-3 12 0 0 0,4-13 0 0 0,-3 8-10 0 0,-1 1 0 0 0,0-1-1 0 0,-1 0 1 0 0,-1-1 0 0 0,0 0 0 0 0,-1 0 0 0 0,0 0 0 0 0,-14 14-1 0 0,6-9-51 0 0,0-1 1 0 0,-2 0-1 0 0,0-2 0 0 0,-31 21 0 0 0,44-32-155 0 0,0-1 1 0 0,0 0-1 0 0,0 0 1 0 0,-1 0-1 0 0,1-1 1 0 0,-1 0-1 0 0,0 0 1 0 0,1 0-1 0 0,-1-1 1 0 0,0 0 0 0 0,0 0-1 0 0,0 0 1 0 0,-8-1-1 0 0,12 0-431 0 0,-7-20-4297 0 0,9 6-376 0 0,3-3-1317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5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11975 0 0,'0'0'547'0'0,"0"0"-11"0"0,2-1-203 0 0,7-3 1391 0 0,-9 4-710 0 0,3-2 8 0 0,1-2-510 0 0,1 0 0 0 0,-1 0 0 0 0,0-1 0 0 0,0 0 0 0 0,-1 1 0 0 0,1-1 0 0 0,-1-1 0 0 0,0 1 0 0 0,2-6 0 0 0,12-21 2727 0 0,-12 25-3131 0 0,-3 6 274 0 0,-2 1 114 0 0,0 0 15 0 0,0 0-68 0 0,-1 7-403 0 0,0 1 1 0 0,0 0-1 0 0,-3 10 0 0 0,-2 19-36 0 0,5-28-4 0 0,-5 32 0 0 0,4-28 0 0 0,-4 7-191 0 0,4-18-19 0 0,1 0-265 0 0,2-2 455 0 0,-1 0-1 0 0,0 0 1 0 0,0 0-1 0 0,0 0 1 0 0,0 0-1 0 0,0 1 1 0 0,1-1-1 0 0,-1 0 1 0 0,0 0 0 0 0,0 0-1 0 0,0 0 1 0 0,0 0-1 0 0,0 0 1 0 0,0 0-1 0 0,1 1 1 0 0,-1-1-1 0 0,0 0 1 0 0,0 0-1 0 0,0 0 1 0 0,0 0 0 0 0,0 0-1 0 0,0 1 1 0 0,0-1-1 0 0,0 0 1 0 0,0 0-1 0 0,0 0 1 0 0,0 0-1 0 0,0 1 1 0 0,0-1-1 0 0,0 0 1 0 0,0 0 0 0 0,0 0-1 0 0,0 0 1 0 0,0 1-1 0 0,0-1-18 0 0,0 0-1 0 0,0 1 1 0 0,0-1-1 0 0,0 0 0 0 0,0 1 1 0 0,0-1-1 0 0,0 1 1 0 0,1-1-1 0 0,-1 0 1 0 0,0 1-1 0 0,0-1 1 0 0,0 0-1 0 0,0 0 1 0 0,0 1-1 0 0,1-1 0 0 0,-1 0 1 0 0,0 1-1 0 0,0-1 1 0 0,0 0-1 0 0,1 0 1 0 0,-1 1-1 0 0,0-1 1 0 0,1 0-1 0 0,-1 0 1 0 0,0 0-1 0 0,0 1 0 0 0,1-1 1 0 0,-1 0-1 0 0,0 0 1 0 0,1 0-1 0 0,-1 0 1 0 0,23 3-1980 0 0,-5-7-4327 0 0,-5-2-736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5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21191 0 0,'0'0'464'0'0,"-9"6"96"0"0,9-6 16 0 0,-7 9 32 0 0,7-9-488 0 0,0 0-120 0 0,0 0 840 0 0,0 0 152 0 0,0 0 24 0 0,0 0 8 0 0,0 0-824 0 0,0 0-200 0 0,0 0 0 0 0,0 0 0 0 0,0 0-776 0 0,0 0-200 0 0,15 0-40 0 0,-4-1-9016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5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13823 0 0,'0'0'630'0'0,"0"0"-13"0"0,0 0-184 0 0,0 0 677 0 0,0 0 340 0 0,2 1 72 0 0,5 3-125 0 0,-5-3-574 0 0,0-1-250 0 0,34 11 2000 0 0,-34-11-2061 0 0,9 9 512 0 0,-5-3-955 0 0,0-1 0 0 0,-1 1 1 0 0,1 1-1 0 0,-1-1 0 0 0,-1 0 0 0 0,1 1 0 0 0,-1 0 1 0 0,-1 0-1 0 0,5 12 0 0 0,-2-4 40 0 0,-1 1 0 0 0,0 0 0 0 0,3 28 0 0 0,-5-14-109 0 0,-2 1 0 0 0,-1-1 0 0 0,-7 49 0 0 0,1-39-446 0 0,-2 0 1 0 0,-2-1-1 0 0,-2 0 1 0 0,-1-1-1 0 0,-2 0 1 0 0,-2-1-1 0 0,-1 0 0 0 0,-2-2 1 0 0,-34 47-1 0 0,42-66-674 0 0,-1 0 0 0 0,-1 0 0 0 0,-20 17 0 0 0,32-31 234 0 0,2-2 370 0 0,10-9-2066 0 0,3-6 1061 0 0,1-3-14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5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13823 0 0,'0'0'630'0'0,"2"1"-13"0"0,-1 2-338 0 0,1-1 0 0 0,0 0 1 0 0,0 0-1 0 0,1 0 0 0 0,-1-1 0 0 0,0 1 0 0 0,1 0 1 0 0,-1-1-1 0 0,1 1 0 0 0,-1-1 0 0 0,1 0 0 0 0,0 0 0 0 0,-1 0 1 0 0,1 0-1 0 0,0-1 0 0 0,0 1 0 0 0,0-1 0 0 0,-1 0 1 0 0,1 1-1 0 0,0-1 0 0 0,3-1 0 0 0,9 1 736 0 0,-8 0-461 0 0,0-1 0 0 0,-1 0 0 0 0,1 0 0 0 0,0-1-1 0 0,12-4 1 0 0,4-1 379 0 0,37-12-287 0 0,9-2-160 0 0,-43 13-486 0 0,-15 6 0 0 0,-2 2-269 0 0,-7 0-1135 0 0,-2 0-511 0 0,-2 2-108 0 0,-7 6-22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4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3223 0 0,'0'0'288'0'0,"0"0"-288"0"0,0 0 0 0 0,0 0 0 0 0,0 0 312 0 0,0 0 8 0 0,0 0 0 0 0,0 0 0 0 0,8-10-320 0 0,-8 10-96 0 0,8-11 0 0 0,-8 11 0 0 0,8-8-184 0 0,-8 8-40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5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19351 0 0,'0'0'439'0'0,"0"0"62"0"0,0 0 33 0 0,0 0-65 0 0,2 2-309 0 0,-1-1-86 0 0,1 0 0 0 0,0 0-1 0 0,0-1 1 0 0,0 1 0 0 0,0 0 0 0 0,0-1 0 0 0,0 1-1 0 0,0-1 1 0 0,0 0 0 0 0,0 1 0 0 0,0-1 0 0 0,3 0 0 0 0,26-7 2321 0 0,-18 4-1930 0 0,15-3 531 0 0,-14 3-554 0 0,0 0 1 0 0,18-7 0 0 0,-10 3-436 0 0,36-8-1 0 0,-29 8-878 0 0,-27 7-1308 0 0,-2 0-6692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5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737 47 8287 0 0,'0'0'191'0'0,"0"0"26"0"0,0 0 9 0 0,0 0 42 0 0,0 0 158 0 0,0 0 72 0 0,0 0 12 0 0,0 0 70 0 0,0 0 286 0 0,0 0 124 0 0,0 0 30 0 0,0 0-65 0 0,0 0-290 0 0,0 0-121 0 0,0 0-28 0 0,0 0-4 0 0,0 0 0 0 0,0 0 0 0 0,0 0 0 0 0,0 0-68 0 0,0 0-217 0 0,0 0 161 0 0,0 0 100 0 0,0 0 21 0 0,0 0-66 0 0,0 0-222 0 0,0 0 166 0 0,0 0 101 0 0,0 0 21 0 0,0 0-66 0 0,0 0-222 0 0,0 0 166 0 0,0 0 101 0 0,0 0 21 0 0,0 0-66 0 0,-2-1-294 0 0,-6-2-133 0 0,-3-1-16 0 0,0 2 0 0 0,0 1 0 0 0,3-1 0 0 0,-1-1 0 0 0,3-1 72 0 0,5 3 299 0 0,1 1 117 0 0,0 0 21 0 0,-1 0-66 0 0,-6-3-294 0 0,0-1-133 0 0,-1 1-16 0 0,-2 4 0 0 0,8-1 0 0 0,1 1 0 0 0,-1-1 0 0 0,1 0 0 0 0,-1 1 0 0 0,1-1 0 0 0,-1 0 0 0 0,1 0 0 0 0,-1 0 0 0 0,0 0 0 0 0,1 0 0 0 0,-1 0 0 0 0,1-1 0 0 0,-1 1 0 0 0,-2-2 0 0 0,2 1 0 0 0,-1 0 0 0 0,1 0 0 0 0,-1 1 0 0 0,0-1 0 0 0,1 0 0 0 0,-5 1 0 0 0,-17-3 0 0 0,-16-2 0 0 0,31 4 0 0 0,0 0 0 0 0,1 1 0 0 0,-1 0 0 0 0,0 0 0 0 0,1 1 0 0 0,-1 0 0 0 0,0 1 0 0 0,1-1 0 0 0,-13 6 0 0 0,-20 2 0 0 0,-14 10 0 0 0,50-19 0 0 0,3 1 0 0 0,1-1 0 0 0,0 0 0 0 0,-1 1 0 0 0,1-1 0 0 0,-1 1 0 0 0,1 0 0 0 0,0-1 0 0 0,0 1 0 0 0,-1 0 0 0 0,1 0 0 0 0,0 0 0 0 0,0-1 0 0 0,-2 3 0 0 0,-2 1 0 0 0,-23 11 0 0 0,-4 0 0 0 0,23-9 0 0 0,0 1 0 0 0,-2 2 0 0 0,8-7 0 0 0,-14 7 0 0 0,16-9 0 0 0,1 1 0 0 0,-1-1 0 0 0,1 0 0 0 0,-1 0 0 0 0,1 1 0 0 0,0-1 0 0 0,-1 0 0 0 0,1 1 0 0 0,-1-1 0 0 0,1 1 0 0 0,0-1 0 0 0,-1 0 0 0 0,1 1 0 0 0,0-1 0 0 0,-1 1 0 0 0,1-1 0 0 0,0 1 0 0 0,-1 0 0 0 0,1 0 0 0 0,1-1 0 0 0,-1 1 0 0 0,0-1 0 0 0,1 1 0 0 0,-1-1 0 0 0,0 1 0 0 0,1 0 0 0 0,-1-1 0 0 0,0 0 0 0 0,1 1 0 0 0,-1-1 0 0 0,1 1 0 0 0,-1-1 0 0 0,1 1 0 0 0,-1-1 0 0 0,2 1 0 0 0,12 5 0 0 0,2-1 0 0 0,0-2 0 0 0,0 0 0 0 0,19 1 0 0 0,-18-3 0 0 0,0 1 0 0 0,0 1 0 0 0,19 5 0 0 0,-25-5 0 0 0,20 8 0 0 0,-30-11 0 0 0,1 1 0 0 0,-1 0 0 0 0,1 0 0 0 0,-1-1 0 0 0,0 1 0 0 0,1 0 0 0 0,-1 1 0 0 0,0-1 0 0 0,0 0 0 0 0,1 0 0 0 0,-1 0 0 0 0,1 3 0 0 0,3 8 0 0 0,-5-8 0 0 0,0 0 0 0 0,0 1 0 0 0,0-1 0 0 0,0 0 0 0 0,-1 0 0 0 0,1 0 0 0 0,-1 0 0 0 0,0 0 0 0 0,-1 0 0 0 0,1 0 0 0 0,-1 0 0 0 0,1 0 0 0 0,-1-1 0 0 0,0 1 0 0 0,0-1 0 0 0,-1 1 0 0 0,1-1 0 0 0,-1 0 0 0 0,0 0 0 0 0,-5 5 0 0 0,-6 5 0 0 0,-2-1 0 0 0,0 0 0 0 0,-19 10 0 0 0,18-11 0 0 0,-29 14 0 0 0,36-21 0 0 0,1 0 0 0 0,0 1 0 0 0,0 1 0 0 0,0-1 0 0 0,1 1 0 0 0,0 1 0 0 0,-12 12 0 0 0,12-11 0 0 0,-1 0 0 0 0,1 0 0 0 0,-1-1 0 0 0,-1 0 0 0 0,1-1 0 0 0,-1 0 0 0 0,0 0 0 0 0,-14 5 0 0 0,-35 21 0 0 0,48-26 0 0 0,4 2 0 0 0,2 2 0 0 0,4 1 0 0 0,2-10 0 0 0,-1 0 0 0 0,1-1 0 0 0,-1 1 0 0 0,1-1 0 0 0,-1 1 0 0 0,1 0 0 0 0,-1-1 0 0 0,1 1 0 0 0,-1-1 0 0 0,1 0 0 0 0,0 1 0 0 0,-1-1 0 0 0,1 1 0 0 0,0-1 0 0 0,0 1 0 0 0,8 2 0 0 0,0 0 0 0 0,0-1 0 0 0,0 1 0 0 0,0-2 0 0 0,0 1 0 0 0,15-1 0 0 0,59-3 0 0 0,-78 1 0 0 0,150-21 0 0 0,-41 3 0 0 0,4-2 72 0 0,-116 20 299 0 0,9 0-742 0 0,-14 0 357 0 0,-16 2-128 0 0,-7 0-5115 0 0,21-1 862 0 0,4 0-3317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5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74 202 13823 0 0,'0'0'315'0'0,"0"0"45"0"0,1-3 21 0 0,23-69 1394 0 0,10-22 4797 0 0,-31 88-6126 0 0,-2 4-282 0 0,0 0 0 0 0,0 1 0 0 0,0-1 0 0 0,0 0-1 0 0,-1 0 1 0 0,1 0 0 0 0,-1 0 0 0 0,1 1 0 0 0,-1-1 0 0 0,0 0 0 0 0,1-2 0 0 0,-1 2 207 0 0,0 2 117 0 0,-20 7 613 0 0,16-2-1099 0 0,0 0 1 0 0,0 0-1 0 0,1 0 0 0 0,0 0 0 0 0,0 1 1 0 0,0-1-1 0 0,-3 11 0 0 0,-2 2-4 0 0,-1 5 2 0 0,1 0 0 0 0,-8 34 0 0 0,2-5 0 0 0,3-18 12 0 0,-10 34-88 0 0,19-59-511 0 0,0 1-1 0 0,0 13 0 0 0,2-22 578 0 0,1 0 0 0 0,1 1-1 0 0,-1-1 1 0 0,0 0 0 0 0,0 0-1 0 0,0 0 1 0 0,1 0 0 0 0,-1 0-1 0 0,0 0 1 0 0,1-1 0 0 0,-1 1-1 0 0,1 0 1 0 0,-1-1 0 0 0,1 1-1 0 0,2 0 1 0 0,-1 0 10 0 0,2 0 0 0 0,13-6 0 0 0,-9 1-471 0 0,0 0-1 0 0,-1-1 0 0 0,0 1 1 0 0,0-2-1 0 0,0 1 1 0 0,0-1-1 0 0,-1 0 1 0 0,7-9-1 0 0,12-8-1024 0 0,-3-2-2525 0 0,-14 11 1974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5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29 19351 0 0,'0'0'439'0'0,"0"0"62"0"0,0 0 33 0 0,0 0-65 0 0,2-1-169 0 0,84-12 4589 0 0,-61 6-4348 0 0,-20 5-467 0 0,0 1 0 0 0,1 0 0 0 0,-1-1 0 0 0,0 2 0 0 0,0-1-1 0 0,1 0 1 0 0,8 1 0 0 0,2 2-74 0 0,-5 1 0 0 0,-10 2 0 0 0,-6-1 0 0 0,-13 13-190 0 0,-1 0 0 0 0,0-1 0 0 0,-40 23 0 0 0,-19 15-434 0 0,46-29 32 0 0,21-14 576 0 0,5-2 80 0 0,6-9-59 0 0,0 0 0 0 0,0 0 0 0 0,0 0 0 0 0,0 0 0 0 0,0 0-1 0 0,0 0 1 0 0,0 0 0 0 0,0 0 0 0 0,0 0 0 0 0,0 1 0 0 0,0-1 0 0 0,0 0 0 0 0,0 0 0 0 0,0 0-1 0 0,-1 0 1 0 0,1 0 0 0 0,0 0 0 0 0,0 0 0 0 0,0 0 0 0 0,0 0 0 0 0,0 0 0 0 0,0 0 0 0 0,0 0-1 0 0,1 1 1 0 0,-1-1 0 0 0,0 0 0 0 0,0 0 0 0 0,0 0 0 0 0,0 0 0 0 0,0 0 0 0 0,0 0 0 0 0,0 0-1 0 0,0 0 1 0 0,0 0 0 0 0,0 0 0 0 0,0 0 0 0 0,0 0 0 0 0,0 0 0 0 0,0 0 0 0 0,0 1 0 0 0,0-1-1 0 0,0 0 1 0 0,0 0 0 0 0,0 0 0 0 0,0 0 0 0 0,1 0 0 0 0,-1 0 0 0 0,0 0 0 0 0,0 0 0 0 0,0 0-1 0 0,0 0 1 0 0,0 0 0 0 0,0 0 0 0 0,0 0 0 0 0,0 0 0 0 0,0 0 0 0 0,0 0 0 0 0,0 0 0 0 0,0 0-1 0 0,1 0 1 0 0,-1 0 0 0 0,0 0 0 0 0,0 0 0 0 0,0 0 0 0 0,0 0 0 0 0,0 0 0 0 0,0 0 0 0 0,0 0-1 0 0,10 1 15 0 0,-1 1 0 0 0,1-1-1 0 0,0-1 1 0 0,0 1 0 0 0,0-2-1 0 0,-1 1 1 0 0,1-1 0 0 0,0-1-1 0 0,-1 0 1 0 0,18-6 0 0 0,14-4 456 0 0,44-6 0 0 0,-58 14-1263 0 0,-9 3-4194 0 0,-18 1-2869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5:5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19351 0 0,'0'0'439'0'0,"0"0"62"0"0,0 0 33 0 0,0 0-65 0 0,0 0-169 0 0,0 0 442 0 0,0 0 229 0 0,0 0 42 0 0,0 0-59 0 0,0 0-289 0 0,0 0-121 0 0,0 2-28 0 0,2 8-333 0 0,-1 0 0 0 0,0 1 0 0 0,0-1 0 0 0,-1 0 0 0 0,-2 16 0 0 0,-11 59 1154 0 0,7-48-1108 0 0,5-33-229 0 0,-4 26-32 0 0,-18 53 0 0 0,23-81-305 0 0,0-2-138 0 0,0 0-33 0 0,0 0-208 0 0,3-26-4841 0 0,-1 10 3510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0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209 181 10135 0 0,'2'-4'231'0'0,"4"-12"29"0"0,-4 12 19 0 0,2-8 7 0 0,-4 9 306 0 0,0 0 0 0 0,0 0 0 0 0,0 0 0 0 0,0 0 0 0 0,-1 0 0 0 0,1 0 0 0 0,-1 0 0 0 0,0 0 0 0 0,0 0 0 0 0,0 1 0 0 0,0-1 0 0 0,-1 0 0 0 0,-1-2 0 0 0,-4-12 1808 0 0,-8-12 1271 0 0,5 16-3651 0 0,6 12-21 0 0,1 0-1 0 0,-2-2 2 0 0,0 1 0 0 0,0-1 0 0 0,0 1 0 0 0,0 0 0 0 0,0 1 0 0 0,0-1 0 0 0,0 1 0 0 0,-1 0 0 0 0,1 1 0 0 0,0-1 0 0 0,-1 1 0 0 0,1 0 0 0 0,-1 0 0 0 0,1 1 0 0 0,0-1 0 0 0,-1 1 0 0 0,1 0 0 0 0,-10 4 0 0 0,-18 5 0 0 0,18-4 0 0 0,12-3 0 0 0,2 0 0 0 0,-8 5 0 0 0,6 4 0 0 0,4-7 0 0 0,-1 0 0 0 0,1 0 0 0 0,0 1 0 0 0,1-1 0 0 0,-1 0 0 0 0,3 6 0 0 0,4 1 0 0 0,26 20 0 0 0,-28-26 0 0 0,24 20 0 0 0,-17-14 0 0 0,8 12 0 0 0,-9-11 0 0 0,-5-7 0 0 0,-1 1 0 0 0,0 0 0 0 0,-1 0 0 0 0,0 0 0 0 0,0 1 0 0 0,4 9 0 0 0,-4-6 0 0 0,-3 1 0 0 0,-2-12 0 0 0,0 2 0 0 0,0 0 0 0 0,0 0 0 0 0,0 0 0 0 0,0 0 0 0 0,-1 0-1 0 0,1 0 1 0 0,-1 0 0 0 0,1 0 0 0 0,-2 2 0 0 0,-5 15 73 0 0,6-16 128 0 0,-1 0 0 0 0,0 0 0 0 0,0 0 1 0 0,0 0-1 0 0,-1 0 0 0 0,1-1 0 0 0,-1 1 0 0 0,1-1 0 0 0,-4 3 0 0 0,3-3-252 0 0,2-1 53 0 0,-1 0 0 0 0,0 0 0 0 0,1 0-1 0 0,-1 0 1 0 0,0-1 0 0 0,0 1 0 0 0,0 0 0 0 0,0-1-1 0 0,1 0 1 0 0,-4 1 0 0 0,3-1-2 0 0,-1 1-1 0 0,1-1 1 0 0,0 0-1 0 0,0 1 1 0 0,0 0-1 0 0,0 0 1 0 0,0 0 0 0 0,-3 1-1 0 0,-5 4 1 0 0,-1-5 0 0 0,8 0 0 0 0,-2-2 0 0 0,-8-6 0 0 0,-4-9 0 0 0,10 3 0 0 0,9 8 0 0 0,-1 4 0 0 0,0-4 0 0 0,1 1 0 0 0,0 0 0 0 0,1 0 0 0 0,-1 0 0 0 0,1 0 0 0 0,-1 0 0 0 0,1 0 0 0 0,0 1 0 0 0,1-1 0 0 0,6-5 0 0 0,5-2 0 0 0,23-15 0 0 0,-2 2 0 0 0,-17 10 0 0 0,4-3 0 0 0,38-37 0 0 0,-41 38 0 0 0,-17 14 0 0 0,1-1 0 0 0,0 0 0 0 0,-1 0 0 0 0,0 0 0 0 0,1 0 0 0 0,-1 0 0 0 0,0-1 0 0 0,-1 0 0 0 0,1 1 0 0 0,-1-1 0 0 0,4-8 0 0 0,-1 1 0 0 0,-4-1-64 0 0,-2 9-124 0 0,0-1 0 0 0,0 1 0 0 0,0-1-1 0 0,0 1 1 0 0,0 0 0 0 0,-1 0 0 0 0,0-1 0 0 0,1 1-1 0 0,-1 0 1 0 0,-1 0 0 0 0,1 1 0 0 0,-5-6 0 0 0,-2-1-1478 0 0,0 1 0 0 0,-14-8-1 0 0,22 15 1519 0 0,-17-12-1899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0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82 10135 0 0,'0'0'464'0'0,"0"0"-9"0"0,1-1-295 0 0,1-2 154 0 0,-1 1-1 0 0,1-1 1 0 0,-1 0 0 0 0,0 0 0 0 0,0 0-1 0 0,0 0 1 0 0,-1 0 0 0 0,1 0 0 0 0,-1 0-1 0 0,1 0 1 0 0,-1 0 0 0 0,0 0 0 0 0,0 0-1 0 0,-1 0 1 0 0,1 0 0 0 0,-1 0 0 0 0,1 0-1 0 0,-1 0 1 0 0,0 0 0 0 0,0 0 0 0 0,0 0-1 0 0,-2-2 1 0 0,3 3-449 0 0,-1 1 647 0 0,1-1 0 0 0,-1-3-757 0 0,-1 5 1215 0 0,-3 8 4537 0 0,2-5-5488 0 0,2-1-20 0 0,0-1 1 0 0,0 0 0 0 0,1 0 0 0 0,-1 1 0 0 0,0-1-1 0 0,1 0 1 0 0,-1 1 0 0 0,1-1 0 0 0,-1 1 0 0 0,1-1-1 0 0,0 0 1 0 0,-1 3 0 0 0,-6 24 0 0 0,1-7 0 0 0,1-6 0 0 0,1 0 0 0 0,-3 17 0 0 0,-8 40 0 0 0,14-66 0 0 0,0 1 0 0 0,-1-1 0 0 0,0 1 0 0 0,0-1 0 0 0,-5 10 0 0 0,-5 14 0 0 0,6-5 0 0 0,4-21 0 0 0,-2 19 0 0 0,3-10 0 0 0,3-4-64 0 0,-13-1-1166 0 0,2-4 697 0 0,3 0 364 0 0,3-3 179 0 0,-12 5-88 0 0,12-5-47 0 0,-16 1-1850 0 0,23-15 263 0 0,-3 9 1277 0 0,1 0 0 0 0,-1 1 0 0 0,1-1 0 0 0,0 1-1 0 0,0-1 1 0 0,0 1 0 0 0,5-6 0 0 0,-5 6 144 0 0,0 1 0 0 0,0-1 0 0 0,-1 0-1 0 0,0 0 1 0 0,1 0 0 0 0,-1 1 0 0 0,0-1 0 0 0,0-5 0 0 0,1 1-124 0 0,4-14-1121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0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12 157 11975 0 0,'0'0'267'0'0,"0"0"42"0"0,0 0 17 0 0,-2 0-28 0 0,-6-2-58 0 0,6 2 491 0 0,2 0 238 0 0,0 0 45 0 0,2-1 8 0 0,5-7 927 0 0,-4 5-1492 0 0,0 0 0 0 0,0 0 1 0 0,0 0-1 0 0,1 0 0 0 0,6-4 0 0 0,-10 7-429 0 0,0 0 0 0 0,1 0-1 0 0,-1 0 1 0 0,0 0 0 0 0,0 0 0 0 0,1 0 0 0 0,-1 0-1 0 0,0 0 1 0 0,0-1 0 0 0,1 1 0 0 0,-1 0-1 0 0,0 0 1 0 0,0 0 0 0 0,0-1 0 0 0,1 1-1 0 0,-1 0 1 0 0,0 0 0 0 0,0 0 0 0 0,0-1-1 0 0,0 1 1 0 0,1 0 0 0 0,-1 0 0 0 0,0-1 0 0 0,0 1-1 0 0,0 0 1 0 0,0-1 0 0 0,0 1 0 0 0,0 0-1 0 0,0-1-2 0 0,0 1 0 0 0,0 0 0 0 0,0-1-1 0 0,0 1 1 0 0,0 0 0 0 0,1 0-1 0 0,-1-1 1 0 0,0 1 0 0 0,0 0 0 0 0,0 0-1 0 0,0-1 1 0 0,0 1 0 0 0,1 0 0 0 0,-1 0-1 0 0,0 0 1 0 0,0-1 0 0 0,0 1 0 0 0,1 0-1 0 0,-1 0 1 0 0,0 0 0 0 0,0 0 0 0 0,0-1-1 0 0,1 1 1 0 0,-1 0 0 0 0,0 0-1 0 0,0 0 1 0 0,1 0 0 0 0,-1 0 0 0 0,0 0-1 0 0,1 0 1 0 0,40-21 1636 0 0,-21 10-1194 0 0,34-12 0 0 0,-30 13 407 0 0,-19 7-695 0 0,1 0 0 0 0,-1 1-1 0 0,11-3 1 0 0,-3 1-159 0 0,13-7-24 0 0,-18 7 4 0 0,36-8 0 0 0,-40 11 87 0 0,-3 0 26 0 0,0 1 0 0 0,1-1-1 0 0,-1 1 1 0 0,1 0 0 0 0,-1 0-1 0 0,1 0 1 0 0,-1-1 0 0 0,1 1-1 0 0,2 1 1 0 0,-2-1-49 0 0,0 1 0 0 0,0 0 0 0 0,0 0 1 0 0,-1 0-1 0 0,1 0 0 0 0,0 0 0 0 0,0 0 0 0 0,-1 0 0 0 0,1 0 1 0 0,-1 1-1 0 0,1-1 0 0 0,2 3 0 0 0,-1-1-64 0 0,10 17 0 0 0,-9-13 0 0 0,14 31 0 0 0,-2 4 0 0 0,-13-35 0 0 0,-2-4 0 0 0,0 0 0 0 0,0 0 0 0 0,-1 1 0 0 0,1-1 0 0 0,-1 0 0 0 0,1 1 0 0 0,-1 5 0 0 0,0-4-50 0 0,-1-1 0 0 0,1 1 0 0 0,-1-1 0 0 0,0 1 0 0 0,0-1 0 0 0,0 0 0 0 0,0 1 0 0 0,-1-1 0 0 0,0 0-1 0 0,0 0 1 0 0,0 0 0 0 0,0 0 0 0 0,-1 0 0 0 0,0-1 0 0 0,1 1 0 0 0,-1-1 0 0 0,-1 0 0 0 0,1 0 0 0 0,0 0 0 0 0,-1 0 0 0 0,-4 3 0 0 0,-3 2-172 0 0,-1-1-1 0 0,0-1 1 0 0,0 0 0 0 0,0 0 0 0 0,-25 7-1 0 0,27-11-443 0 0,1 1 0 0 0,-1-2 0 0 0,0 1 0 0 0,0-1 0 0 0,0-1-1 0 0,0 0 1 0 0,0 0 0 0 0,0-1 0 0 0,0-1 0 0 0,-11-2 0 0 0,18 4-512 0 0,3 0 122 0 0,1-2-564 0 0,1-7-2482 0 0,3-3-1068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 15663 0 0,'0'0'356'0'0,"0"0"50"0"0,0 0 20 0 0,-1-1-42 0 0,-4-3-180 0 0,4 3 176 0 0,1 1 107 0 0,0 0 22 0 0,0 0 3 0 0,0 0 0 0 0,0 0 0 0 0,0 0 0 0 0,0 0 0 0 0,0 0 0 0 0,0 0 0 0 0,0 0 0 0 0,0 0 0 0 0,0 3-340 0 0,0-1 0 0 0,-1 1-1 0 0,1 0 1 0 0,-1 0 0 0 0,0-1 0 0 0,0 1 0 0 0,0 0-1 0 0,0-1 1 0 0,0 1 0 0 0,0-1 0 0 0,-4 5-1 0 0,-23 25 6 0 0,6-6 660 0 0,-38 60-153 0 0,52-73-597 0 0,1 1-1 0 0,1 0 1 0 0,0 0 0 0 0,-8 26-1 0 0,11-29-86 0 0,0 1 0 0 0,0 0 0 0 0,1 1 0 0 0,0 0 0 0 0,0 19 0 0 0,2-22 0 0 0,0 10 0 0 0,4 20 0 0 0,-3-34 0 0 0,0-1 0 0 0,0 0 0 0 0,1 0 0 0 0,-1 0 0 0 0,1 0 0 0 0,0 0 0 0 0,1 0 0 0 0,5 8 0 0 0,7 5 0 0 0,-11-16 0 0 0,6 6 0 0 0,-1-3-64 0 0,-8-5-43 0 0,0 0 1 0 0,0 1-1 0 0,0-1 1 0 0,0 0-1 0 0,0 0 1 0 0,0 0-1 0 0,0 0 0 0 0,1 0 1 0 0,-1 0-1 0 0,0 0 1 0 0,0 0-1 0 0,0 0 1 0 0,0-1-1 0 0,0 1 0 0 0,0 0 1 0 0,0-1-1 0 0,0 1 1 0 0,0-1-1 0 0,0 1 0 0 0,0-1 1 0 0,0 1-1 0 0,0-1 1 0 0,0 0-1 0 0,0 1 1 0 0,1-2-1 0 0,0 0-941 0 0,0 0-1 0 0,-1 0 1 0 0,1-1-1 0 0,0 1 1 0 0,0 0-1 0 0,-1-1 1 0 0,2-3 0 0 0,3-9-6034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0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63 109 15663 0 0,'0'0'356'0'0,"0"0"50"0"0,0 0 20 0 0,1-1-42 0 0,5-2-112 0 0,-5 2 463 0 0,-1 1 234 0 0,0 0 45 0 0,0 0-61 0 0,0 0-288 0 0,0 0-121 0 0,0 0-28 0 0,0 0-72 0 0,0 0-217 0 0,0 0 161 0 0,0 0 100 0 0,0 1-430 0 0,1 0 1 0 0,-1 0-1 0 0,0-1 1 0 0,0 1-1 0 0,0 0 1 0 0,0 0-1 0 0,1 0 0 0 0,-1 0 1 0 0,0-1-1 0 0,0 1 1 0 0,-1 0-1 0 0,1 0 1 0 0,0 0-1 0 0,0 0 1 0 0,0 0-1 0 0,-1-1 1 0 0,1 1-1 0 0,-1 1 0 0 0,-8 20 79 0 0,6-16 176 0 0,-6 18 166 0 0,1 1 1 0 0,-7 40 0 0 0,8-31-314 0 0,-1 31-166 0 0,5-54 0 0 0,0 0 0 0 0,2-10 0 0 0,0-3 0 0 0,-1-10 0 0 0,2-16 0 0 0,4-4 0 0 0,2 1 0 0 0,0 0 0 0 0,3 0 0 0 0,14-37 0 0 0,31-51 0 0 0,-48 108 0 0 0,2 2 0 0 0,3 2 0 0 0,1 3 0 0 0,0 5 0 0 0,1 4 0 0 0,1 1 0 0 0,-9-5 0 0 0,-1 0 0 0 0,0 1 0 0 0,1 0 0 0 0,-1 0 0 0 0,5 4 0 0 0,18 10 0 0 0,-19-12 0 0 0,-1-1 0 0 0,-1 1 0 0 0,0-1 0 0 0,7 7 0 0 0,-5-1 0 0 0,-3 3 0 0 0,-6 0 0 0 0,0-8 0 0 0,0-1 0 0 0,-1 1 0 0 0,1-1 0 0 0,-1 0 0 0 0,0 1 0 0 0,0-1 0 0 0,0 0 0 0 0,0 0 0 0 0,0 0 0 0 0,0-1 0 0 0,-1 1 0 0 0,0 0 0 0 0,1-1 0 0 0,-1 0 0 0 0,0 1 0 0 0,0-1 0 0 0,-1-1 0 0 0,1 1 0 0 0,0 0 0 0 0,0-1 0 0 0,-6 2 0 0 0,-8 3 0 0 0,1-1 0 0 0,-1-1 0 0 0,-20 2 0 0 0,31-5 0 0 0,-3 0 0 0 0,-1 0 0 0 0,-17 1 0 0 0,27-2 0 0 0,-1 0 0 0 0,1 0 0 0 0,0 0 0 0 0,0 0 0 0 0,0 0 0 0 0,-1 0 0 0 0,1 0 0 0 0,0 0 0 0 0,0 0 0 0 0,0 0 0 0 0,0 0 0 0 0,-1 0 0 0 0,1-1 0 0 0,0 1 0 0 0,0 0 0 0 0,0 0 0 0 0,0 0 0 0 0,-1 0 0 0 0,1 0 0 0 0,0 0 0 0 0,0 0 0 0 0,0 0 0 0 0,0 0 0 0 0,0-1 0 0 0,-1 1 0 0 0,1 0 0 0 0,0 0 0 0 0,0 0 0 0 0,0 0 0 0 0,0 0 0 0 0,0-1 0 0 0,0 1 0 0 0,0 0 0 0 0,0 0 0 0 0,3-6 0 0 0,8-2 0 0 0,-7 5 0 0 0,4 0 0 0 0,5 0 0 0 0,-6 0 0 0 0,-5 3 0 0 0,1-1 0 0 0,-1 0 0 0 0,1 1 0 0 0,-1 0 0 0 0,1-1 0 0 0,-1 1 0 0 0,1 0 0 0 0,-1 0 0 0 0,1 0 0 0 0,-1 1 0 0 0,1-1 0 0 0,2 2 0 0 0,9-1 0 0 0,-1 2 0 0 0,-7-1 0 0 0,-3-1 0 0 0,-1 0 0 0 0,0 0 0 0 0,1 0 0 0 0,-1 0 0 0 0,0 1 0 0 0,0-1 0 0 0,0 1 0 0 0,0-1 0 0 0,0 1 0 0 0,0 0 0 0 0,3 4 0 0 0,-2-3 0 0 0,0 1 0 0 0,0 0 0 0 0,0 1 0 0 0,-1-1 0 0 0,1 0 0 0 0,-1 1 0 0 0,0-1 0 0 0,-1 1 0 0 0,1 0 0 0 0,-1 0 0 0 0,0-1 0 0 0,0 1 0 0 0,0 0 0 0 0,-1 0 0 0 0,1 7 0 0 0,-1-4 0 0 0,-1 0 0 0 0,0 0 0 0 0,0 0 0 0 0,0-1 0 0 0,-1 1 0 0 0,0 0 0 0 0,0-1 0 0 0,-1 1 0 0 0,-4 6 0 0 0,5-11 0 0 0,0 0 0 0 0,0 0 0 0 0,-1 0 0 0 0,1-1 0 0 0,-1 1 0 0 0,0-1 0 0 0,-5 4 0 0 0,-8 6 0 0 0,14-9 0 0 0,0-1 0 0 0,0 0 0 0 0,-1 0 0 0 0,1 0 0 0 0,-1 0 0 0 0,1 0 0 0 0,-1-1 0 0 0,0 1 0 0 0,0-1 0 0 0,1 0 0 0 0,-1 1 0 0 0,0-1 0 0 0,0-1 0 0 0,0 1 0 0 0,-1 0 0 0 0,1-1 0 0 0,0 1 0 0 0,0-1 0 0 0,0 0 0 0 0,0 0 0 0 0,0 0 0 0 0,0-1 0 0 0,-1 1 0 0 0,1-1 0 0 0,0 0 0 0 0,0 0 0 0 0,0 0 0 0 0,0 0 0 0 0,0 0 0 0 0,-3-2 0 0 0,-8-4 0 0 0,8 5 0 0 0,0-1 0 0 0,0 0 0 0 0,1 0 0 0 0,-1 0 0 0 0,1-1 0 0 0,0 0 0 0 0,0 0 0 0 0,-7-7 0 0 0,7 5-559 0 0,0 0 1 0 0,1 0-1 0 0,0-1 0 0 0,-3-6 1 0 0,7 12 271 0 0,0 0 0 0 0,-1-1 0 0 0,1 1 0 0 0,0 0 0 0 0,0 0 0 0 0,0 0 0 0 0,0-1 1 0 0,0 1-1 0 0,0 0 0 0 0,0 0 0 0 0,1 0 0 0 0,-1 0 0 0 0,1-2 0 0 0,0-5-1472 0 0,0-5-785 0 0,-1 11-15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4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83 171 1375 0 0,'0'0'66'0'0,"2"-1"-8"0"0,35-21 2386 0 0,-37 22-2357 0 0,0 0 0 0 0,0-1 0 0 0,0 1 0 0 0,1 0 0 0 0,-1 0-1 0 0,0 0 1 0 0,0-1 0 0 0,1 1 0 0 0,-1 0 0 0 0,0 0-1 0 0,1 0 1 0 0,-1 0 0 0 0,0-1 0 0 0,1 1 0 0 0,-1 0 0 0 0,0 0-1 0 0,1 0 1 0 0,-1 0 0 0 0,0 0 0 0 0,1 0 0 0 0,-1 0 0 0 0,0 0-1 0 0,1 0 1 0 0,8-3 1091 0 0,-5 1-1040 0 0,-1-2 0 0 0,1 1 0 0 0,-1 0 0 0 0,0-1 1 0 0,0 1-1 0 0,0-1 0 0 0,2-4 0 0 0,-3 4-80 0 0,1 0 1 0 0,0 0-1 0 0,0 1 0 0 0,0-1 0 0 0,0 1 1 0 0,6-5-1 0 0,-9 8-54 0 0,1 0 0 0 0,-1-1 0 0 0,1 1 0 0 0,-1 0 1 0 0,0 0-1 0 0,1-1 0 0 0,-1 1 0 0 0,1-1 0 0 0,-1 1 0 0 0,1 0 0 0 0,-1-1 0 0 0,0 1 0 0 0,1-1 1 0 0,-1 1-1 0 0,0-1 0 0 0,0 1 0 0 0,1-1 0 0 0,-1 1 0 0 0,0-1 0 0 0,0 1 0 0 0,0-1 0 0 0,1-1 4 0 0,0 0-1 0 0,-1 0 0 0 0,1 1 0 0 0,0-1 1 0 0,0 0-1 0 0,0 1 0 0 0,0-1 0 0 0,0 1 1 0 0,0-1-1 0 0,0 1 0 0 0,0 0 1 0 0,1-1-1 0 0,1 0 0 0 0,3-4 89 0 0,-5 5 32 0 0,-1 1 163 0 0,2-1 77 0 0,5-3 14 0 0,-5 3 30 0 0,-2 1 119 0 0,2-2 56 0 0,4-1 197 0 0,-3 1-607 0 0,-1 1 0 0 0,0 0 0 0 0,0 0 0 0 0,0-1-1 0 0,0 0 1 0 0,3-2 0 0 0,-4 2-41 0 0,-1 2 0 0 0,2-4-215 0 0,0-1 962 0 0,0 2 3497 0 0,5 0-4260 0 0,-6 2 0 0 0,-1 1 0 0 0,0 0 0 0 0,0 0 0 0 0,0 0 16 0 0,0 0 67 0 0,0 0 28 0 0,0 0 7 0 0,0 0 14 0 0,0 0 50 0 0,0 0 18 0 0,0 0 6 0 0,0 0-10 0 0,0 0-49 0 0,0 0-19 0 0,0 0-7 0 0,0 0-14 0 0,0 0-55 0 0,0 0-20 0 0,0 0-7 0 0,2 2-14 0 0,3 3-49 0 0,-4-4 6 0 0,-1-1-8 0 0,0 42 130 0 0,-4 30 87 0 0,2-47-135 0 0,0 1 0 0 0,-9 34-1 0 0,6-31-10 0 0,-8 28 27 0 0,-3 0 1 0 0,-33 80-1 0 0,0-29 288 0 0,18-41-31 0 0,21-47-274 0 0,5-11-102 0 0,0 0 1 0 0,1 1 0 0 0,-5 13 0 0 0,8-17-50 0 0,-1 0 0 0 0,0-1 0 0 0,0 1-1 0 0,-1-1 1 0 0,1 0 0 0 0,-6 7 0 0 0,-13 24 46 0 0,4 1-45 0 0,10-22-163 0 0,5-12-116 0 0,2-6-69 0 0,2-11-93 0 0,0-17-7305 0 0,1 9-79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0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3 206 8287 0 0,'0'0'191'0'0,"0"0"26"0"0,0 0 9 0 0,0 0 42 0 0,0 0 158 0 0,0 0 72 0 0,0 0 12 0 0,0 0 2 0 0,0 0 0 0 0,0 0 0 0 0,0 0 0 0 0,-2-11 2048 0 0,2 8-2459 0 0,0 1 85 0 0,0-1-1 0 0,0 0 1 0 0,0 0 0 0 0,0 1 0 0 0,1-1-1 0 0,-1 0 1 0 0,1 1 0 0 0,0-1 0 0 0,0 1-1 0 0,1-4 1 0 0,35-78 3814 0 0,-29 67-2994 0 0,7-16 132 0 0,-14 25-1138 0 0,0-10 1217 0 0,-1 18-1117 0 0,-5 15 631 0 0,-4 9-731 0 0,5-16 0 0 0,1-1 0 0 0,1 1 0 0 0,-4 12 0 0 0,-1 31 0 0 0,-3 70 0 0 0,5-59 0 0 0,1 14 0 0 0,3-64 0 0 0,0-8 0 0 0,1-1 0 0 0,0 1 0 0 0,-1-1 0 0 0,2 1 0 0 0,-1-1 0 0 0,0 1 0 0 0,1-1 0 0 0,0 1 0 0 0,1 3 0 0 0,-2-7 0 0 0,-1 0 0 0 0,1 0 0 0 0,0 1 0 0 0,0-1 0 0 0,0 0 0 0 0,0 0 0 0 0,0 1 0 0 0,1-1 0 0 0,-1 0 0 0 0,0 0 0 0 0,0 1 0 0 0,0-1 0 0 0,0 0 0 0 0,0 0 0 0 0,0 1 0 0 0,0-1 0 0 0,0 0 0 0 0,1 0 0 0 0,-1 0 0 0 0,0 1 0 0 0,0-1 0 0 0,0 0 0 0 0,0 0 0 0 0,1 0 0 0 0,-1 0 0 0 0,0 1 0 0 0,0-1 0 0 0,0 0 0 0 0,1 0 0 0 0,-1 0 0 0 0,0 0 0 0 0,0 0 0 0 0,0 0 0 0 0,1 0 0 0 0,-1 0 0 0 0,0 0 0 0 0,0 0 0 0 0,1 1 0 0 0,-1-1 0 0 0,0 0 0 0 0,0 0 0 0 0,1-1 0 0 0,-1 1 0 0 0,0 0 0 0 0,0 0 0 0 0,1 0 0 0 0,-1 0 0 0 0,0 0 0 0 0,0 0 0 0 0,1 0 0 0 0,-1 0 0 0 0,0 0 0 0 0,0 0 0 0 0,0-1 0 0 0,1 1 0 0 0,-1 0 0 0 0,0 0 0 0 0,0 0 0 0 0,0 0 0 0 0,1-1 0 0 0,-1 1 0 0 0,0 0 0 0 0,0-1 0 0 0,6-4 0 0 0,-4-2 0 0 0,-3 1-438 0 0,0 0-1 0 0,0 0 0 0 0,-1 0 1 0 0,1 0-1 0 0,-5-9 1 0 0,2 5-183 0 0,-6-15-2376 0 0,5 14 1462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0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13823 0 0,'0'0'315'0'0,"0"0"45"0"0,0 0 21 0 0,0 0-49 0 0,0 0-149 0 0,0 0 194 0 0,0 0 110 0 0,0 0 22 0 0,0 0 71 0 0,0 0 286 0 0,0 0 124 0 0,0 0 30 0 0,0 0-65 0 0,0 0-290 0 0,0 0-121 0 0,0 0-28 0 0,0 2-4 0 0,-4 9-160 0 0,-1 0-1 0 0,-8 17 1 0 0,7-18-133 0 0,1 0 1 0 0,1 0-1 0 0,0 0 1 0 0,-4 15-1 0 0,-2 23-219 0 0,-20 84 0 0 0,29-130 0 0 0,1 13 0 0 0,1-7-133 0 0,4-32-2527 0 0,-2-35-2843 0 0,-1 42 3967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0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17503 0 0,'0'0'399'0'0,"0"0"60"0"0,0 0 21 0 0,5-8 86 0 0,8-1-569 0 0,-11 8 101 0 0,0 0 1 0 0,0 0-1 0 0,-1 0 0 0 0,1-1 0 0 0,0 1 1 0 0,-1 0-1 0 0,1-1 0 0 0,1-2 1 0 0,26-40 3107 0 0,-22 35-2743 0 0,0 0 0 0 0,1 1 0 0 0,0-1 0 0 0,10-6 1 0 0,4-6 732 0 0,-21 21-1176 0 0,-1-1 18 0 0,1 0 0 0 0,0 0 0 0 0,0 1 0 0 0,0-1 0 0 0,0 0 0 0 0,0 0 0 0 0,1 1 0 0 0,-1-1 0 0 0,0 1 0 0 0,2-2 0 0 0,5 1 19 0 0,0-1 0 0 0,16-1-1 0 0,-21 3-15 0 0,15 2 361 0 0,-14-2-189 0 0,-3 1-126 0 0,1-1 0 0 0,0 1 0 0 0,0-1 0 0 0,0 1 0 0 0,0 0 0 0 0,0-1 0 0 0,-1 1 0 0 0,1 0 0 0 0,0 0 0 0 0,-1 0 0 0 0,1 1 0 0 0,0-1 0 0 0,-1 0 0 0 0,0 0 0 0 0,3 3 0 0 0,-1-1-87 0 0,-1 1 0 0 0,1-1 0 0 0,-1 0 0 0 0,0 0 0 0 0,0 1 0 0 0,0 0 0 0 0,0-1 0 0 0,-1 1 0 0 0,0 0 0 0 0,1 0 0 0 0,-1-1 0 0 0,0 1 0 0 0,-1 0 0 0 0,1 0 0 0 0,-1 0 0 0 0,0 0 0 0 0,0 0 0 0 0,0 0 0 0 0,0 0 0 0 0,-1 0 0 0 0,0 0 0 0 0,0 0 0 0 0,0 0 0 0 0,0 0 0 0 0,0 0 0 0 0,-1 0 0 0 0,0-1 0 0 0,1 1 0 0 0,-2-1 0 0 0,1 1 0 0 0,0-1 0 0 0,-1 0 0 0 0,-3 4 0 0 0,-1 0-84 0 0,-1-1 0 0 0,1-1 0 0 0,-1 1-1 0 0,-1-1 1 0 0,1 0 0 0 0,-1-1 0 0 0,0 0 0 0 0,-12 4 0 0 0,-6-1-484 0 0,-47 6 0 0 0,34-7 397 0 0,38-5-200 0 0,2-1-117 0 0,0 0-21 0 0,0 0-3 0 0,0-1 430 0 0,1 0 0 0 0,-1 0 0 0 0,1 1 1 0 0,-1-1-1 0 0,1 0 0 0 0,-1 1 0 0 0,1-1 0 0 0,-1 0 0 0 0,1 1 0 0 0,-1-1 0 0 0,1 1 0 0 0,0-1 0 0 0,-1 1 1 0 0,1-1-1 0 0,0 1 0 0 0,1-1 0 0 0,13-6-710 0 0,31-7-4280 0 0,-29 9 448 0 0,-1 0-1368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0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17503 0 0,'0'0'399'0'0,"0"0"60"0"0,0 0 21 0 0,0 0-59 0 0,0 0-136 0 0,0 0 457 0 0,0 0 228 0 0,9-6 1662 0 0,0-4-1771 0 0,0 0 0 0 0,-1-1-1 0 0,12-21 1 0 0,-8 12-684 0 0,19-24-1 0 0,-45 61 866 0 0,-11 21-108 0 0,17-23-929 0 0,5-9-11 0 0,0 0 0 0 0,0 0-1 0 0,0 1 1 0 0,1-1 0 0 0,0 1 0 0 0,0-1-1 0 0,1 1 1 0 0,0 0 0 0 0,0-1-1 0 0,0 10 1 0 0,1-14-331 0 0,0-1-188 0 0,1-1 450 0 0,-1 1 1 0 0,0 0 0 0 0,1 0 0 0 0,-1-1 0 0 0,0 1 0 0 0,1 0 0 0 0,-1-1 0 0 0,1 1 0 0 0,-1 0 0 0 0,1-1-1 0 0,0 1 1 0 0,-1-1 0 0 0,2 2 0 0 0,5-5-679 0 0,0 1 0 0 0,1-1 0 0 0,-1-1 0 0 0,0 1 0 0 0,0-1 0 0 0,-1 0 0 0 0,1 0 0 0 0,-1-1 0 0 0,0 0 0 0 0,0 0 0 0 0,-1-1 0 0 0,7-7 0 0 0,7-14-1294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0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0,'0'0'856'0'0,"0"0"176"0"0,0 0-824 0 0,0 0-208 0 0,0 0 0 0 0,0 0 0 0 0,0 0 864 0 0,0 0 128 0 0,0 0 24 0 0,0 0 8 0 0,0 0-824 0 0,0 0-200 0 0,10 0 0 0 0,-2 0 0 0 0,-8 0-776 0 0,13 1-200 0 0,1-1-40 0 0,7-1-8200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0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23039 0 0,'0'0'528'0'0,"5"6"704"0"0,6 9-956 0 0,-8-12-227 0 0,0 1 1 0 0,0 0-1 0 0,0 1 0 0 0,-1-1 0 0 0,1 0 0 0 0,-1 1 1 0 0,0-1-1 0 0,-1 1 0 0 0,3 7 0 0 0,1 22-49 0 0,-1 0 0 0 0,-1 0 0 0 0,-3 0 0 0 0,0 0 0 0 0,-2 0 0 0 0,-2-1 0 0 0,-8 37 0 0 0,10-61 2 0 0,-1 1 0 0 0,0-1 0 0 0,-1 0 0 0 0,0 0-1 0 0,0 0 1 0 0,-1 0 0 0 0,0-1 0 0 0,0 0 0 0 0,-1 0 0 0 0,0 0 0 0 0,-1-1 0 0 0,0 0-1 0 0,0 0 1 0 0,-15 10 0 0 0,3-4 3 0 0,0-1-1 0 0,-1-1 1 0 0,0-1 0 0 0,-1-1-1 0 0,-27 8 1 0 0,35-13-1661 0 0,0-1-1 0 0,-22 2 1 0 0,24-3-65 0 0,9-2-5445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0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24879 0 0,'0'0'564'0'0,"0"0"83"0"0,0 0 34 0 0,0 0-76 0 0,1 1-397 0 0,6 3-112 0 0,-6-3 280 0 0,-1-1 114 0 0,21-27 627 0 0,-20 24-1117 0 0,0 2 0 0 0,-1 1 0 0 0,0-1 0 0 0,1 0 0 0 0,-1 1 0 0 0,0-1 0 0 0,1 1 0 0 0,-1-1 0 0 0,1 1 0 0 0,-1-1 0 0 0,1 1 0 0 0,0-1 0 0 0,-1 1 0 0 0,1 0 0 0 0,-1-1 0 0 0,1 1 0 0 0,0 0 0 0 0,-1-1 0 0 0,1 1 0 0 0,0 0 0 0 0,0-1 0 0 0,18-6-2556 0 0,8 3-6262 0 0,-25 4 912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0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40 11975 0 0,'0'-9'1275'0'0,"-1"6"-659"0"0,0-1-1 0 0,0 1 1 0 0,0-1 0 0 0,0 1-1 0 0,-1 0 1 0 0,1 0 0 0 0,-3-4-1 0 0,3 6 409 0 0,1 1 0 0 0,0 0-69 0 0,0 0-290 0 0,0 0-121 0 0,0 0-28 0 0,0 0-4 0 0,-11 16 1024 0 0,3 4-1357 0 0,2-1 0 0 0,0 1-1 0 0,1 0 1 0 0,1 0 0 0 0,-3 34-1 0 0,-2 7 1249 0 0,2-22-1386 0 0,-2-1 0 0 0,-1 0 1 0 0,-24 55-1 0 0,30-85-105 0 0,3-6-273 0 0,1-2-138 0 0,0 0-33 0 0,0 0-140 0 0,0 0-572 0 0,-3-9-2972 0 0,-2-3-3316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21191 0 0,'0'0'480'0'0,"0"0"67"0"0,1-2 31 0 0,5-6-96 0 0,11-17-241 0 0,7-7-241 0 0,-20 28 191 0 0,0 0-1 0 0,0 0 1 0 0,0 1-1 0 0,1-1 1 0 0,0 1-1 0 0,0 0 1 0 0,0 0 0 0 0,6-2-1 0 0,-4 1 47 0 0,10-3 95 0 0,1 0-1 0 0,0 1 1 0 0,0 1 0 0 0,37-6 0 0 0,10-2 153 0 0,-57 11-371 0 0,0 0 0 0 0,0 0-1 0 0,1 1 1 0 0,-1 0 0 0 0,0 0 0 0 0,0 1 0 0 0,1 1-1 0 0,11 1 1 0 0,-18-2-60 0 0,1 1 0 0 0,0 0 1 0 0,0 0-1 0 0,-1 0 0 0 0,1 0 0 0 0,0 0 0 0 0,-1 1 0 0 0,1-1 0 0 0,-1 1 1 0 0,0 0-1 0 0,0 0 0 0 0,4 4 0 0 0,-3-3-29 0 0,-1 0-1 0 0,0 0 1 0 0,0 0 0 0 0,-1 1-1 0 0,1-1 1 0 0,-1 1-1 0 0,1-1 1 0 0,-1 1 0 0 0,0 0-1 0 0,0 0 1 0 0,-1-1-1 0 0,1 7 1 0 0,0 4-147 0 0,-1 0 0 0 0,0 1 0 0 0,-1-1 0 0 0,0 0 0 0 0,-1 0 0 0 0,-1 1 0 0 0,-8 24 0 0 0,9-32 67 0 0,-1 0-1 0 0,0-1 0 0 0,0 0 1 0 0,0 1-1 0 0,-1-1 1 0 0,0 0-1 0 0,0-1 1 0 0,-1 1-1 0 0,1-1 1 0 0,-1 0-1 0 0,-1 0 0 0 0,1 0 1 0 0,-1-1-1 0 0,1 1 1 0 0,-1-2-1 0 0,0 1 1 0 0,-11 4-1 0 0,13-6-11 0 0,0-1 0 0 0,-1 0 0 0 0,1 0 0 0 0,-1-1 0 0 0,1 1 0 0 0,-9-1 0 0 0,11 0-446 0 0,-1-1-1 0 0,1 1 1 0 0,0 0-1 0 0,0-1 1 0 0,-1 1-1 0 0,1-1 1 0 0,0 0-1 0 0,0 1 1 0 0,-3-3-1 0 0,-4-5-7674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0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19351 0 0,'0'0'439'0'0,"0"0"62"0"0,0 0 33 0 0,0 0-65 0 0,0 1-390 0 0,-1 0 0 0 0,1-1 0 0 0,0 1 0 0 0,-1 0 1 0 0,1-1-1 0 0,-1 1 0 0 0,1-1 0 0 0,0 1 0 0 0,-1 0 0 0 0,1-1 0 0 0,-1 1 1 0 0,0-1-1 0 0,0 1 0 0 0,-5 1 270 0 0,0 1 0 0 0,0 0 1 0 0,0 0-1 0 0,0 1 0 0 0,0 0 0 0 0,1 0 1 0 0,-8 7-1 0 0,-2 3-128 0 0,-18 21 1 0 0,19-17-81 0 0,0 1 0 0 0,1 1 1 0 0,1 0-1 0 0,0 1 0 0 0,2 0 0 0 0,0 1 0 0 0,2 0 0 0 0,1 0 0 0 0,0 1 1 0 0,1 0-1 0 0,2 0 0 0 0,0 1 0 0 0,0 31 0 0 0,4-48-170 0 0,1 0 1 0 0,-1 0-1 0 0,1 0 0 0 0,0 0 1 0 0,1 0-1 0 0,0-1 0 0 0,0 1 1 0 0,0 0-1 0 0,1-1 0 0 0,0 0 1 0 0,0 1-1 0 0,0-1 0 0 0,8 9 1 0 0,-10-14-99 0 0,1 1 0 0 0,0 0 0 0 0,0-1 0 0 0,0 1 0 0 0,0-1 0 0 0,0 0 0 0 0,1 1 0 0 0,-1-1 0 0 0,0 0 0 0 0,1-1 0 0 0,-1 1 0 0 0,0 0 0 0 0,1-1 0 0 0,-1 1 0 0 0,4 0 0 0 0,-1-1-499 0 0,0 0-1 0 0,0 0 1 0 0,-1 0 0 0 0,1-1-1 0 0,0 1 1 0 0,-1-1 0 0 0,8-3-1 0 0,11-4-6881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4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25 358 7367 0 0,'0'0'568'0'0,"0"0"-180"0"0,0 0 635 0 0,0 0 317 0 0,0 0 61 0 0,0 0-157 0 0,-1-1-689 0 0,-6-12-235 0 0,5 10-276 0 0,0 1 0 0 0,1-1 0 0 0,-1 0 0 0 0,1 0-1 0 0,0 1 1 0 0,0-1 0 0 0,0 0 0 0 0,0 0 0 0 0,0-4 0 0 0,-1 1-15 0 0,2 3-21 0 0,-1 1 0 0 0,1-1 0 0 0,-1 1 0 0 0,1-1 1 0 0,0 1-1 0 0,0-1 0 0 0,0 1 0 0 0,1-1 0 0 0,-1 1 0 0 0,1-1 1 0 0,-1 1-1 0 0,1 0 0 0 0,0-1 0 0 0,-1 1 0 0 0,3-4 1 0 0,-1 1 34 0 0,0 1-1 0 0,1 0 1 0 0,0 0 0 0 0,-1 0 0 0 0,1 0 0 0 0,0 0 0 0 0,1 0 0 0 0,-1 1 0 0 0,1-1 0 0 0,5-3-1 0 0,4-4 449 0 0,-10 7-364 0 0,-1 1-1 0 0,1 0 0 0 0,-1-1 1 0 0,0 1-1 0 0,0-1 0 0 0,2-4 1 0 0,4-6 534 0 0,-7 13-549 0 0,0 0 0 0 0,0-1 0 0 0,0 1 0 0 0,0 0 0 0 0,0 0 0 0 0,1 1 0 0 0,-1-1 1 0 0,0 0-1 0 0,0 0 0 0 0,1 1 0 0 0,-1-1 0 0 0,3 0 0 0 0,3-2 275 0 0,32-25 1688 0 0,7-3-699 0 0,17-13-537 0 0,13 6 142 0 0,-70 36-865 0 0,1 1-1 0 0,-1 0 0 0 0,0 0 1 0 0,0 1-1 0 0,1 0 0 0 0,-1 0 1 0 0,8 1-1 0 0,-4 1 47 0 0,0 0-1 0 0,20 6 1 0 0,-2 0 45 0 0,-26-7-187 0 0,4 1 38 0 0,10 10-7 0 0,-5-5-7 0 0,22 9 0 0 0,-32-15-35 0 0,1 0 0 0 0,-1 0 0 0 0,0 0 0 0 0,0 0 0 0 0,0 1 0 0 0,0-1 0 0 0,0 0 0 0 0,0 1 0 0 0,0-1-1 0 0,0 1 1 0 0,0 1 0 0 0,1 0 32 0 0,1 0-4 0 0,0 1-1 0 0,-1 0 0 0 0,0 0 0 0 0,1 0 0 0 0,-1 0 0 0 0,-1 0 1 0 0,1 0-1 0 0,0 0 0 0 0,-1 1 0 0 0,1 6 0 0 0,-1-2-18 0 0,0 0 0 0 0,-1 0 0 0 0,0 0-1 0 0,-2 10 1 0 0,-8 20 42 0 0,3-20-46 0 0,3-14-14 0 0,0-2-2 0 0,-21 34 2 0 0,18-26 0 0 0,0-1 0 0 0,-1 1 0 0 0,-15 15 0 0 0,-24 23 0 0 0,-14 5-153 0 0,59-53 3 0 0,2-1-11 0 0,-5 2-15 0 0,5-2 136 0 0,0 0-1 0 0,0 1 0 0 0,0-1 0 0 0,-1 0 0 0 0,1 0 1 0 0,0 0-1 0 0,0 0 0 0 0,0 1 0 0 0,-1-1 1 0 0,1 0-1 0 0,0 0 0 0 0,0 0 0 0 0,-1 0 0 0 0,1 0 1 0 0,0 0-1 0 0,0 1 0 0 0,-1-1 0 0 0,1 0 1 0 0,0 0-1 0 0,-1 0 0 0 0,1 0 0 0 0,0 0 0 0 0,0 0 1 0 0,-1 0-1 0 0,1 0 0 0 0,0 0 0 0 0,0 0 0 0 0,-1-1 1 0 0,1 1-1 0 0,-1 0 0 0 0,1 0-97 0 0,0 0 30 0 0,-1 0-1 0 0,1 0 1 0 0,-1 0 0 0 0,1 0-1 0 0,-1 0 1 0 0,1 0-1 0 0,-1 0 1 0 0,1 0-1 0 0,-1 0 1 0 0,1 0-1 0 0,0-1 1 0 0,-1 1 0 0 0,1 0-1 0 0,-1 0 1 0 0,1-1-1 0 0,0 1 1 0 0,-1 0-1 0 0,1 0 1 0 0,-1-1-1 0 0,1 1 1 0 0,0 0 0 0 0,-1-1-1 0 0,-4-9-1435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1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88 114 17503 0 0,'0'0'399'0'0,"0"0"60"0"0,0 0 21 0 0,0 0-59 0 0,0 0-136 0 0,0 0 457 0 0,0 0 228 0 0,0 0 43 0 0,-3 12 1666 0 0,-1 72-1347 0 0,-26 155 0 0 0,28-229-1322 0 0,1-8-16 0 0,1 0 0 0 0,-1 0 1 0 0,1 0-1 0 0,-1 0 0 0 0,1 0 1 0 0,0 1-1 0 0,0-1 0 0 0,0 0 1 0 0,0 0-1 0 0,1 0 0 0 0,-1 0 1 0 0,1 3-1 0 0,-1-4-331 0 0,-5-20-1294 0 0,-4-11-2692 0 0,5 18 2310 0 0,0 0 1 0 0,-3-17 0 0 0,-1-9-356 0 0,5 28 2036 0 0,1 0 0 0 0,0 0 0 0 0,-1-13 0 0 0,2 10 947 0 0,1 0 0 0 0,1 0 0 0 0,0-1 0 0 0,6-23 0 0 0,-5 29 49 0 0,0 1 1 0 0,1-1-1 0 0,0 1 1 0 0,1 0-1 0 0,-1 0 1 0 0,1 0 0 0 0,1 0-1 0 0,-1 1 1 0 0,8-8-1 0 0,-1 1 606 0 0,-8 9-896 0 0,0 0 0 0 0,1 1 0 0 0,-1-1 0 0 0,1 1 0 0 0,0 0 0 0 0,0-1 1 0 0,5-1-1 0 0,14-10 662 0 0,38-28 0 0 0,-60 42-1019 0 0,1-1-14 0 0,1 0 0 0 0,0 0 0 0 0,0 1 0 0 0,0-1 0 0 0,5-2 0 0 0,10-3-5 0 0,-16 5 94 0 0,0 2-7 0 0,-1-1 0 0 0,0 0 0 0 0,1 1 0 0 0,-1-1 1 0 0,1 1-1 0 0,-1-1 0 0 0,1 1 0 0 0,-1 0 0 0 0,1 0 0 0 0,-1 0 0 0 0,1-1 0 0 0,-1 1 0 0 0,1 1 0 0 0,-1-1 0 0 0,1 0 0 0 0,-1 0 0 0 0,0 1 0 0 0,1-1 0 0 0,-1 0 0 0 0,1 1 0 0 0,-1 0 0 0 0,2 0 0 0 0,-1 1-85 0 0,0-1 0 0 0,0 1 0 0 0,0-1 0 0 0,0 1 0 0 0,0 0 0 0 0,0 0 0 0 0,-1 0 0 0 0,1 0 0 0 0,-1 0 0 0 0,1 0 0 0 0,-1 0 0 0 0,0 1 0 0 0,0-1 0 0 0,0 0 0 0 0,0 1 0 0 0,0-1 0 0 0,-1 1 0 0 0,1-1 0 0 0,-1 1 0 0 0,0-1 0 0 0,1 5 0 0 0,-1 0 0 0 0,0 0 0 0 0,0 0 0 0 0,0 0 0 0 0,-1 0 0 0 0,0 0 0 0 0,-4 12 0 0 0,2-10-114 0 0,0-1 0 0 0,-1 0 0 0 0,0 0-1 0 0,-1 0 1 0 0,0-1 0 0 0,0 1 0 0 0,0-1 0 0 0,-1 0 0 0 0,-9 9-1 0 0,10-13 18 0 0,1 1 0 0 0,0-1 0 0 0,-1 0 0 0 0,0 0 0 0 0,0 0-1 0 0,0-1 1 0 0,0 1 0 0 0,0-1 0 0 0,0 0 0 0 0,0-1 0 0 0,-1 1 0 0 0,1-1-1 0 0,-1 0 1 0 0,1-1 0 0 0,-1 1 0 0 0,-7-1 0 0 0,10-1-281 0 0,1 1-1 0 0,0 0 1 0 0,-1-1 0 0 0,1 0 0 0 0,-1 1 0 0 0,1-1 0 0 0,0 0-1 0 0,0 0 1 0 0,-1 0 0 0 0,1 0 0 0 0,0-1 0 0 0,0 1-1 0 0,0-1 1 0 0,0 1 0 0 0,1-1 0 0 0,-1 0 0 0 0,0 1 0 0 0,1-1-1 0 0,-1 0 1 0 0,1 0 0 0 0,-3-4 0 0 0,-2-14-2181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1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70 15663 0 0,'-1'6'238'0'0,"1"-5"-154"0"0,0 0 0 0 0,0 0 0 0 0,0 0 0 0 0,0 1 1 0 0,0-1-1 0 0,0 0 0 0 0,0 0 0 0 0,0 0 0 0 0,0 1 0 0 0,0-1 0 0 0,1 0 1 0 0,-1 0-1 0 0,1 0 0 0 0,-1 0 0 0 0,1 0 0 0 0,0 2 0 0 0,2 4 87 0 0,-2-6 565 0 0,-1-1 237 0 0,0 0 41 0 0,0 0-61 0 0,0 0-288 0 0,1-7-100 0 0,1 0 0 0 0,-1-1 0 0 0,2 1-1 0 0,-1 0 1 0 0,7-11 0 0 0,-8 15-334 0 0,3-5 579 0 0,1 0 0 0 0,11-14 0 0 0,-10 15-168 0 0,-5 6-130 0 0,0 0-68 0 0,-9 9-424 0 0,1 0 1 0 0,1 1-1 0 0,0 0 1 0 0,0 1-1 0 0,0-1 0 0 0,1 1 1 0 0,-4 13-1 0 0,6-17-19 0 0,1 1-1 0 0,0-1 1 0 0,0 1-1 0 0,1-1 1 0 0,0 1 0 0 0,0 0-1 0 0,1-1 1 0 0,-1 1-1 0 0,1 0 1 0 0,1 0 0 0 0,-1-1-1 0 0,1 1 1 0 0,0 0-1 0 0,3 7 1 0 0,-4-14-24 0 0,0 1 0 0 0,1 0 0 0 0,-1 0 0 0 0,0 0 0 0 0,1 0 0 0 0,-1-1 0 0 0,1 1 0 0 0,-1 0 0 0 0,1 0 0 0 0,-1-1 0 0 0,1 1 0 0 0,-1 0 0 0 0,1-1 0 0 0,0 1 0 0 0,-1-1-1 0 0,1 1 1 0 0,0-1 0 0 0,0 1 0 0 0,-1-1 0 0 0,1 1 0 0 0,0-1 0 0 0,0 0 0 0 0,0 1 0 0 0,0-1 0 0 0,-1 0 0 0 0,1 0 0 0 0,0 0 0 0 0,0 0 0 0 0,0 1 0 0 0,0-1 0 0 0,0 0 0 0 0,1-1 0 0 0,0 1-93 0 0,5-1-372 0 0,0 0-1 0 0,0-1 1 0 0,1 0-1 0 0,-1 0 1 0 0,-1 0-1 0 0,1-1 1 0 0,0 0-1 0 0,0-1 1 0 0,-1 1-1 0 0,12-10 1 0 0,1-2-1047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1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24879 0 0,'0'0'564'0'0,"0"0"83"0"0,0 0 34 0 0,0 0-76 0 0,0 0-461 0 0,0 0-457 0 0,0 0-156 0 0,0 0-38 0 0,3 0-277 0 0,2 0 98 0 0,12 0-2420 0 0,23-3 0 0 0,-13-4 548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1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24879 0 0,'0'0'564'0'0,"0"0"83"0"0,2 2 34 0 0,19 26-103 0 0,0 2 1 0 0,-1 1-1 0 0,-2 0 1 0 0,18 45-1 0 0,-25-51-506 0 0,1 1 270 0 0,-1-1 0 0 0,-1 2 0 0 0,8 34 0 0 0,-11-20-198 0 0,-1 0 0 0 0,-1 56 0 0 0,-5-67-109 0 0,-1-1 0 0 0,-2 0 1 0 0,-1 1-1 0 0,-9 30 0 0 0,7-39-75 0 0,-2 1 1 0 0,-1-1-1 0 0,0-1 0 0 0,-2 0 1 0 0,0 0-1 0 0,-1-1 0 0 0,-1 0 0 0 0,-1-1 1 0 0,-1-1-1 0 0,0 0 0 0 0,-1-1 1 0 0,-36 27-1 0 0,44-37-483 0 0,-1 0 0 0 0,0-1 0 0 0,0 0 0 0 0,0 0 0 0 0,-14 4-1 0 0,-10 0-9629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2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99 133 10135 0 0,'0'0'231'0'0,"0"0"29"0"0,0 0 19 0 0,0 0 37 0 0,0 0 125 0 0,0 0 58 0 0,-13 9 3083 0 0,2 2-2558 0 0,10-10-512 0 0,1-1 0 0 0,0 0 0 0 0,0 0 0 0 0,0 0-69 0 0,3-8-206 0 0,20-66 2157 0 0,-19 57-1372 0 0,1-23-414 0 0,-5 35-536 0 0,1-4 970 0 0,-1 9-1028 0 0,0 0 0 0 0,0 0 0 0 0,0 0 0 0 0,-1 0 0 0 0,1 0 0 0 0,0 0 0 0 0,0 0 0 0 0,0 0 0 0 0,0 0 0 0 0,0 0 0 0 0,0 0 1 0 0,0 0-1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1 0 0,0 0-1 0 0,0 0 0 0 0,0 0 0 0 0,0 0 0 0 0,-5 16 274 0 0,2-3-288 0 0,0 1 0 0 0,2 0 0 0 0,0 0 0 0 0,1 28 0 0 0,0 16 0 0 0,-37 181 0 0 0,24-172 0 0 0,2-13 0 0 0,9-47 0 0 0,-1-11 0 0 0,-21-58-5397 0 0,20 52-2110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2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14 250 10135 0 0,'0'0'231'0'0,"0"0"29"0"0,0 0 19 0 0,0 0 105 0 0,0 0 410 0 0,0 0 184 0 0,-1 0-585 0 0,0 1 1 0 0,0-1-1 0 0,0 1 1 0 0,0-1-1 0 0,0 0 1 0 0,0 1-1 0 0,0-1 1 0 0,0 0 0 0 0,0 0-1 0 0,0 0 1 0 0,-1 0-1 0 0,2-7 16 0 0,1 0 0 0 0,1 0 0 0 0,-1 0 0 0 0,1 0 0 0 0,0 1 0 0 0,1-1 0 0 0,-1 0 0 0 0,1 1 0 0 0,1 0 0 0 0,6-10-1 0 0,6-8 252 0 0,25-26 0 0 0,-41 49-670 0 0,13-13 184 0 0,-9 7-35 0 0,1 1 0 0 0,0 0-1 0 0,0 1 1 0 0,1-1-1 0 0,0 1 1 0 0,0 0 0 0 0,0 0-1 0 0,1 1 1 0 0,-1 0-1 0 0,1 0 1 0 0,0 0 0 0 0,12-3-1 0 0,-9 2-138 0 0,-8 4 0 0 0,1 0 0 0 0,-1 0 0 0 0,1 0 0 0 0,-1 0 0 0 0,1 1 0 0 0,-1-1 0 0 0,1 1 0 0 0,-1-1 0 0 0,1 1 0 0 0,0 0 0 0 0,-1 0 0 0 0,1 0 0 0 0,2 1 0 0 0,0-1 0 0 0,0 1 0 0 0,0-1 0 0 0,0 2 0 0 0,-1-1 0 0 0,1 0 0 0 0,-1 1 0 0 0,1 0 0 0 0,-1 0 0 0 0,1 0 0 0 0,-1 0 0 0 0,0 1 0 0 0,0 0 0 0 0,0 0 0 0 0,-1 0 0 0 0,1 0 0 0 0,-1 0 0 0 0,1 1 0 0 0,-1 0 0 0 0,0-1 0 0 0,0 1 0 0 0,3 7 0 0 0,-2-4 0 0 0,-1 1 0 0 0,0 0 0 0 0,0 0 0 0 0,-1 1 0 0 0,0-1 0 0 0,0 0 0 0 0,-1 1 0 0 0,0-1 0 0 0,0 1 0 0 0,-1-1 0 0 0,-1 13 0 0 0,0-7 0 0 0,-1-1 0 0 0,0 0 0 0 0,-1 1 0 0 0,0-1 0 0 0,-1 0 0 0 0,-10 20 0 0 0,10-23 0 0 0,-2 1 0 0 0,1-2 0 0 0,-11 14 0 0 0,13-19 0 0 0,-1 0 0 0 0,1 0 0 0 0,-1 0 0 0 0,0-1 0 0 0,0 0 0 0 0,-1 0 0 0 0,1 0 0 0 0,-1 0 0 0 0,-7 3 0 0 0,10-5-12 0 0,1 0 1 0 0,-1 0-1 0 0,1-1 0 0 0,-1 1 1 0 0,1-1-1 0 0,-1 1 0 0 0,0-1 0 0 0,1 0 1 0 0,-1 0-1 0 0,0 0 0 0 0,1 0 1 0 0,-1 0-1 0 0,0 0 0 0 0,1 0 0 0 0,-1 0 1 0 0,1 0-1 0 0,-1-1 0 0 0,0 1 1 0 0,-1-2-1 0 0,-3 1-155 0 0,3 0-40 0 0,-1 0 0 0 0,1 0 1 0 0,0 0-1 0 0,-1 0 0 0 0,1-1 0 0 0,0 1 1 0 0,0-1-1 0 0,0 0 0 0 0,0 0 0 0 0,-5-3 1 0 0,7 3-10 0 0,0 1 0 0 0,-1-1 1 0 0,1 0-1 0 0,0 1 0 0 0,0-1 1 0 0,0 0-1 0 0,0 0 0 0 0,0 0 1 0 0,0 0-1 0 0,0 0 0 0 0,1 0 1 0 0,-1 0-1 0 0,1 0 0 0 0,-1 0 1 0 0,1 0-1 0 0,0 0 0 0 0,0 0 1 0 0,0-4-1 0 0,1-4-1308 0 0,0 9-11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2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10135 0 0,'0'0'231'0'0,"0"0"29"0"0,0 0 19 0 0,0 0 105 0 0,0 0 410 0 0,0 0 184 0 0,0 0 40 0 0,0 0-63 0 0,0 0-290 0 0,0 0-121 0 0,0 0-28 0 0,0 0-4 0 0,0 0 0 0 0,0 0 0 0 0,0 0 0 0 0,0 0 0 0 0,0 0 0 0 0,0 0 0 0 0,0 0 0 0 0,0 0 0 0 0,0 0 0 0 0,0 0 0 0 0,0 0 0 0 0,0 0-68 0 0,-3 8-272 0 0,-31 50 1876 0 0,14-23-2048 0 0,3 2 0 0 0,-23 64 0 0 0,-12 81 0 0 0,45-151 0 0 0,0 1 0 0 0,3 0 0 0 0,0 0 0 0 0,2 54 0 0 0,3-75 0 0 0,0 1 0 0 0,5 21 0 0 0,-4-28 0 0 0,-1 0 0 0 0,1 0 0 0 0,0 0 0 0 0,0 0 0 0 0,1 0 0 0 0,-1 0 0 0 0,1-1 0 0 0,6 7 0 0 0,-8-8 0 0 0,1-1 0 0 0,-1-1-1 0 0,1 1 1 0 0,0 0 0 0 0,0 0 0 0 0,0-1-1 0 0,0 1 1 0 0,0-1 0 0 0,0 1 0 0 0,1-1 0 0 0,4 2-1 0 0,-2-1-60 0 0,-3-1-276 0 0,-1-2 240 0 0,1 1 1 0 0,0 0-1 0 0,-1-1 0 0 0,1 1 1 0 0,0-1-1 0 0,-1 0 0 0 0,1 0 1 0 0,-1 1-1 0 0,1-1 1 0 0,-1 0-1 0 0,1 0 0 0 0,-1 0 1 0 0,0-1-1 0 0,1 1 1 0 0,-1 0-1 0 0,0 0 0 0 0,1-3 1 0 0,11-14-2313 0 0,-7 7-2624 0 0,-1 2-1849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2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10135 0 0,'0'0'464'0'0,"0"0"-9"0"0,0 0-87 0 0,0 0 728 0 0,0 0 353 0 0,0 0 73 0 0,0 0-125 0 0,0 0-574 0 0,0 0-250 0 0,0 0-49 0 0,-7 8 1013 0 0,4-1-1403 0 0,0 0-1 0 0,0 1 0 0 0,1-1 1 0 0,0 1-1 0 0,1-1 0 0 0,-1 1 1 0 0,2 0-1 0 0,-1 10 0 0 0,-5 51 1756 0 0,2-30-1846 0 0,1 55 1 0 0,1-59-44 0 0,-1-5 0 0 0,1-25 0 0 0,-1-9 0 0 0,-1-8 0 0 0,-3-14 256 0 0,2 0 0 0 0,1 0 0 0 0,-2-30 0 0 0,6 41-128 0 0,0 0 0 0 0,1 0 0 0 0,0 0 0 0 0,1 0 0 0 0,1 1 0 0 0,0-1 0 0 0,6-16 0 0 0,-7 27 18 0 0,-1-1 1 0 0,1 0-1 0 0,0 1 0 0 0,1-1 1 0 0,-1 1-1 0 0,1 0 0 0 0,0 0 0 0 0,0 0 1 0 0,0 0-1 0 0,1 0 0 0 0,-1 0 1 0 0,1 1-1 0 0,5-4 0 0 0,-7 5-146 0 0,0 1 0 0 0,-1 0 0 0 0,1 0 0 0 0,0 1 0 0 0,0-1 0 0 0,0 0 0 0 0,-1 0 0 0 0,1 1 0 0 0,0-1 0 0 0,0 1 0 0 0,4 0 0 0 0,0-1 0 0 0,-4 0 0 0 0,-1 1 0 0 0,1-1 0 0 0,0 1 0 0 0,-1 0 0 0 0,1-1 0 0 0,0 1 0 0 0,-1 0 0 0 0,1 0 0 0 0,0 0 0 0 0,-1 0 0 0 0,1 0 0 0 0,0 1 0 0 0,-1-1 0 0 0,4 1 0 0 0,1 1 0 0 0,-5-2 0 0 0,1 0 0 0 0,0 0 0 0 0,-1 0 0 0 0,1 1 0 0 0,-1-1 0 0 0,1 0 0 0 0,-1 1 0 0 0,1-1 0 0 0,0 1 0 0 0,-1 0 0 0 0,0-1 0 0 0,1 1 0 0 0,-1 0 0 0 0,1 0 0 0 0,1 2 0 0 0,3 1 0 0 0,3 1 0 0 0,-4 0 0 0 0,3 8 0 0 0,-6-11 0 0 0,2 1 0 0 0,0 11 0 0 0,-4-11 0 0 0,1 0 0 0 0,-1-1 0 0 0,-1 1 0 0 0,1 0 0 0 0,0-1 0 0 0,-1 1 0 0 0,1 0 0 0 0,-1-1 0 0 0,0 1 0 0 0,0 0 0 0 0,0-1 0 0 0,0 1 0 0 0,-2 2 0 0 0,-22 34 0 0 0,19-29 0 0 0,-3 5 0 0 0,6-10 0 0 0,1-1 0 0 0,-1 1 0 0 0,0-1 0 0 0,0 0 0 0 0,0 0 0 0 0,-1 0 0 0 0,0 0 0 0 0,-7 6 0 0 0,5-7 0 0 0,8-9 0 0 0,-2 4 0 0 0,2-1 0 0 0,10-4 0 0 0,-10 6 0 0 0,0 1 0 0 0,0-1 0 0 0,0 1 0 0 0,-1-1 0 0 0,1 1 0 0 0,0 0 0 0 0,0 0 0 0 0,0 0 0 0 0,0 0 0 0 0,0 0 0 0 0,0 0 0 0 0,0 1 0 0 0,0-1 0 0 0,0 1 0 0 0,0-1 0 0 0,0 1 0 0 0,0 0 0 0 0,0 0 0 0 0,0 0 0 0 0,-1 0 0 0 0,1 0 0 0 0,3 2 0 0 0,-3-1 0 0 0,1 0 0 0 0,-1 0 0 0 0,0 1 0 0 0,1-1 0 0 0,-1 1 0 0 0,0-1 0 0 0,0 1 0 0 0,-1 0 0 0 0,1-1 0 0 0,-1 1 0 0 0,1 0 0 0 0,-1 0 0 0 0,1 4 0 0 0,1 4 0 0 0,1 5 0 0 0,2 27 0 0 0,-6-36 0 0 0,0-1 0 0 0,0 0 0 0 0,0 1 0 0 0,-1-1 0 0 0,0 0 0 0 0,0 0 0 0 0,-4 11 0 0 0,-2 2 0 0 0,-1-1 0 0 0,-16 28 0 0 0,19-38 0 0 0,0-1 0 0 0,0 1 0 0 0,-1-1 0 0 0,0 0 0 0 0,-1 0 0 0 0,1-1 0 0 0,-15 11 0 0 0,19-16 0 0 0,1 0 0 0 0,-1 0 0 0 0,1 0 0 0 0,-1-1 0 0 0,0 1 0 0 0,1 0 0 0 0,-1-1 0 0 0,0 1 0 0 0,0-1 0 0 0,-2 1 0 0 0,-7-4 0 0 0,6 1 0 0 0,3 1-89 0 0,-1-1 0 0 0,0 1 0 0 0,0-1-1 0 0,1 1 1 0 0,-1-1 0 0 0,1 0 0 0 0,-1 0 0 0 0,1 0-1 0 0,0 0 1 0 0,0-1 0 0 0,0 1 0 0 0,0-1 0 0 0,0 1 0 0 0,1-1-1 0 0,-1 1 1 0 0,1-1 0 0 0,-1 0 0 0 0,1 0 0 0 0,0 0-1 0 0,0 0 1 0 0,0 0 0 0 0,1 0 0 0 0,-1 0 0 0 0,1 0 0 0 0,0 0-1 0 0,0-5 1 0 0,0 6-75 0 0,1-1-1 0 0,-1 1 1 0 0,1 0-1 0 0,0 0 1 0 0,0-1-1 0 0,0 1 1 0 0,0 0-1 0 0,0 0 1 0 0,0 0-1 0 0,1 0 1 0 0,1-2-1 0 0,3-5-1174 0 0,14-22-2645 0 0,-7 14 1937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2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80 8287 0 0,'0'0'191'0'0,"0"0"26"0"0,0 0 9 0 0,0 0 110 0 0,0 0 444 0 0,0 0 196 0 0,0 0 42 0 0,0 0-63 0 0,0 0-290 0 0,0 0-121 0 0,0 0-28 0 0,3-14 2044 0 0,4-7-1024 0 0,-6 20-1024 0 0,0-1 0 0 0,24-32 2059 0 0,-24 33-2062 0 0,0 0-66 0 0,2-3-222 0 0,-2 3 166 0 0,-1 1 101 0 0,0 3-329 0 0,0 0 0 0 0,1 0 0 0 0,-1 0 0 0 0,0 0 0 0 0,-1 0 0 0 0,1 3 0 0 0,0-6-155 0 0,-6 52-4 0 0,-19 87 0 0 0,-21 7 0 0 0,-4-13 0 0 0,13-38 0 0 0,33-73 0 0 0,4-21 0 0 0,0 0 0 0 0,0-1 0 0 0,0 1 0 0 0,0 0 0 0 0,0 0 0 0 0,0 0 0 0 0,0-1 0 0 0,0 1 0 0 0,-1 0 0 0 0,1 0 0 0 0,0-1 0 0 0,0 1 0 0 0,-1 0 0 0 0,1-1 0 0 0,-1 1 0 0 0,1 0 0 0 0,0-1 0 0 0,-1 1 0 0 0,1 0 0 0 0,-2 0 0 0 0,0 1 0 0 0,-3 5 0 0 0,-1-1-64 0 0,5-5-273 0 0,1-1-138 0 0,0 0-33 0 0,0 0-140 0 0,0 0-572 0 0,0 0-253 0 0,0 0-51 0 0,0 0-11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2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10135 0 0,'0'0'231'0'0,"0"0"29"0"0,0 0 19 0 0,0 0 105 0 0,0 0 410 0 0,0 0 184 0 0,0 0 40 0 0,0 1-63 0 0,2 16 324 0 0,-2 0 0 0 0,1 0 0 0 0,-5 25 1 0 0,1 31 40 0 0,5-32-637 0 0,-2-1-1 0 0,-7 59 1 0 0,-3-18-683 0 0,9-65 0 0 0,1-12 0 0 0,-1 0 0 0 0,1 0 0 0 0,-1 0 0 0 0,0 0 0 0 0,1 0 0 0 0,-2-1 0 0 0,-2 8 0 0 0,0-3 0 0 0,-2-4-64 0 0,5-3-273 0 0,1-1-138 0 0,-11-4-613 0 0,4-3 223 0 0,6 5-126 0 0,1 0-1121 0 0,0-10-4372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5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8 8495 0 0,'0'0'388'0'0,"0"0"-10"0"0,0 0-98 0 0,0 0 468 0 0,0 0 232 0 0,0 0 48 0 0,0 0-56 0 0,0 0-278 0 0,0 0-118 0 0,-2-1-28 0 0,-4-2-38 0 0,4 2-148 0 0,-17 0 363 0 0,17 1-633 0 0,-1-1-1 0 0,1 1 1 0 0,-1 0 0 0 0,0 0-1 0 0,1 0 1 0 0,-1 0-1 0 0,1 0 1 0 0,-1 1-1 0 0,1-1 1 0 0,-1 1-1 0 0,1-1 1 0 0,-1 1-1 0 0,-2 1 1 0 0,-7 4 319 0 0,9-5-293 0 0,0 0-1 0 0,0 0 0 0 0,1 1 0 0 0,-1-1 0 0 0,1 1 1 0 0,-1 0-1 0 0,1-1 0 0 0,0 1 0 0 0,-1 0 0 0 0,1 0 0 0 0,0 0 1 0 0,0 1-1 0 0,1-1 0 0 0,-3 4 0 0 0,-7 13 444 0 0,8-12-236 0 0,-2 1 0 0 0,1-1-1 0 0,-1 0 1 0 0,-6 7-1 0 0,2-3 104 0 0,0 1 0 0 0,0 1 0 0 0,-8 17 0 0 0,10-16-167 0 0,-1-1 1 0 0,-20 25-1 0 0,22-30-175 0 0,0 1-1 0 0,0-1 1 0 0,1 1-1 0 0,-6 14 1 0 0,0-2 62 0 0,0 2-43 0 0,0 1 0 0 0,2 0 0 0 0,0 0 1 0 0,2 1-1 0 0,1 0 0 0 0,1 0 0 0 0,0 1 0 0 0,2 0 0 0 0,2-1 0 0 0,0 1 0 0 0,4 38 0 0 0,1-25-96 0 0,13 52 0 0 0,-12-72 46 0 0,0-1 0 0 0,2 0 0 0 0,0 0 1 0 0,18 31-1 0 0,-23-45-30 0 0,-1 0-8 0 0,10 19 70 0 0,-6-14-64 0 0,-3-6 5 0 0,-2-3-95 0 0,0 0-42 0 0,0 0-10 0 0,0 0-120 0 0,0 0-499 0 0,0 0-225 0 0,1-13-6729 0 0,-1-2 268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2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22 257 13823 0 0,'0'0'315'0'0,"0"0"45"0"0,0 0 21 0 0,0 0-49 0 0,-5-7-208 0 0,3 4 75 0 0,0 0 0 0 0,0 0-1 0 0,0 0 1 0 0,1 0 0 0 0,-1-1-1 0 0,1 1 1 0 0,0-1 0 0 0,0 1-1 0 0,0-1 1 0 0,1 1 0 0 0,-1-1-1 0 0,1 0 1 0 0,0 1 0 0 0,0-1-1 0 0,0 0 1 0 0,0 1 0 0 0,1-1-1 0 0,0 1 1 0 0,-1-1 0 0 0,3-4-1 0 0,1-5 688 0 0,0 1-1 0 0,1 1 1 0 0,0-1 0 0 0,11-17-1 0 0,-7 17-372 0 0,0 0-1 0 0,1 1 1 0 0,0 0-1 0 0,23-19 1 0 0,-30 28-426 0 0,10-7 566 0 0,16 2-276 0 0,-25 7-377 0 0,1-1 0 0 0,-1 1 0 0 0,0 0 0 0 0,0 0 0 0 0,1 0 0 0 0,-1 1 0 0 0,0-1 0 0 0,0 1 0 0 0,0 0 0 0 0,0 0 0 0 0,5 2 0 0 0,-7-2 0 0 0,0-1 0 0 0,-1 1 0 0 0,1-1 0 0 0,0 1 0 0 0,-1 0 0 0 0,1 0 0 0 0,0 0 0 0 0,-1 0 0 0 0,0 0 0 0 0,1 0 0 0 0,-1 0 0 0 0,1 0 0 0 0,-1 1 0 0 0,0-1 0 0 0,0 0 0 0 0,1 2 0 0 0,2 3 0 0 0,-1-3 0 0 0,-1 0 0 0 0,0 0 0 0 0,0 0 0 0 0,0 0 0 0 0,0 0 0 0 0,0 1 0 0 0,-1-1 0 0 0,0 1 0 0 0,1-1 0 0 0,-1 1 0 0 0,-1 0 0 0 0,1-1 0 0 0,0 1 0 0 0,-1 0 0 0 0,0 5 0 0 0,0 8 0 0 0,-1-1 0 0 0,-5 21 0 0 0,3-14 0 0 0,1-15-65 0 0,0-1-1 0 0,0 0 1 0 0,0 0-1 0 0,-1 0 1 0 0,0 0-1 0 0,0 0 1 0 0,-1 0-1 0 0,0-1 1 0 0,0 1-1 0 0,0-1 1 0 0,-11 11-1 0 0,11-14 4 0 0,1 1-1 0 0,0-1 1 0 0,-1 0 0 0 0,0 0 0 0 0,0 0-1 0 0,0 0 1 0 0,0-1 0 0 0,0 0-1 0 0,0 0 1 0 0,-1 0 0 0 0,1 0 0 0 0,-1 0-1 0 0,0-1 1 0 0,1 0 0 0 0,-1 0-1 0 0,0-1 1 0 0,1 1 0 0 0,-1-1-1 0 0,-7 0 1 0 0,10 0-401 0 0,0-1 0 0 0,0 1 0 0 0,0-1 0 0 0,0 0 0 0 0,1 0 0 0 0,-1 1 0 0 0,0-1 0 0 0,-3-3 0 0 0,3 3-782 0 0,-7-5-6263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2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56 107 10135 0 0,'0'0'464'0'0,"-3"-16"168"0"0,2 2 54 0 0,1 11-176 0 0,0-1 1 0 0,0 0-1 0 0,-1 0 0 0 0,1 0 0 0 0,-1 1 0 0 0,-2-7 1 0 0,-7-28 3831 0 0,10 37-4293 0 0,0 1 1 0 0,0 0-1 0 0,0-1 0 0 0,0 1 0 0 0,0 0 1 0 0,0 0-1 0 0,0-1 0 0 0,0 1 0 0 0,0 0 0 0 0,-1 0 1 0 0,1-1-1 0 0,0 1 0 0 0,0 0 0 0 0,0 0 0 0 0,0 0 1 0 0,-1-1-1 0 0,1 1 0 0 0,0 0 0 0 0,0 0 1 0 0,0 0-1 0 0,-1-1 0 0 0,1 1 0 0 0,0 0 0 0 0,0 0 1 0 0,-1 0-1 0 0,1 0 0 0 0,0 0 0 0 0,0 0 0 0 0,-1 0 1 0 0,1 0-1 0 0,0 0 0 0 0,-1 0 0 0 0,1 0 1 0 0,0 0-1 0 0,0 0 0 0 0,-1 0 0 0 0,1 0 0 0 0,0 0 1 0 0,-1 0-1 0 0,1 0 0 0 0,0 0 0 0 0,0 0 1 0 0,-1 0-1 0 0,1 0 0 0 0,0 0 0 0 0,0 0 0 0 0,-1 1 1 0 0,1-1-1 0 0,0 0 0 0 0,0 0 0 0 0,0 0 0 0 0,-1 0 1 0 0,1 1-1 0 0,0-1 0 0 0,0 0 0 0 0,0 0 1 0 0,-1 1-1 0 0,1-1 0 0 0,0 0 0 0 0,0 0 0 0 0,0 1 1 0 0,-1 1 20 0 0,-1-1 1 0 0,1 0 0 0 0,0 1 0 0 0,0 0-1 0 0,0-1 1 0 0,0 1 0 0 0,0 0-1 0 0,0 1 1 0 0,-13 128 1977 0 0,13-128-2048 0 0,1 1 0 0 0,0-1 0 0 0,1 1 0 0 0,-1-1 0 0 0,1 0 0 0 0,1 6 0 0 0,-1-2 0 0 0,1 1 0 0 0,-1-1 0 0 0,-1 1 0 0 0,1-1 0 0 0,-1 1 0 0 0,-2 12 0 0 0,2-12-133 0 0,0-7-563 0 0,0-1-258 0 0,0-10-6437 0 0,1-2 309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2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37 0 0,0 0 125 0 0,0 0 58 0 0,0 0 11 0 0,0 0 2 0 0,0 0 0 0 0,0 0 0 0 0,0 0 0 0 0,0 0 0 0 0,0 0 0 0 0,0 0 0 0 0,0 0 0 0 0,0 0 0 0 0,0 0 0 0 0,7 2 296 0 0,-3 0 2120 0 0,6 13-952 0 0,4 9 88 0 0,-14-24-2064 0 0,0 1 0 0 0,1 0 0 0 0,-1-1 0 0 0,0 1 0 0 0,0 0 0 0 0,1-1 0 0 0,-1 1 0 0 0,1 0 0 0 0,-1-1 0 0 0,0 1 0 0 0,1-1 0 0 0,-1 1 0 0 0,1-1 0 0 0,-1 1 0 0 0,1-1 0 0 0,0 1 0 0 0,-1-1 0 0 0,2 1 0 0 0,-1-1 0 0 0,0 1 0 0 0,-1-1 0 0 0,1 0 0 0 0,0 1 0 0 0,0-1 0 0 0,-1 1 0 0 0,1-1 0 0 0,0 0 0 0 0,-1 1 0 0 0,1 0 0 0 0,-1-1 0 0 0,1 1 0 0 0,0-1 0 0 0,-1 1 0 0 0,0 0 0 0 0,2 1 0 0 0,6 8 103 0 0,1 2 0 0 0,-2-1 0 0 0,1 1 0 0 0,-2 0 0 0 0,1 1 0 0 0,-2 0 0 0 0,7 20-1 0 0,19 100 1026 0 0,-24-94-1031 0 0,0-4-97 0 0,-2 1 0 0 0,-1 0 0 0 0,-1 0 0 0 0,-3 0 0 0 0,-6 68 0 0 0,-24 60 33 0 0,0-5-199 0 0,29-157-530 0 0,1-2-258 0 0,0 0-56 0 0,0 0-149 0 0,0 0-573 0 0,0 0-253 0 0,0 0-51 0 0,0 0-11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2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11975 0 0,'0'0'267'0'0,"0"0"42"0"0,0 0 17 0 0,0 0-28 0 0,-1 1-196 0 0,-17 15 1736 0 0,17-15-824 0 0,-2 1 122 0 0,0 1-418 0 0,3 0 4646 0 0,1-1-5275 0 0,1 1-1 0 0,-1-1 0 0 0,1 0 1 0 0,0 1-1 0 0,0-1 1 0 0,0 0-1 0 0,0 0 1 0 0,0 0-1 0 0,0 0 1 0 0,0-1-1 0 0,1 1 0 0 0,-1-1 1 0 0,1 1-1 0 0,-1-1 1 0 0,1 0-1 0 0,-1 0 1 0 0,1 0-1 0 0,0 0 1 0 0,0 0-1 0 0,-1-1 0 0 0,1 1 1 0 0,0-1-1 0 0,4 0 1 0 0,2 1 8 0 0,-4 0-97 0 0,3 1 0 0 0,1-2 0 0 0,-1 1 0 0 0,11-1 0 0 0,-10 0 0 0 0,-5 0 0 0 0,1 0 0 0 0,0 0 0 0 0,0-1 0 0 0,-1 1 0 0 0,1-1 0 0 0,0 0 0 0 0,-1-1 0 0 0,1 1 0 0 0,5-3 0 0 0,6-3-401 0 0,-15 6-74 0 0,-1 1-33 0 0,1-1 65 0 0,2-3 86 0 0,-2 3-738 0 0,-1 1-354 0 0,0 0-72 0 0,0 0-14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2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0-180 0 0,0 0 176 0 0,0 0 107 0 0,0 0 22 0 0,0 0 71 0 0,0 0 286 0 0,0 0 124 0 0,0 0 30 0 0,0 0-65 0 0,6 10 770 0 0,-6-9-1575 0 0,1 2 0 0 0,11 6 149 0 0,-9-7-241 0 0,0 0 1 0 0,1 0-1 0 0,-1-1 0 0 0,0 0 1 0 0,1 0-1 0 0,-1 0 0 0 0,1 0 1 0 0,0 0-1 0 0,-1-1 1 0 0,1 1-1 0 0,0-1 0 0 0,-1 0 1 0 0,1 0-1 0 0,0 0 1 0 0,-1-1-1 0 0,7-1 0 0 0,4-1 297 0 0,0-1 1 0 0,23-11-1 0 0,-33 14-348 0 0,4-3-71 0 0,-6 3-273 0 0,-2 1-138 0 0,0 0-1125 0 0,0 0-4590 0 0,0 0-1968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5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49 198 4607 0 0,'0'0'208'0'0,"0"0"135"0"0,0 0 440 0 0,0 0 193 0 0,0 0 42 0 0,0 0-63 0 0,0 0-290 0 0,0 0-121 0 0,0 0-28 0 0,0 0-72 0 0,0 2-289 0 0,3 6-66 0 0,-3-6 282 0 0,0-2 117 0 0,0 0 21 0 0,0 0-66 0 0,0 0-222 0 0,0 0 166 0 0,0 0 101 0 0,0 0 21 0 0,0 0-66 0 0,1-2-294 0 0,3-16-61 0 0,-4 16 283 0 0,0 2 117 0 0,1-12 464 0 0,0 0-803 0 0,2-5-129 0 0,2 1-24 0 0,0-7 4 0 0,-1 13 0 0 0,-1 0 0 0 0,-2 0 0 0 0,-2-1 0 0 0,2 0 0 0 0,1 0 0 0 0,1 0 0 0 0,-2 1 0 0 0,3-10 759 0 0,-3 16 94 0 0,-4 12-417 0 0,2-8-436 0 0,-4 13 0 0 0,1 0 0 0 0,-22 51 0 0 0,-1-4 0 0 0,24-53 0 0 0,-7 23 0 0 0,1 8 0 0 0,7-25 0 0 0,4 1 0 0 0,0 0 0 0 0,0-2 72 0 0,6 15 1296 0 0,-7-25-925 0 0,-1 1-294 0 0,0 7-133 0 0,4 15-417 0 0,-4-23-74 0 0,0-2-33 0 0,-1 13 1876 0 0,4-4-1352 0 0,2 2-16 0 0,0 1 0 0 0,2-1 0 0 0,1-1 0 0 0,-1-1 0 0 0,0 0 0 0 0,2 0 0 0 0,1-2 0 0 0,2-3 0 0 0,0 2 0 0 0,0-2 0 0 0,2-5 0 0 0,-2-4 0 0 0,0-1 0 0 0,-2-2 0 0 0,1 0 0 0 0,0-3 0 0 0,-2 0 0 0 0,-2-2 0 0 0,-1 0 0 0 0,2 1 0 0 0,1-1 0 0 0,-1 2 0 0 0,-1 1 0 0 0,-3-1 0 0 0,-1 0 0 0 0,-1-1 0 0 0,0 0 0 0 0,-3 3 72 0 0,1 7 299 0 0,0 2 117 0 0,0-3 7 0 0,0 2-245 0 0,-7-16 122 0 0,4 6-372 0 0,0 2 0 0 0,-2 1 0 0 0,-3 0 0 0 0,-1 4 0 0 0,0 0 0 0 0,-1 3 0 0 0,-1 6 0 0 0,7-4 0 0 0,3 0 0 0 0,0-1 0 0 0,0 0 0 0 0,0 1 0 0 0,0-1 0 0 0,0 0 0 0 0,0 1 0 0 0,0 0 0 0 0,0-1 0 0 0,0 1 0 0 0,0-1 0 0 0,1 1 0 0 0,-1 0 0 0 0,0 0 0 0 0,0-1 0 0 0,1 1 0 0 0,-1 0 0 0 0,-1 2 0 0 0,-23 21 0 0 0,22-21 0 0 0,2 0 0 0 0,-21 20 0 0 0,14-14 0 0 0,2 0 0 0 0,1 1-269 0 0,5-7-1135 0 0,0-3-511 0 0,1-4-107 0 0,9-13-24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5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8287 0 0,'0'0'191'0'0,"0"0"26"0"0,0 0 9 0 0,0 0 110 0 0,0 0 444 0 0,0 0 196 0 0,0 0 42 0 0,0 0 6 0 0,0 0 0 0 0,0 0 0 0 0,0 0 0 0 0,0 0-69 0 0,0 0-290 0 0,0 0-121 0 0,0 0-28 0 0,0 0-72 0 0,0 0-217 0 0,0 0 161 0 0,0 0 100 0 0,0 2 21 0 0,-1 3-260 0 0,0-2-204 0 0,0 1 0 0 0,1 0 0 0 0,-1-1-1 0 0,1 1 1 0 0,0 0 0 0 0,0-1 0 0 0,1 6 0 0 0,2 19-45 0 0,-3-11 178 0 0,-1 0 0 0 0,-1 0 0 0 0,-6 27 0 0 0,0 0-227 0 0,8-42-324 0 0,0-2 574 0 0,0 0 249 0 0,0 0 50 0 0,0 0-58 0 0,2-1-293 0 0,17-13-133 0 0,21-16-16 0 0,-26 20 0 0 0,-7 6 0 0 0,4 1 0 0 0,1 2 0 0 0,3 3 0 0 0,-1 4 0 0 0,0-2 0 0 0,0-1 0 0 0,0 0 0 0 0,-1 0 0 0 0,-12-3 0 0 0,0 0 0 0 0,0 0 0 0 0,0-1 0 0 0,-1 1 0 0 0,1 0 0 0 0,0 0 0 0 0,0 0 0 0 0,-1-1 0 0 0,1 1 0 0 0,0 0 0 0 0,0 0 0 0 0,-1-1 0 0 0,2 0 0 0 0,3-7-64 0 0,-4 6-273 0 0,-1 2-138 0 0,0 0-33 0 0,0-2-208 0 0,-1 0 212 0 0,0-1-108 0 0,0-3-3829 0 0,-1-5 2394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5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6447 0 0,'0'0'142'0'0,"0"0"22"0"0,0 0 13 0 0,0 0 123 0 0,0 0 468 0 0,0 0 205 0 0,0 0 41 0 0,0 0 8 0 0,0 0 2 0 0,0 0 0 0 0,0 0 0 0 0,0 0-69 0 0,0 0-290 0 0,0 0-121 0 0,0 0-28 0 0,0 0-4 0 0,0 0 0 0 0,0 0 0 0 0,0 0 0 0 0,0 0 0 0 0,0 0 0 0 0,0 2 0 0 0,-3 35 688 0 0,0 3 760 0 0,3-23-1951 0 0,2 25-1 0 0,0-24-8 0 0,-1 21-1 0 0,-2 3 1 0 0,2-28 0 0 0,-1 0 0 0 0,-1 0 0 0 0,0 0 0 0 0,-1 0 0 0 0,-1 0 0 0 0,-4 15 0 0 0,5-25 0 0 0,-1 17 0 0 0,3-10-64 0 0,-2-26-955 0 0,0 7-5432 0 0,-1 0-431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5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8287 0 0,'0'0'382'0'0,"0"0"-8"0"0,0 0-102 0 0,0 0 463 0 0,0 0 234 0 0,0 0 45 0 0,0 0-61 0 0,0 0-288 0 0,0 0-121 0 0,0 0-28 0 0,0 0-4 0 0,0 0 0 0 0,-2 0 0 0 0,-2 1-113 0 0,-2 1 3092 0 0,-11 12-2106 0 0,9-5-1174 0 0,1 0 0 0 0,-1 1 0 0 0,1 0 0 0 0,1 0-1 0 0,0 0 1 0 0,1 1 0 0 0,0 0 0 0 0,-4 13 0 0 0,-6 10-112 0 0,9-17-99 0 0,0 0 0 0 0,1 1 0 0 0,-5 32 0 0 0,2-5 0 0 0,-28 204 0 0 0,35-119 0 0 0,1-109 0 0 0,1-14 0 0 0,-1 1 0 0 0,1-1 0 0 0,0 0 0 0 0,0 1 0 0 0,1-1 0 0 0,0 0 0 0 0,1 0 0 0 0,-1 0 0 0 0,1 0 0 0 0,0-1 0 0 0,1 1 0 0 0,0-1 0 0 0,4 6 0 0 0,2-4 0 0 0,3-4-64 0 0,-10-3-82 0 0,1 0 0 0 0,-1-1-1 0 0,1 1 1 0 0,0-1 0 0 0,-1 0-1 0 0,1 0 1 0 0,-1 0 0 0 0,1-1-1 0 0,-1 1 1 0 0,1-1 0 0 0,-1 0-1 0 0,1 0 1 0 0,-1 0 0 0 0,1 0-1 0 0,-1-1 1 0 0,4-1 0 0 0,-5 1-778 0 0,1 0 0 0 0,0 0 0 0 0,0 0 0 0 0,-1 0-1 0 0,0-1 1 0 0,4-3 0 0 0,2-5-5320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6:5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13823 0 0,'0'0'315'0'0,"0"0"45"0"0,0 0 21 0 0,3-1-49 0 0,12-4-149 0 0,-12 5-401 0 0,-1-1 551 0 0,-1 0 0 0 0,1 1 0 0 0,-1-1 1 0 0,1 1-1 0 0,-1 0 0 0 0,1 0 0 0 0,-1-1 0 0 0,1 1 0 0 0,0 0 0 0 0,-1 0 0 0 0,1 0 0 0 0,-1 1 0 0 0,3-1 0 0 0,-2 1 179 0 0,-2-1 0 0 0,0 0 0 0 0,20 14 1467 0 0,-15-8-1965 0 0,-1 1-1 0 0,1 0 1 0 0,-1 0 0 0 0,0 0-1 0 0,-1 0 1 0 0,0 0 0 0 0,0 1 0 0 0,0-1-1 0 0,-1 1 1 0 0,2 10 0 0 0,0 0 0 0 0,41 208-14 0 0,-40-194 0 0 0,-1-9 0 0 0,-1 0 0 0 0,0 36 0 0 0,-22 199 0 0 0,17-231 0 0 0,-10 71 0 0 0,9-85 0 0 0,-1-5-201 0 0,3-6-850 0 0,-4 5-1899 0 0,4-6 1416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5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193 280 6447 0 0,'0'0'298'0'0,"0"0"-10"0"0,0 0 121 0 0,0 0 1207 0 0,0 0 544 0 0,0 0 105 0 0,-9-7 2658 0 0,8 7-4886 0 0,1-1 0 0 0,-1 0 0 0 0,0 0 0 0 0,0 1 0 0 0,0-1-1 0 0,0 1 1 0 0,1-1 0 0 0,-1 1 0 0 0,0-1 0 0 0,0 1 0 0 0,0-1 0 0 0,0 1 0 0 0,0 0 0 0 0,0-1 0 0 0,0 1 0 0 0,-1 0 0 0 0,1 0 0 0 0,0 0 0 0 0,0 0 0 0 0,0 0-1 0 0,0 0 1 0 0,0 0 0 0 0,0 0 0 0 0,0 0 0 0 0,0 1 0 0 0,0-1 0 0 0,0 0 0 0 0,0 1 0 0 0,-1 0 0 0 0,0 0 120 0 0,-6 9 115 0 0,7-8-221 0 0,-13 20 479 0 0,0 1 1 0 0,2 0-1 0 0,1 1 0 0 0,1 1 1 0 0,-9 34-1 0 0,12-39-251 0 0,-23 67 870 0 0,23-66-888 0 0,5-14-145 0 0,0 0 0 0 0,0 0 0 0 0,0 0 1 0 0,0 10-1 0 0,-6 28 360 0 0,8-42-446 0 0,0-3-78 0 0,0 0-17 0 0,0 0 1 0 0,1 0 11 0 0,11 0 40 0 0,-9-3 18 0 0,2-1-95 0 0,-3 2 35 0 0,-1 1-1 0 0,1-1 1 0 0,0 1-1 0 0,0-1 0 0 0,-1 0 1 0 0,1 0-1 0 0,-1 0 1 0 0,0 0-1 0 0,1 0 0 0 0,-1 0 1 0 0,0 0-1 0 0,0 0 1 0 0,0-1-1 0 0,1-3 0 0 0,6-14-322 0 0,7-7-102 0 0,21-41-633 0 0,-1-2-39 0 0,12-29-1045 0 0,-31 56 1250 0 0,-6 11-211 0 0,2 1 0 0 0,2 0 0 0 0,24-41 0 0 0,-37 70 1254 0 0,-1 2 159 0 0,0 0 646 0 0,0 0 290 0 0,0 0 60 0 0,0 0-21 0 0,0 0-132 0 0,0 0-61 0 0,0 0-12 0 0,0 2-88 0 0,0-2-894 0 0,0 1-1 0 0,0-1 0 0 0,0 1 0 0 0,0-1 0 0 0,0 1 1 0 0,0-1-1 0 0,0 0 0 0 0,0 1 0 0 0,0-1 0 0 0,0 1 0 0 0,1-1 1 0 0,-1 0-1 0 0,0 1 0 0 0,0-1 0 0 0,0 1 0 0 0,1-1 0 0 0,-1 0 1 0 0,0 1-1 0 0,0-1 0 0 0,1 0 0 0 0,-1 1 0 0 0,0-1 0 0 0,1 0 1 0 0,-1 1-1 0 0,13 1 630 0 0,-9-2-676 0 0,0 0 1 0 0,1 0-1 0 0,-1-1 0 0 0,0 1 0 0 0,0-1 1 0 0,0 0-1 0 0,-1 0 0 0 0,1 0 0 0 0,0-1 0 0 0,0 1 1 0 0,-1-1-1 0 0,1 0 0 0 0,-1 0 0 0 0,1-1 1 0 0,-1 1-1 0 0,4-3 0 0 0,3-2-29 0 0,0 1 1 0 0,1 0-1 0 0,13-4 0 0 0,20-12-83 0 0,-25 11 117 0 0,0-1 0 0 0,0 2 0 0 0,31-11 0 0 0,-33 15 103 0 0,-10 3-23 0 0,0 1 0 0 0,0-1 0 0 0,0 2 0 0 0,0-1 0 0 0,8 0 0 0 0,-13 2-34 0 0,0 0 0 0 0,0-1 0 0 0,0 1 0 0 0,0 0-1 0 0,0-1 1 0 0,0 0 0 0 0,0 1 0 0 0,-1-1 0 0 0,5-2 0 0 0,-6 3-24 0 0,0 0 0 0 0,1 0-1 0 0,-1 0 1 0 0,0-1 0 0 0,1 1-1 0 0,-1 0 1 0 0,1 0 0 0 0,-1 0 0 0 0,0 0-1 0 0,1 0 1 0 0,-1 0 0 0 0,0 0-1 0 0,1 0 1 0 0,-1 0 0 0 0,1 0 0 0 0,-1 0-1 0 0,0 0 1 0 0,1 0 0 0 0,-1 0-1 0 0,0 1 1 0 0,1-1 0 0 0,-1 0 0 0 0,0 0-1 0 0,1 0 1 0 0,-1 0 0 0 0,0 1-1 0 0,1-1 1 0 0,-1 0 0 0 0,0 0 0 0 0,1 1-1 0 0,-1-1 1 0 0,0 0 0 0 0,0 1-1 0 0,1-1 1 0 0,-1 0 0 0 0,0 1 0 0 0,0-1-1 0 0,0 0 1 0 0,0 1 0 0 0,1-1-1 0 0,4 14 315 0 0,-5-13-384 0 0,1 2 55 0 0,0 0 0 0 0,-1 1-1 0 0,0-1 1 0 0,1 1 0 0 0,-1-1-1 0 0,-1 1 1 0 0,1-1 0 0 0,0 1-1 0 0,-1-1 1 0 0,0 1 0 0 0,0-1-1 0 0,0 0 1 0 0,0 0 0 0 0,-2 5-1 0 0,-4 4 35 0 0,0 0-1 0 0,-11 15 0 0 0,-3 7-5 0 0,-5 13-36 0 0,2 1 0 0 0,-17 52 0 0 0,29-68 103 0 0,-19 34 0 0 0,-6 17 143 0 0,3-10 427 0 0,29-61-577 0 0,0-1 0 0 0,-8 13 0 0 0,5-10-24 0 0,0 1-1 0 0,2 0 1 0 0,-1 0-1 0 0,-5 25 1 0 0,10-30-108 0 0,4-12-521 0 0,5-16-417 0 0,-6 13 594 0 0,0 0 0 0 0,-1-1 0 0 0,1 1-1 0 0,-1 0 1 0 0,0-1 0 0 0,-1 1 0 0 0,-1-10 0 0 0,-1-5-1535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1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6 278 8287 0 0,'0'0'382'0'0,"0"0"-8"0"0,0 0-102 0 0,0 0 463 0 0,0 0 234 0 0,0 0 45 0 0,0 0-61 0 0,0 0-288 0 0,0 0-121 0 0,0 0-28 0 0,0 0-4 0 0,0 0 0 0 0,0 0 0 0 0,0 0 0 0 0,0 0-68 0 0,0 0-217 0 0,0 0 161 0 0,0 0 100 0 0,0 0 21 0 0,0 0 3 0 0,0 0 0 0 0,0 0 0 0 0,0 0 0 0 0,-1 1-69 0 0,-2 5-222 0 0,2-5 166 0 0,1-1 101 0 0,0 0 21 0 0,0 0-66 0 0,0 0-222 0 0,0 0 166 0 0,0 0 101 0 0,0 0 21 0 0,0 0-66 0 0,1 1-294 0 0,6 4-133 0 0,10 6-16 0 0,-14-11 0 0 0,0 1-115 0 0,0 0 1 0 0,0 0-1 0 0,1 0 1 0 0,-1-1-1 0 0,0 1 0 0 0,0-1 1 0 0,0 0-1 0 0,1 0 0 0 0,-1 0 1 0 0,0 0-1 0 0,0-1 0 0 0,7-1 1 0 0,-2 1 47 0 0,40-9 1624 0 0,-45 8-1557 0 0,15-2 0 0 0,14-3 0 0 0,3-4 0 0 0,-22 10 0 0 0,0-1 0 0 0,0 0 0 0 0,0-2 0 0 0,0 1 0 0 0,18-9 0 0 0,-10 4 0 0 0,38-20 0 0 0,-51 24 0 0 0,0 1 0 0 0,2 0 0 0 0,-2 2 0 0 0,11 0 0 0 0,-3 2 0 0 0,-6-1 0 0 0,-5 0 0 0 0,0 0 0 0 0,0 0 0 0 0,0-1 0 0 0,10-2 0 0 0,77-19 0 0 0,-83 21 0 0 0,4-1 0 0 0,22 3 0 0 0,-21 0 0 0 0,-11-2 0 0 0,12-2 0 0 0,101-21 0 0 0,-100 20 0 0 0,-15 4 0 0 0,13-1 0 0 0,6-2 0 0 0,1 0 0 0 0,4 0 0 0 0,0 1 0 0 0,40 1 0 0 0,-56 1 0 0 0,2 1 0 0 0,0 0 0 0 0,0-2 0 0 0,15-1 0 0 0,23 0 0 0 0,-34 1 0 0 0,-1 0 0 0 0,28-6 0 0 0,-1 0 0 0 0,-24 2 0 0 0,-7 3 0 0 0,-1-1 0 0 0,0 1 0 0 0,13-1 0 0 0,1 0 0 0 0,-15 2 0 0 0,20-1 0 0 0,-9 2 0 0 0,29-4 0 0 0,-8 0 0 0 0,-19 2 0 0 0,-19 2 0 0 0,22 2 0 0 0,5-3 0 0 0,-2 0 0 0 0,11 1 0 0 0,-21 1 0 0 0,26-5 0 0 0,-33 3 0 0 0,1-1 0 0 0,0 1 0 0 0,0-2 0 0 0,-1 0 0 0 0,1 0 0 0 0,0 0 0 0 0,0-1 0 0 0,-1-1 0 0 0,1 2 0 0 0,0-1 0 0 0,1 1 0 0 0,0-3 0 0 0,20-6 0 0 0,0 0 0 0 0,-21 9 0 0 0,1 0 0 0 0,-1 1 0 0 0,0 4 0 0 0,1 1 0 0 0,1 1 0 0 0,-2-1 72 0 0,-9-2 299 0 0,-2-1-324 0 0,1 0 1 0 0,-1-1-1 0 0,1 1 1 0 0,0 0-1 0 0,-1 0 1 0 0,1 0-1 0 0,0 0 1 0 0,-1 0-1 0 0,1 1 1 0 0,-1-1-1 0 0,1 0 1 0 0,0 0-1 0 0,-1 0 1 0 0,1 0-1 0 0,-1 1 0 0 0,1-1 1 0 0,0 0-1 0 0,-1 1 1 0 0,1-1-1 0 0,-1 0 1 0 0,1 1-1 0 0,-1-1 1 0 0,0 1-1 0 0,1-1 1 0 0,-1 0-1 0 0,1 1 1 0 0,-1-1-1 0 0,0 1 1 0 0,1 0-1 0 0,-1 0 1 0 0,1 0-744 0 0,-1-1-258 0 0,0 0-56 0 0,0 0-13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2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 6447 0 0,'0'0'298'0'0,"0"0"-10"0"0,0 0-118 0 0,0 0 206 0 0,0 0 111 0 0,0 0 22 0 0,0 0 3 0 0,0 0 0 0 0,0 0 0 0 0,0 0 0 0 0,0 0 0 0 0,0 0 0 0 0,0 0 0 0 0,0 0 0 0 0,0 0-69 0 0,0 0-222 0 0,-5 6 412 0 0,4-6 4214 0 0,2-3-4578 0 0,-1 1-248 0 0,1 0 0 0 0,-1 1 0 0 0,1-1 1 0 0,0 1-1 0 0,0-1 0 0 0,-1 1 0 0 0,1-1 1 0 0,0 1-1 0 0,1-1 0 0 0,-1 1 0 0 0,0 0 0 0 0,0-1 1 0 0,0 1-1 0 0,1 0 0 0 0,2-2 0 0 0,5-3-21 0 0,2 1 0 0 0,2 3 0 0 0,1-1 0 0 0,-1 0 0 0 0,-2 0 72 0 0,-9 3 299 0 0,-2 0 117 0 0,0 0 21 0 0,0 0-66 0 0,2 0-294 0 0,6 6-133 0 0,-8-5 68 0 0,1 0 1 0 0,0 1-1 0 0,0-1 0 0 0,-1 1 1 0 0,1-1-1 0 0,-1 1 0 0 0,0-1 1 0 0,1 1-1 0 0,-1-1 0 0 0,0 1 0 0 0,0 0 1 0 0,0-1-1 0 0,0 1 0 0 0,0-1 1 0 0,0 4-1 0 0,-8 28 802 0 0,4-15-1073 0 0,-1 4 187 0 0,2-11 0 0 0,0 0 0 0 0,0 15 0 0 0,2-1 0 0 0,3 1 0 0 0,-2-5-185 0 0,0-1 0 0 0,-1 0 0 0 0,-5 25 0 0 0,-17 58-613 0 0,22-99 509 0 0,-1 0 140 0 0,-1 5 133 0 0,0 0-192 0 0,2-7-870 0 0,1-14-1893 0 0,0 10 1436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2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6447 0 0,'0'0'142'0'0,"0"0"22"0"0,0 0 13 0 0,0 0 55 0 0,0 0 181 0 0,0 0 78 0 0,0 0 18 0 0,0 0 3 0 0,0 0 0 0 0,0 0 0 0 0,0 0 0 0 0,0 0 0 0 0,0 0 0 0 0,0 0 0 0 0,0 0 0 0 0,0 0 0 0 0,0 0 0 0 0,0 0 0 0 0,0 0 0 0 0,0 0 0 0 0,0 0 0 0 0,0 0 0 0 0,0 0 0 0 0,0 0-69 0 0,0 0-222 0 0,0 0 166 0 0,0 0 101 0 0,2-2 21 0 0,-1 0-340 0 0,16-9 270 0 0,-14 9-233 0 0,1 0 0 0 0,-1 0-1 0 0,1 1 1 0 0,0-1 0 0 0,-1 1-1 0 0,8-2 1 0 0,-10 4-189 0 0,-1-1-1 0 0,0 0 1 0 0,0 0 0 0 0,0 0-1 0 0,1 0 1 0 0,-1 0-1 0 0,0 0 1 0 0,1 0-1 0 0,-1 0 1 0 0,0 0 0 0 0,0 0-1 0 0,1 0 1 0 0,-1 0-1 0 0,0 0 1 0 0,0 0 0 0 0,1 0-1 0 0,-1 0 1 0 0,0 0-1 0 0,0 0 1 0 0,1 0 0 0 0,-1-1-1 0 0,0 1 1 0 0,0 0-1 0 0,1 0 1 0 0,-1 0 0 0 0,0 0-1 0 0,0-1 1 0 0,0 1-1 0 0,0 0 1 0 0,1 0-1 0 0,-1 0 1 0 0,0-1 0 0 0,0 1-1 0 0,0 0 1 0 0,4-4-42 0 0,13-1 77 0 0,-9 3-52 0 0,23-2 0 0 0,7 4 0 0 0,-13-4 0 0 0,-12 5 0 0 0,-3 1-64 0 0,-7-1-273 0 0,-3-1-138 0 0,0 0-33 0 0,0 0 66 0 0,0 0 152 0 0,0 0-451 0 0,0 0-230 0 0,0 0-634 0 0,0 0-2495 0 0,0 0-1063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2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8287 0 0,'0'0'382'0'0,"0"0"-8"0"0,0 0-102 0 0,0 0 463 0 0,0 0 234 0 0,0 0 45 0 0,0 0-61 0 0,0 0-288 0 0,0 0-121 0 0,0 0-28 0 0,0 0 66 0 0,0 0 288 0 0,0 0 122 0 0,0 0 28 0 0,0 0-65 0 0,0 0-290 0 0,0 0-121 0 0,0 0-28 0 0,0 0-72 0 0,0 0-217 0 0,0 0 161 0 0,0 0 100 0 0,0 0 21 0 0,0 0-66 0 0,-1 2-294 0 0,-3 26-133 0 0,1-16-16 0 0,2-6 0 0 0,0-1 0 0 0,0 1 0 0 0,0 0 0 0 0,0 9 0 0 0,-4 85 0 0 0,6-88 0 0 0,-1-11 0 0 0,0-1 0 0 0,1 1 0 0 0,-1-1 0 0 0,0 1 0 0 0,1 0 0 0 0,-1-1 0 0 0,1 1 0 0 0,-1-1 0 0 0,1 1 0 0 0,-1-1 0 0 0,1 1 0 0 0,-1-1 0 0 0,1 1 0 0 0,0-1 0 0 0,0 1 0 0 0,11 1 0 0 0,7-3 0 0 0,-14-2 0 0 0,-2 1 0 0 0,-2 2 0 0 0,12-8 0 0 0,5-5 0 0 0,12-9 0 0 0,-15 11 0 0 0,-11 9 0 0 0,1 2 0 0 0,7-6 0 0 0,1 2 0 0 0,-3 1-64 0 0,-8 2-273 0 0,-2 1-138 0 0,0 0-33 0 0,0 0-72 0 0,0 0-285 0 0,0 0-126 0 0,0 0-29 0 0,0 0-72 0 0,0 0-285 0 0,0 0-126 0 0,0 0-677 0 0,0 0-2596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2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11975 0 0,'-1'1'547'0'0,"1"2"-358"0"0,-13 9 371 0 0,4-4 169 0 0,2 1 0 0 0,-1-1 0 0 0,1 1 0 0 0,0 1 0 0 0,1-1 0 0 0,0 1-1 0 0,0 0 1 0 0,-4 14 0 0 0,9-22-217 0 0,0 0-395 0 0,0 0 0 0 0,0 1-1 0 0,0-1 1 0 0,1 1 0 0 0,-1-1-1 0 0,1 1 1 0 0,0 0 0 0 0,-1 2 0 0 0,1-2-57 0 0,-5 46-43 0 0,4-38-17 0 0,0 0 0 0 0,2 16 0 0 0,1 26 0 0 0,-1-41 25 0 0,1 25-879 0 0,-2-17-1793 0 0,0-18-1925 0 0,0-2-1228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2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13823 0 0,'0'2'315'0'0,"-11"20"1009"0"0,-13 11 4069 0 0,23-31-4881 0 0,0 0 0 0 0,-3 12-259 0 0,1 0 1 0 0,0 0-1 0 0,1 0 0 0 0,1 0 1 0 0,0 0-1 0 0,1 18 0 0 0,14 91-480 0 0,-3-42 321 0 0,3 154-275 0 0,-9-78-3840 0 0,5-33-705 0 0,-6-101 3702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2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15663 0 0,'0'0'356'0'0,"0"0"50"0"0,0 0 20 0 0,0 0-42 0 0,0 2-250 0 0,0 15 1382 0 0,-1-13-1016 0 0,1 0 0 0 0,0 1 1 0 0,0-1-1 0 0,0 0 0 0 0,0 0 1 0 0,2 5-1 0 0,4 12 82 0 0,13 25-1 0 0,-12-33-587 0 0,-2 1 0 0 0,0 0 0 0 0,0 0-1 0 0,4 28 1 0 0,-4-4 6 0 0,0-4 0 0 0,-2 0 0 0 0,-1 0 0 0 0,-4 55 0 0 0,1-74 0 0 0,-3 19 0 0 0,-1 1 0 0 0,-13 47 0 0 0,7-48-813 0 0,0 1 0 0 0,-3-2 0 0 0,-24 46 0 0 0,37-76 513 0 0,-1-1 1 0 0,0 1-1 0 0,0-1 0 0 0,0 1 1 0 0,0-1-1 0 0,0 0 0 0 0,0 0 0 0 0,-1 0 1 0 0,-3 3-1 0 0,-6 0-1235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2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6447 0 0,'0'0'142'0'0,"0"0"22"0"0,0 0 13 0 0,0 0 55 0 0,0 0 181 0 0,0 0 78 0 0,0 0 18 0 0,0 0 3 0 0,0 0 0 0 0,0 0 0 0 0,0 0 0 0 0,0 0 68 0 0,0 0 286 0 0,0 0 124 0 0,0 0 30 0 0,0 0-65 0 0,0 0-290 0 0,0 0-121 0 0,0 0-28 0 0,0 0-4 0 0,0 0 0 0 0,0 0 0 0 0,0 0 0 0 0,0 0 0 0 0,0 0 0 0 0,0 0 0 0 0,0 0 0 0 0,0 0-68 0 0,0 0-217 0 0,0 0 161 0 0,0 0 100 0 0,0 0 21 0 0,0 0-66 0 0,3 1-294 0 0,3 1-136 0 0,-3-1-12 0 0,0 0-1 0 0,-1 0 0 0 0,1 0 0 0 0,0 0 1 0 0,0-1-1 0 0,-1 0 0 0 0,1 1 0 0 0,0-1 0 0 0,0 0 1 0 0,0 0-1 0 0,0 0 0 0 0,3-1 0 0 0,13 0 0 0 0,-8 1 0 0 0,1-1 0 0 0,-1 0 0 0 0,0 0 0 0 0,20-7 0 0 0,4-2 0 0 0,-20 6 0 0 0,0 1 0 0 0,-3-1-64 0 0,-10 3-273 0 0,-2 1-138 0 0,0 0-33 0 0,0 0-140 0 0,0 0-572 0 0,0 0-253 0 0,-1 0-51 0 0,-4-1-11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2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13823 0 0,'0'0'315'0'0,"0"0"45"0"0,0 0 21 0 0,0 0-49 0 0,0 2-220 0 0,0-2-15 0 0,0 1 0 0 0,0-1 0 0 0,0 1 0 0 0,0-1 1 0 0,0 1-1 0 0,0-1 0 0 0,0 0 0 0 0,0 1 0 0 0,1-1 0 0 0,-1 0 0 0 0,0 1 0 0 0,0-1 0 0 0,0 1 0 0 0,1-1 0 0 0,-1 0 0 0 0,0 1 0 0 0,0-1 0 0 0,1 0 0 0 0,-1 0 0 0 0,0 1 0 0 0,0-1 0 0 0,1 0 0 0 0,-1 0 1 0 0,0 1-1 0 0,1-1 0 0 0,-1 0 0 0 0,1 0 0 0 0,-1 0 0 0 0,0 0 0 0 0,1 1 0 0 0,-1-1 0 0 0,0 0 0 0 0,1 0 0 0 0,18-3 2549 0 0,-16 3-3052 0 0,0-1 549 0 0,1 0-1 0 0,-1 0 1 0 0,0-1 0 0 0,1 1-1 0 0,-1-1 1 0 0,0 0 0 0 0,0 0-1 0 0,0 0 1 0 0,4-3 0 0 0,-2 1 32 0 0,1-1 1 0 0,0 1 0 0 0,0 1-1 0 0,1-1 1 0 0,-1 1-1 0 0,13-4 1 0 0,12-2-176 0 0,-16 8 0 0 0,-1 5 0 0 0,-1 1-269 0 0,-10-4-1135 0 0,-3-1-511 0 0,0 0-107 0 0,0 0-24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3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66 8287 0 0,'0'0'191'0'0,"0"0"26"0"0,0 0 9 0 0,2-1-34 0 0,17-25-78 0 0,-7 8 2728 0 0,-11 15-1852 0 0,-1 3 30 0 0,-2-11 1144 0 0,2 11-2092 0 0,0 0 0 0 0,0-1 1 0 0,0 1-1 0 0,0 0 0 0 0,0 0 0 0 0,0-1 0 0 0,0 1 0 0 0,0 0 0 0 0,0 0 0 0 0,0-1 0 0 0,0 1 1 0 0,0 0-1 0 0,0 0 0 0 0,-1-1 0 0 0,1 1 0 0 0,0 0 0 0 0,0 0 0 0 0,0 0 0 0 0,0-1 1 0 0,0 1-1 0 0,-1 0 0 0 0,1 0 0 0 0,0 0 0 0 0,0 0 0 0 0,0-1 0 0 0,0 1 0 0 0,-1 0 0 0 0,1 0 1 0 0,0 0-1 0 0,0 0 0 0 0,-1 0 0 0 0,1 0 0 0 0,0 0 0 0 0,0 0 0 0 0,-1 0 0 0 0,1 0 0 0 0,0 0 1 0 0,0 0-1 0 0,0 0 0 0 0,-1 0 0 0 0,1 0 0 0 0,0 0 0 0 0,0 0 0 0 0,-1 0 0 0 0,1 0 0 0 0,0 0 1 0 0,-1 0-1 0 0,-13 9 2484 0 0,11-7-3346 0 0,-7 7 790 0 0,-17 21 132 0 0,18-19 502 0 0,0 0-1 0 0,-11 17 0 0 0,-14 34-617 0 0,23-42-16 0 0,1-1 0 0 0,1 2 0 0 0,-9 28 0 0 0,10-7 0 0 0,3-13 0 0 0,-10 64 0 0 0,14-84 0 0 0,1 0 0 0 0,0 0 0 0 0,0 1 0 0 0,0-1 0 0 0,1 0 0 0 0,1 0 0 0 0,-1 1 0 0 0,2-1 0 0 0,3 9 0 0 0,1 4 0 0 0,-5-18 0 0 0,7 12 0 0 0,-6-12 0 0 0,1-2 0 0 0,4 5-64 0 0,-7-6-17 0 0,1 0 0 0 0,0-1 0 0 0,0 1 0 0 0,0 0 0 0 0,0-1 0 0 0,0 0 0 0 0,0 1 0 0 0,0-1 0 0 0,0 0 0 0 0,0 0 0 0 0,0 0 0 0 0,-1 0 0 0 0,1 0-1 0 0,3-1 1 0 0,-3 1-23 0 0,3-1 50 0 0,-1 0-1 0 0,1 0 0 0 0,-1 0 1 0 0,1-1-1 0 0,-1 0 1 0 0,0 0-1 0 0,0 0 1 0 0,0 0-1 0 0,0-1 0 0 0,0 1 1 0 0,5-5-1 0 0,4-5 422 0 0,20-22 1 0 0,-11 9 328 0 0,-9 13-595 0 0,-1-1 1 0 0,-1 0-1 0 0,0 0 0 0 0,-1-1 1 0 0,16-29-1 0 0,-24 40-101 0 0,1-1 0 0 0,-3-14 0 0 0,-3 7 0 0 0,2 9-1 0 0,0 1-1 0 0,-1-1 1 0 0,1 1-1 0 0,0 0 1 0 0,-1-1 0 0 0,1 1-1 0 0,-1 0 1 0 0,0 0-1 0 0,1 0 1 0 0,-1 0-1 0 0,0 0 1 0 0,0 1-1 0 0,1-1 1 0 0,-1 0 0 0 0,0 1-1 0 0,0-1 1 0 0,0 1-1 0 0,0 0 1 0 0,0 0-1 0 0,0 0 1 0 0,0 0-1 0 0,1 0 1 0 0,-5 0 0 0 0,1 1 60 0 0,-1 0 1 0 0,1 0 0 0 0,0 0-1 0 0,0 0 1 0 0,0 1 0 0 0,0 0-1 0 0,-8 4 1 0 0,2 0-92 0 0,0 2-1 0 0,0-1 1 0 0,0 1 0 0 0,1 1-1 0 0,1 0 1 0 0,-1 0 0 0 0,2 1-1 0 0,-14 18 1 0 0,20-26-129 0 0,0 1 0 0 0,1-1 1 0 0,-1 0-1 0 0,1 1 0 0 0,-1-1 0 0 0,1 1 0 0 0,0-1 0 0 0,0 1 0 0 0,0 0 1 0 0,1-1-1 0 0,-1 1 0 0 0,0 0 0 0 0,1 4 0 0 0,0-5-1412 0 0,4 0-379 0 0,14 4-80 0 0,3-4-15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5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8751 0 0,'0'0'399'0'0,"0"0"-4"0"0,2 1-253 0 0,6 2 927 0 0,13-3 7921 0 0,-14-2-9694 0 0,-7 2 733 0 0,0 0 0 0 0,1 0 0 0 0,-1 0 0 0 0,0 0 0 0 0,0 0 0 0 0,1 0 0 0 0,-1 0 0 0 0,0 0 0 0 0,1 0 0 0 0,-1-1 0 0 0,0 1 0 0 0,0 0 0 0 0,1 0 0 0 0,-1 0 0 0 0,0-1 0 0 0,0 1 0 0 0,1 0 0 0 0,-1 0 0 0 0,0 0 0 0 0,0-1 0 0 0,0 1 0 0 0,1 0 0 0 0,-1-1 0 0 0,0 1 0 0 0,0 0 0 0 0,0 0 0 0 0,0-1 0 0 0,0 1 0 0 0,0 0 0 0 0,0-1 0 0 0,0 0 0 0 0,0 1-7 0 0,1 0 1 0 0,-1 0 0 0 0,0-1-1 0 0,0 1 1 0 0,0 0 0 0 0,0-1 0 0 0,0 1-1 0 0,0 0 1 0 0,0-1 0 0 0,0 1-1 0 0,1 0 1 0 0,-1 0 0 0 0,0-1 0 0 0,0 1-1 0 0,0 0 1 0 0,1 0 0 0 0,-1-1-1 0 0,0 1 1 0 0,0 0 0 0 0,1 0 0 0 0,-1 0-1 0 0,0 0 1 0 0,0-1 0 0 0,1 1-1 0 0,-1 0 1 0 0,0 0 0 0 0,1 0 0 0 0,-1 0-1 0 0,0 0 1 0 0,0 0 0 0 0,1 0-1 0 0,0 0 1 0 0,6-3 62 0 0,-1 0 1 0 0,1 0-1 0 0,-1 0 0 0 0,1 0 1 0 0,-1-1-1 0 0,0 0 0 0 0,0-1 0 0 0,6-5 1 0 0,-4 3-6 0 0,0 1 0 0 0,0 0 0 0 0,1 1 0 0 0,10-6 0 0 0,14-2 340 0 0,53-15 0 0 0,-79 27-261 0 0,0 0 0 0 0,0 1 0 0 0,1 0 0 0 0,-1 0 0 0 0,0 1 0 0 0,0 0 0 0 0,8 2 0 0 0,-10-2-94 0 0,-1 1 1 0 0,0 0-1 0 0,0 0 0 0 0,0 0 1 0 0,0 0-1 0 0,-1 0 0 0 0,1 1 1 0 0,-1 0-1 0 0,6 5 0 0 0,-8-7-130 0 0,-1-1-62 0 0,0 0-22 0 0,0 0-118 0 0,0 0-482 0 0,0 0-215 0 0,0 0-842 0 0,0 0-3376 0 0,0 0-1442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3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13823 0 0,'0'0'315'0'0,"-2"1"45"0"0,-2 0-56 0 0,-13 11 229 0 0,10-6 1121 0 0,0-1-1 0 0,-13 7 0 0 0,13-8-1093 0 0,6-3-48 0 0,1-1 0 0 0,-2 1 0 0 0,-6 6 0 0 0,6-6-68 0 0,2 2-289 0 0,-3 8-138 0 0,0 8-17 0 0,4-14 0 0 0,1-1 0 0 0,4 23 0 0 0,-1-11 0 0 0,0 1 0 0 0,4 26 0 0 0,-9-41 0 0 0,1 1 1 0 0,-1-1-1 0 0,0 1 0 0 0,1 0 0 0 0,0-1 0 0 0,0 1 1 0 0,-1-1-1 0 0,1 1 0 0 0,2 2 0 0 0,1 7-66 0 0,-4 28-2061 0 0,-3-16-6474 0 0,3-23 8227 0 0,0 1-4988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3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15663 0 0,'0'0'719'0'0,"0"0"-20"0"0,0 0-306 0 0,0 0 371 0 0,1-3 209 0 0,0 0-498 0 0,2-5 441 0 0,-1 1-1 0 0,1-1 0 0 0,1-10 0 0 0,-4 17-930 0 0,0-1-1 0 0,0 0 1 0 0,0 0-1 0 0,1 0 1 0 0,-1 0-1 0 0,1 0 1 0 0,-1 0-1 0 0,1 1 1 0 0,0-1-1 0 0,-1 0 1 0 0,1 0-1 0 0,0 1 1 0 0,0-1-1 0 0,2-1 1 0 0,0-1-410 0 0,-2 3 329 0 0,-1 0 0 0 0,0 1 0 0 0,1-1 0 0 0,-1 1 0 0 0,0-1 1 0 0,1 1-1 0 0,-1-1 0 0 0,1 1 0 0 0,-1-1 0 0 0,1 1 0 0 0,-1-1 0 0 0,1 1 1 0 0,-1 0-1 0 0,1-1 0 0 0,-1 1 0 0 0,2-1 0 0 0,1-1-238 0 0,6-6-689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3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11975 0 0,'0'0'267'0'0,"0"0"42"0"0,0 0 17 0 0,0 0-28 0 0,0 0-58 0 0,0 0 491 0 0,0 0 238 0 0,0 0 45 0 0,0 0-61 0 0,0 0-288 0 0,0 0-121 0 0,0 0-28 0 0,0 0-72 0 0,0 0-217 0 0,2 1 161 0 0,19 2 609 0 0,-18-3-554 0 0,-1-1-294 0 0,17-3-169 0 0,1-1 437 0 0,0 1 0 0 0,1 1-1 0 0,0 1 1 0 0,40 1 0 0 0,7 12-1801 0 0,-22-7 1181 0 0,0-1 1 0 0,75-7-1 0 0,-102 2 203 0 0,0 0 0 0 0,33-11 0 0 0,-29 7 0 0 0,27-4 0 0 0,-15 5 0 0 0,24-3 0 0 0,-50 8 0 0 0,33-6 0 0 0,-29 2 0 0 0,0-1 0 0 0,-5 2-163 0 0,-6 4 136 0 0,-10 5-713 0 0,-4 0 383 0 0,10-5-357 0 0,-1 0 0 0 0,0 0 0 0 0,0 0 0 0 0,0 0 0 0 0,0 0 0 0 0,0 0 0 0 0,0-1 0 0 0,-4 0 0 0 0,5 0-1333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3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11975 0 0,'0'0'267'0'0,"0"0"42"0"0,0 0 17 0 0,0 0-28 0 0,3-1-58 0 0,15-14 2474 0 0,-16 14-1761 0 0,5-15 448 0 0,-2 9-565 0 0,-4 4 284 0 0,-3 3 1012 0 0,0 3-1633 0 0,0 0 1 0 0,1 0-1 0 0,-1 0 0 0 0,1 0 1 0 0,-2 6-1 0 0,-1 11-499 0 0,-1 11 0 0 0,2-15 0 0 0,2-9 0 0 0,-1 0 0 0 0,1 0 0 0 0,1 0 0 0 0,-1 1 0 0 0,1-1 0 0 0,1 9 0 0 0,2-4 0 0 0,6-2 0 0 0,4-4 0 0 0,5 0 0 0 0,-12-7 0 0 0,-3-1 0 0 0,3 1-9 0 0,-1 0 0 0 0,1 0 0 0 0,-1-1-1 0 0,1 0 1 0 0,-1 0 0 0 0,0 0 0 0 0,0-1 0 0 0,0 0 0 0 0,7-5-1 0 0,3-4-93 0 0,-1-1 0 0 0,14-17 0 0 0,-21 22-1630 0 0,-1 1 0 0 0,0-2 0 0 0,0 1 0 0 0,5-12 0 0 0,-9 17-825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3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10135 0 0,'0'0'231'0'0,"0"0"29"0"0,0 0 19 0 0,0 0 173 0 0,0 0 697 0 0,0 0 311 0 0,0 0 63 0 0,0 0-126 0 0,0 0-574 0 0,0 0-250 0 0,0 0-49 0 0,0 0-11 0 0,0 0-1 0 0,2 1 0 0 0,-1 1-353 0 0,1 0 0 0 0,0 1 0 0 0,0-1 0 0 0,-1 1 0 0 0,1-1 0 0 0,-1 1-1 0 0,0-1 1 0 0,0 1 0 0 0,0 0 0 0 0,0-1 0 0 0,0 1 0 0 0,-1 0 0 0 0,1 0 0 0 0,-1 0-1 0 0,1 0 1 0 0,-1 0 0 0 0,0-1 0 0 0,-1 5 0 0 0,0 9-112 0 0,-1 0-1 0 0,-5 17 1 0 0,4-18-30 0 0,-32 110-17 0 0,5-24 0 0 0,6-30 0 0 0,6-20 0 0 0,13-36 3 0 0,4-13-246 0 0,0 0-1 0 0,0 0 0 0 0,0 0 1 0 0,0 1-1 0 0,1-1 1 0 0,-1 0-1 0 0,1 1 1 0 0,0-1-1 0 0,0 0 0 0 0,0 1 1 0 0,0 3-1 0 0,0-4-268 0 0,0-2 0 0 0,0 0 0 0 0,0 0 0 0 0,3 0 0 0 0,0-2 165 0 0,1 1-1 0 0,0-1 1 0 0,-1 1-1 0 0,1-1 1 0 0,-1-1-1 0 0,0 1 1 0 0,0 0-1 0 0,0-1 1 0 0,0 1-1 0 0,0-1 1 0 0,0 0-1 0 0,-1 0 0 0 0,4-4 1 0 0,3-6-1188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3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10135 0 0,'0'0'464'0'0,"0"0"-9"0"0,0 0-87 0 0,0 0 728 0 0,0 0 353 0 0,0 0 73 0 0,0 0-57 0 0,0 0-288 0 0,-2 2-121 0 0,0 0-699 0 0,-11 15 2004 0 0,9-11-2127 0 0,1 0 1 0 0,-1 1 0 0 0,2-1 0 0 0,-1 1 0 0 0,1 0-1 0 0,-3 11 1 0 0,-3 45-206 0 0,6-46-48 0 0,0 1-1 0 0,-8 30 1 0 0,-4 6-2013 0 0,13-52 812 0 0,1 0-253 0 0,-1 0 798 0 0,0 0 0 0 0,1 0 0 0 0,0 0 0 0 0,-1 0 0 0 0,1 0 0 0 0,0 0 0 0 0,0 4 0 0 0,0-2-1592 0 0,0-4 731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3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13823 0 0,'0'0'315'0'0,"0"0"45"0"0,0 0 21 0 0,0 0-49 0 0,0 0-149 0 0,0 0 194 0 0,0 0 110 0 0,-1 1 22 0 0,-3 7-1601 0 0,4-8-4704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3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15663 0 0,'0'0'719'0'0,"0"0"-20"0"0,0 0-306 0 0,0 0 371 0 0,0 0 209 0 0,0 0 41 0 0,0 0-61 0 0,0 0-288 0 0,0 0-121 0 0,0 0-28 0 0,0 0-72 0 0,1-1-559 0 0,2-5-688 0 0,-1 4-3717 0 0,-2 2 2474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3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13823 0 0,'0'0'315'0'0,"0"0"45"0"0,0 0 21 0 0,0 0-49 0 0,-1 2-220 0 0,-6 7 39 0 0,-7-2 748 0 0,-4 4 905 0 0,-13 10 1049 0 0,5-4-725 0 0,-50 50-1791 0 0,72-63-337 0 0,4-2 0 0 0,20-8 0 0 0,38-17 0 0 0,-55 22 0 0 0,-2 0 0 0 0,0 0 0 0 0,0 1 0 0 0,0-1 0 0 0,0 1 0 0 0,1 0 0 0 0,-1-1 0 0 0,0 1 0 0 0,0 0 0 0 0,0 0 0 0 0,2 0 0 0 0,24-2 0 0 0,-12 1 0 0 0,-3 4 0 0 0,-10-2 0 0 0,-1 0 0 0 0,0 0 0 0 0,0 0 0 0 0,1 0 0 0 0,-1 0 0 0 0,0 1 0 0 0,0-1 0 0 0,0 1 0 0 0,0-1 0 0 0,-1 0 0 0 0,1 1 0 0 0,0 0 0 0 0,-1-1 0 0 0,1 1 0 0 0,0-1 0 0 0,-1 1 0 0 0,0 0 0 0 0,1 1 0 0 0,-1 4 0 0 0,0-1 0 0 0,0 0 0 0 0,-2 11 0 0 0,0 6 0 0 0,2-17 0 0 0,0-1 0 0 0,0 0 0 0 0,0 1 0 0 0,-1-1 0 0 0,0 0 0 0 0,0 1 0 0 0,0-1 0 0 0,-1 0 0 0 0,1 0 0 0 0,-1 0 0 0 0,-1 0 0 0 0,1 0 0 0 0,-6 8 0 0 0,-24 26 0 0 0,-59 59 0 0 0,41-48 0 0 0,49-48 0 0 0,-4 3 0 0 0,-1 1 0 0 0,0 0 0 0 0,0-1 0 0 0,-12 8 0 0 0,6-8 0 0 0,12-5 0 0 0,-1 0 0 0 0,1 0 0 0 0,-1 0 0 0 0,1 0 0 0 0,-1 0 0 0 0,1 0 0 0 0,-1 0 0 0 0,1 0 0 0 0,0 0 0 0 0,-1 0 0 0 0,1 0 0 0 0,-1 0 0 0 0,1 0 0 0 0,-1 0 0 0 0,1 0 0 0 0,0-1 0 0 0,-1 1 0 0 0,1 0 0 0 0,-1 0 0 0 0,0-1 0 0 0,1 0 0 0 0,-1 0 0 0 0,1 0 0 0 0,0 0 0 0 0,0 0 0 0 0,-1 0 0 0 0,1-1 0 0 0,0 1 0 0 0,0 0 0 0 0,0 0 0 0 0,0 0 0 0 0,0 0 0 0 0,0-1 0 0 0,0 1 0 0 0,1 0 0 0 0,-1 0 0 0 0,0 0 0 0 0,1 0 0 0 0,-1 0 0 0 0,1-2 0 0 0,11-21 0 0 0,2 5 0 0 0,0 4 128 0 0,-9 13 823 0 0,-3 2-123 0 0,-1 2-679 0 0,1-1-160 0 0,-1 1 0 0 0,0-1-1 0 0,1 0 1 0 0,-1 1 0 0 0,0-1 0 0 0,0 1-1 0 0,0-1 1 0 0,0 1 0 0 0,0 0-1 0 0,-1-1 1 0 0,1 1 0 0 0,0 0 0 0 0,-1-1-1 0 0,1 1 1 0 0,-1 0 0 0 0,0 0 0 0 0,0 0-1 0 0,1 1 1 0 0,-1 3-160 0 0,0 1-153 0 0,1 1 0 0 0,-2-1 0 0 0,0 8 0 0 0,0-9 282 0 0,1 0 0 0 0,-1-1 0 0 0,1 1 0 0 0,1-1 0 0 0,-1 1-1 0 0,3 9 1 0 0,-1-5-670 0 0,1-1-1 0 0,0 1 1 0 0,8 13 0 0 0,-10-21-241 0 0,-1-2 287 0 0,3 1 122 0 0,-1-1 412 0 0,0 0 1 0 0,0 0-1 0 0,1 0 0 0 0,-1-1 0 0 0,0 1 0 0 0,0 0 0 0 0,0-1 0 0 0,0 1 0 0 0,1-1 1 0 0,-1 0-1 0 0,0 0 0 0 0,0 0 0 0 0,3-2 0 0 0,1-1-754 0 0,0-1 1 0 0,0 0-1 0 0,6-6 0 0 0,0-2-649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3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13823 0 0,'0'0'630'0'0,"0"0"-13"0"0,-1 2-393 0 0,-4 4-57 0 0,3-4 563 0 0,2-1-266 0 0,-1-1 0 0 0,1 1 0 0 0,-1 0 0 0 0,1 0 0 0 0,-1 0 0 0 0,1 0 0 0 0,0-1 0 0 0,0 1 0 0 0,-1 0 0 0 0,1 0 0 0 0,0 0 0 0 0,0 0 0 0 0,0 0 0 0 0,0 0 0 0 0,0 1 0 0 0,0 23 3536 0 0,-7 45-4000 0 0,3-34-1016 0 0,-9 47 0 0 0,11-77-38 0 0,1 0-1 0 0,-1 0 1 0 0,-5 11 0 0 0,6-15-481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5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3223 0 0,'0'0'495'0'0,"0"0"868"0"0,-2 1 379 0 0,-20 6 4318 0 0,14-3-5921 0 0,6-3 488 0 0,1 1 21 0 0,-8 10 117 0 0,1 1 1 0 0,1 0 0 0 0,0 0 0 0 0,0 1 0 0 0,2-1 0 0 0,-1 2-1 0 0,-4 24 1 0 0,-2-3 230 0 0,8-25-609 0 0,0 0-1 0 0,-3 17 1 0 0,-31 152 1615 0 0,7-43-1547 0 0,-9 34-139 0 0,34-147-194 0 0,-12 27 0 0 0,2-8-40 0 0,15-38-68 0 0,-1 1 0 0 0,1-1-1 0 0,1 0 1 0 0,-1 7 0 0 0,0-4 14 0 0,0-1-1 0 0,0 0 0 0 0,0 1 0 0 0,-1-1 1 0 0,-5 12-1 0 0,7-17 50 0 0,2 7-34 0 0,-2-8-111 0 0,1-3-26 0 0,4-4-23 0 0,1-2-573 0 0,0 0 0 0 0,-1-1 0 0 0,0 1 0 0 0,0-1 0 0 0,-1 0 1 0 0,0-1-1 0 0,0 1 0 0 0,-1-1 0 0 0,2-10 0 0 0,-1-4-1444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3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17503 0 0,'0'0'399'0'0,"0"0"60"0"0,0 0 21 0 0,0 0-59 0 0,0 0-136 0 0,0 0 457 0 0,0 0 228 0 0,0 0 43 0 0,0 0-127 0 0,0-2-582 0 0,4-18-271 0 0,-4 17-47 0 0,9-13-239 0 0,14-10-5066 0 0,-11 7 3273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3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 11975 0 0,'0'0'547'0'0,"0"0"-11"0"0,0 0-203 0 0,0 0 419 0 0,0 0 220 0 0,0 0 42 0 0,0 0-61 0 0,0 0-288 0 0,0 0-121 0 0,0 0-28 0 0,0 0 66 0 0,0 0 288 0 0,0 0 122 0 0,0 0 28 0 0,0 0-133 0 0,-1-2-509 0 0,-7-29 1520 0 0,7 29-2594 0 0,1 2-258 0 0,0 0-920 0 0,0 0-3643 0 0,0 0-1565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4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 8287 0 0,'0'0'191'0'0,"0"0"26"0"0,0 0 9 0 0,0-2-34 0 0,1-5-10 0 0,1-6 4008 0 0,-1 4-1548 0 0,-1 7-1687 0 0,0 2-290 0 0,1-3 91 0 0,1-3-351 0 0,-1 7 6237 0 0,0 2-6623 0 0,0 1-18 0 0,-2 16-4 0 0,-10 28 3 0 0,-2 11 0 0 0,11-47 0 0 0,2 1 0 0 0,0-12 0 0 0,0-1 0 0 0,0 1 0 0 0,0 0 0 0 0,0-1 0 0 0,0 1 0 0 0,1 0 0 0 0,-1-1 0 0 0,0 1 0 0 0,1 0 0 0 0,-1-1 0 0 0,0 1 0 0 0,1-1 0 0 0,-1 1 0 0 0,1 0 0 0 0,11 4 0 0 0,2-5 72 0 0,-8 0 288 0 0,1-1-1 0 0,0-1 1 0 0,8-2 0 0 0,36-10 113 0 0,-48 14-810 0 0,-2-1-138 0 0,1 0-148 0 0,2 0 862 0 0,-2 1-4461 0 0,0 0-4072 0 0,-2 0 2302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4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 10135 0 0,'0'0'231'0'0,"0"0"29"0"0,0 0 19 0 0,0 0 105 0 0,0 0 410 0 0,0 0 184 0 0,0 0 40 0 0,0-1-63 0 0,2-6 4516 0 0,-9 14-409 0 0,-4 8-5062 0 0,9-10 0 0 0,2 0 0 0 0,-4 5 0 0 0,2-6 0 0 0,1 0 0 0 0,0 1 0 0 0,0-1 0 0 0,0 1 0 0 0,0-1 0 0 0,1 1 0 0 0,0-1 0 0 0,0 6 0 0 0,-1 9 0 0 0,-2 27 0 0 0,-9 56 0 0 0,5-55 0 0 0,-11 41 0 0 0,5-37-64 0 0,13-48-273 0 0,0-3-138 0 0,-1 3-33 0 0,0 2 288 0 0,2-2 67 0 0,6-5-222 0 0,-5 1 179 0 0,0 0 0 0 0,0-1 0 0 0,0 0-1 0 0,-1 1 1 0 0,1-1 0 0 0,0 0 0 0 0,-1 0 0 0 0,1 0-1 0 0,-1 0 1 0 0,0 0 0 0 0,2-5 0 0 0,9-26-5117 0 0,-11 29 3984 0 0,2-7-4127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4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15663 0 0,'0'0'356'0'0,"0"0"50"0"0,0 0 20 0 0,-1 2-42 0 0,-1-1-159 0 0,1 1 0 0 0,0 0-1 0 0,0 0 1 0 0,-1 0 0 0 0,1 0-1 0 0,1 0 1 0 0,-1 0 0 0 0,-1 3 0 0 0,-3 5 5468 0 0,-1 13-3774 0 0,6-20-1790 0 0,-7 30 223 0 0,5-19-220 0 0,-7 22 0 0 0,-2 3-901 0 0,8-27 83 0 0,0 1-1 0 0,-10 20 0 0 0,13-33 634 0 0,0 1 1 0 0,0-1-1 0 0,0 0 1 0 0,-1 1-1 0 0,1-1 1 0 0,0 0-1 0 0,0 1 1 0 0,0-1-1 0 0,0 1 1 0 0,-1-1-1 0 0,1 0 0 0 0,0 1 1 0 0,0-1-1 0 0,0 1 1 0 0,0-1-1 0 0,0 0 1 0 0,0 1-1 0 0,0-1 1 0 0,0 1-1 0 0,0-1 1 0 0,1 0-1 0 0,-1 1 1 0 0,1 2-1335 0 0,-2 4-4411 0 0,-2 3-1284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4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15663 0 0,'0'0'356'0'0,"0"0"50"0"0,0 0 20 0 0,0 0-42 0 0,0 0-42 0 0,0 0 750 0 0,0 0 352 0 0,0 0 76 0 0,0 0-123 0 0,0 0-575 0 0,0 0-248 0 0,0 0-50 0 0,0 0-79 0 0,1-2-424 0 0,3-5-699 0 0,-3 5-276 0 0,-1 2-56 0 0,0 0-149 0 0,0 0-573 0 0,1-3-253 0 0,0-9-51 0 0,-1 9-11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4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84 15663 0 0,'0'0'356'0'0,"0"0"50"0"0,0 0 20 0 0,0 0-42 0 0,-1 0-250 0 0,-4-3 19 0 0,-3-5 3487 0 0,-2-5-1211 0 0,9 12-2058 0 0,1 1-345 0 0,0 0 1 0 0,-1 0-1 0 0,1 0 1 0 0,0-1-1 0 0,0 1 1 0 0,0 0-1 0 0,-1 0 1 0 0,1 0-1 0 0,0 0 1 0 0,0-1 0 0 0,0 1-1 0 0,0 0 1 0 0,0 0-1 0 0,-1-1 1 0 0,1 1-1 0 0,0 0 1 0 0,0 0-1 0 0,0 0 1 0 0,0-1-1 0 0,0 1 1 0 0,0 0-1 0 0,0 0 1 0 0,0-1-1 0 0,0 1 1 0 0,0 0-1 0 0,0 0 1 0 0,0-1-1 0 0,0 1 1 0 0,0 0-1 0 0,0 0 1 0 0,0-1-1 0 0,0 1 1 0 0,0 0-1 0 0,0 0 1 0 0,0 0-1 0 0,1-1 1 0 0,-1 1 0 0 0,0 0-1 0 0,0 0 1 0 0,0-1-1 0 0,0 1 1 0 0,1 0-1 0 0,5-12-945 0 0,1 2 406 0 0,2-1-2071 0 0,-3 3-3593 0 0,0-1-261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4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10 17503 0 0,'0'0'399'0'0,"0"0"60"0"0,0 0 21 0 0,0 0-59 0 0,2 0-276 0 0,18-8 802 0 0,-18 7-438 0 0,-2 1 3 0 0,0 0 0 0 0,0 0 0 0 0,0 0 0 0 0,0 0 0 0 0,0 0 0 0 0,0 0 0 0 0,0 0 0 0 0,-2 0-69 0 0,-2 1-427 0 0,0 0 0 0 0,0-1 0 0 0,0 2 0 0 0,0-1 0 0 0,0 0 0 0 0,1 1 0 0 0,-1 0 0 0 0,-6 4 0 0 0,0 2-4 0 0,-17 16 0 0 0,1 1-15 0 0,25-25 3 0 0,1 0 0 0 0,0 0 0 0 0,0 0 0 0 0,0 0 0 0 0,0 0 0 0 0,0 0 0 0 0,0 0 0 0 0,0 0 0 0 0,0 0 0 0 0,-1 0 0 0 0,1 0 0 0 0,0 0 0 0 0,0 0 0 0 0,0 1 0 0 0,0-1 0 0 0,0 0 0 0 0,0 0 0 0 0,0 0 0 0 0,0 0 0 0 0,0 0 0 0 0,0 0 0 0 0,0 0 0 0 0,0 0 0 0 0,0 0 0 0 0,0 1 0 0 0,0-1 0 0 0,-1 0 0 0 0,1 0 0 0 0,0 0 0 0 0,0 0 0 0 0,0 0 0 0 0,0 0 0 0 0,0 0 0 0 0,0 0 0 0 0,0 1 0 0 0,0-1 0 0 0,1 0 0 0 0,-1 0 0 0 0,0 0 0 0 0,0 0 0 0 0,0 0 0 0 0,0 0 0 0 0,0 0 0 0 0,0 0 0 0 0,0 1 0 0 0,0-1 0 0 0,0 0 0 0 0,0 0 0 0 0,7 0 0 0 0,8-3 0 0 0,-6 1 0 0 0,0-2 0 0 0,15-6 0 0 0,17-10 0 0 0,-28 16 0 0 0,-1 1 72 0 0,-10 2 299 0 0,0 1-265 0 0,0 0 0 0 0,0 0 0 0 0,0 1 0 0 0,0-1 0 0 0,0 0-1 0 0,0 1 1 0 0,0-1 0 0 0,0 1 0 0 0,0 0 0 0 0,0 0 0 0 0,0 0 0 0 0,0 0 0 0 0,-1 0 0 0 0,4 2 0 0 0,6 11-87 0 0,-11-7-20 0 0,0-4-1 0 0,0 0 2 0 0,0-1 0 0 0,0 1 0 0 0,0 0 0 0 0,-1-1 0 0 0,1 1 0 0 0,-1 0 0 0 0,1-1 0 0 0,-1 1 0 0 0,0 0 0 0 0,0-1 0 0 0,0 1 0 0 0,0-1 0 0 0,-3 4 0 0 0,0 1 0 0 0,-1-1 0 0 0,0 0 0 0 0,-8 7 0 0 0,12-13 0 0 0,1 1 0 0 0,-1 0 0 0 0,0-1 0 0 0,0 1 0 0 0,0 0 0 0 0,0 0 0 0 0,1 0 0 0 0,-1-1 0 0 0,0 1 0 0 0,1 0 0 0 0,-1 0 0 0 0,1 0 0 0 0,-1 0 0 0 0,1 0 0 0 0,-1 0 0 0 0,1 2 0 0 0,-2 0 0 0 0,-10 6 0 0 0,3-5 0 0 0,9-4 0 0 0,0 0 0 0 0,0 0 0 0 0,0 0 0 0 0,0 0 0 0 0,0 0 0 0 0,0 0 0 0 0,0 0 0 0 0,0 0 0 0 0,0 0 0 0 0,-1 0 0 0 0,1 0 0 0 0,0 0 0 0 0,0-1 0 0 0,0 1 0 0 0,0 0 0 0 0,0 0 0 0 0,0 0 0 0 0,0 0 0 0 0,0 0 0 0 0,0 0 0 0 0,0 0 0 0 0,0 0 0 0 0,0 0 0 0 0,0 0 0 0 0,0-1 0 0 0,0 1 0 0 0,0 0 0 0 0,0 0 0 0 0,0 0 0 0 0,0 0 0 0 0,0 0 0 0 0,0 0 0 0 0,0 0 0 0 0,0 0 0 0 0,0-1 0 0 0,0 1 0 0 0,0 0 0 0 0,0 0 0 0 0,0 0 0 0 0,0 0 0 0 0,0 0 0 0 0,0 0 0 0 0,0 0 0 0 0,0 0 0 0 0,0 0 0 0 0,0-1 0 0 0,0 1 0 0 0,0 0 0 0 0,0 0 0 0 0,0 0 0 0 0,0 0 0 0 0,0 0 0 0 0,1 0 0 0 0,8 4 0 0 0,-1 8 0 0 0,-7-6 0 0 0,0 1 0 0 0,0-1 0 0 0,0 0 0 0 0,-1 1 0 0 0,0-1 0 0 0,-1 8 0 0 0,1 25 0 0 0,0-33 0 0 0,0 1 0 0 0,0-1 0 0 0,-1 0 0 0 0,0 1 0 0 0,0-1 0 0 0,-1 0 0 0 0,1 1 0 0 0,-1-1 0 0 0,-1 0 0 0 0,1-1 0 0 0,-1 1 0 0 0,0 0 0 0 0,0-1 0 0 0,-1 1 0 0 0,0-1 0 0 0,0 0 0 0 0,-9 9 0 0 0,12-13 0 0 0,0 1 0 0 0,0-1 0 0 0,-1 1 0 0 0,1-1 0 0 0,-1 1 0 0 0,1-1 0 0 0,-1 0 0 0 0,1 0 0 0 0,-1 0 0 0 0,0 0 0 0 0,0 0 0 0 0,1 0 0 0 0,-1 0 0 0 0,0-1 0 0 0,0 1 0 0 0,-2 0 0 0 0,-3 0 0 0 0,-12 4 0 0 0,14-6 0 0 0,1 0 0 0 0,1 1-60 0 0,-1 0 0 0 0,1-1 0 0 0,0 1 0 0 0,0-1 0 0 0,1 0 0 0 0,-1 0-1 0 0,0 0 1 0 0,0 0 0 0 0,0 0 0 0 0,0-1 0 0 0,1 1 0 0 0,-1-1 0 0 0,1 0 0 0 0,-1 0 0 0 0,1 0 0 0 0,0 0 0 0 0,0 0 0 0 0,-3-3-1 0 0,3 2-66 0 0,0-1 0 0 0,0 0 0 0 0,0 1 0 0 0,0-1 0 0 0,0 0 0 0 0,1 0 0 0 0,0 0 0 0 0,0 0 0 0 0,0 0 0 0 0,0 0 0 0 0,1 0 0 0 0,-1-8 0 0 0,1 7-496 0 0,1 1 1 0 0,0 0-1 0 0,0-1 1 0 0,0 1 0 0 0,3-6-1 0 0,0-1-2202 0 0,-4 9-3998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4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21191 0 0,'0'0'480'0'0,"-1"2"67"0"0,1-1-294 0 0,-1 0-1 0 0,1 0 1 0 0,0 0 0 0 0,0 1 0 0 0,-1-1 0 0 0,1 0-1 0 0,0 0 1 0 0,0 0 0 0 0,0 1 0 0 0,0-1 0 0 0,1 0-1 0 0,-1 0 1 0 0,0 0 0 0 0,1 3 0 0 0,0-2 235 0 0,-1-2 21 0 0,0 2-66 0 0,4 35-278 0 0,-3-22-566 0 0,-2 1-1 0 0,0 0 1 0 0,0-1 0 0 0,-2 1-1 0 0,-5 18 1 0 0,-1-14-724 0 0,-1 1-3639 0 0,9-19 3229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4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67 125 21191 0 0,'0'0'480'0'0,"0"0"67"0"0,0 0 31 0 0,0 0-56 0 0,-1-1-269 0 0,-14-20 1010 0 0,11 13-539 0 0,-1 1 1 0 0,-11-12-1 0 0,-3-8-180 0 0,19 26-633 0 0,0 1 0 0 0,-1-1 0 0 0,1 1 0 0 0,0-1 0 0 0,-1 1 0 0 0,1-1 0 0 0,0 1 0 0 0,0-1 0 0 0,-1 1 0 0 0,1-1 0 0 0,0 0 0 0 0,0 1 0 0 0,0-1 0 0 0,0 1 0 0 0,0-1 0 0 0,0 0 0 0 0,0 1 0 0 0,0-1 0 0 0,0 1 0 0 0,0-1 0 0 0,0 0 0 0 0,0 0 0 0 0,0-10-3425 0 0,-3-2 1482 0 0,2 10-15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2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239 680 4607 0 0,'0'0'208'0'0,"2"-1"-9"0"0,0 0-159 0 0,8-12 287 0 0,0-1 2459 0 0,-3 5-794 0 0,-1-1 0 0 0,6-12 0 0 0,-10 19-1888 0 0,-1 0-1 0 0,0 0 1 0 0,0 0 0 0 0,0 0-1 0 0,0 0 1 0 0,-1 0 0 0 0,1 0 0 0 0,-1 0-1 0 0,0 0 1 0 0,0 0 0 0 0,0 0 0 0 0,-1-7-1 0 0,0 5-101 0 0,0 1 0 0 0,0-1 0 0 0,-1 0 0 0 0,0 0-1 0 0,-4-8 1 0 0,1 5-3 0 0,-1 1-1 0 0,0 0 0 0 0,-10-10 0 0 0,8 11 269 0 0,0 0 0 0 0,0 0 0 0 0,0 1 0 0 0,0 1-1 0 0,-1-1 1 0 0,0 1 0 0 0,-11-3 0 0 0,16 6-128 0 0,0 0-1 0 0,0 0 1 0 0,-1 1-1 0 0,1-1 1 0 0,0 1 0 0 0,0 0-1 0 0,0 0 1 0 0,-1 0-1 0 0,1 1 1 0 0,0 0 0 0 0,0-1-1 0 0,0 1 1 0 0,-8 4-1 0 0,2-2 147 0 0,8-3-85 0 0,0 2 0 0 0,-9 9 2 0 0,0 0-1 0 0,-17 25 1 0 0,15-18-148 0 0,10-15-50 0 0,1 0 0 0 0,-1 0 1 0 0,1 0-1 0 0,0 0 0 0 0,1 1 0 0 0,-1-1 1 0 0,0 0-1 0 0,1 1 0 0 0,0-1 1 0 0,0 1-1 0 0,-1 6 0 0 0,0-2 9 0 0,1-2 11 0 0,0 0 1 0 0,0 0-1 0 0,1 0 0 0 0,0 0 1 0 0,0 1-1 0 0,0-1 0 0 0,1 0 1 0 0,0 0-1 0 0,0 0 0 0 0,1 0 1 0 0,-1 0-1 0 0,1 0 0 0 0,1-1 1 0 0,-1 1-1 0 0,5 7 0 0 0,2-1 56 0 0,-6-10-63 0 0,0 1 0 0 0,0-1 0 0 0,0 1 0 0 0,1-1-1 0 0,-1 0 1 0 0,1-1 0 0 0,-1 1 0 0 0,1 0 0 0 0,0-1 0 0 0,-1 0-1 0 0,1 0 1 0 0,0 0 0 0 0,0 0 0 0 0,0-1 0 0 0,0 1 0 0 0,0-1-1 0 0,0 0 1 0 0,5-1 0 0 0,-5 0-19 0 0,7-1 20 0 0,-1 0 0 0 0,1-1 1 0 0,0 0-1 0 0,-1-1 1 0 0,0 0-1 0 0,0-1 0 0 0,0 0 1 0 0,-1 0-1 0 0,12-9 0 0 0,-1-3 13 0 0,-1-2 0 0 0,-1 0 0 0 0,32-42 0 0 0,-25 23 9 0 0,32-60-1 0 0,-38 57-65 0 0,15-49-1 0 0,-28 70 13 0 0,-2 0 1 0 0,-1 1 0 0 0,0-1-1 0 0,-1-1 1 0 0,-2 1 0 0 0,-1-28-1 0 0,1-29 84 0 0,0 72-49 0 0,0 1 0 0 0,0-1 1 0 0,0 1-1 0 0,-1-1 0 0 0,0 0 1 0 0,0 1-1 0 0,-2-6 0 0 0,3 9-14 0 0,-1 1 0 0 0,1 0 0 0 0,-1-1-1 0 0,1 1 1 0 0,-1 0 0 0 0,1-1-1 0 0,-1 1 1 0 0,1 0 0 0 0,-1 0-1 0 0,0-1 1 0 0,1 1 0 0 0,-1 0-1 0 0,1 0 1 0 0,-1 0 0 0 0,1 0 0 0 0,-1 0-1 0 0,0 0 1 0 0,1 0 0 0 0,-1 0-1 0 0,1 0 1 0 0,-1 0 0 0 0,0 0-1 0 0,1 0 1 0 0,-1 1 0 0 0,1-1-1 0 0,-1 0 1 0 0,0 1 0 0 0,-15 5 160 0 0,12-4-165 0 0,0 1 0 0 0,1 0 0 0 0,0 0-1 0 0,-1 0 1 0 0,1 0 0 0 0,0 1 0 0 0,0-1 0 0 0,-3 7-1 0 0,-17 35 30 0 0,18-33-22 0 0,-12 21-1 0 0,10-19-8 0 0,0 0 0 0 0,2 0 0 0 0,-1 0 0 0 0,2 1 0 0 0,0 0 0 0 0,-3 23 0 0 0,-4 14 0 0 0,6-25 85 0 0,-3 27 0 0 0,-3 16 106 0 0,4-32 79 0 0,2 0-1 0 0,-1 44 0 0 0,6-71-237 0 0,0 1-1 0 0,0-1 0 0 0,1 0 1 0 0,0 0-1 0 0,1 1 0 0 0,0-1 1 0 0,1 0-1 0 0,1-1 0 0 0,8 22 1 0 0,-5-18 10 0 0,2 3-3 0 0,-4-14-24 0 0,-1-2-5 0 0,10 7 1 0 0,1-4-11 0 0,-9-5 11 0 0,-1 1-1 0 0,1-1 1 0 0,-1 0 0 0 0,1 0-1 0 0,-1-1 1 0 0,0 0 0 0 0,0 1-1 0 0,1-2 1 0 0,-1 1 0 0 0,0-1-1 0 0,5-3 1 0 0,8-6 53 0 0,25-22 0 0 0,-31 23-16 0 0,0-1 0 0 0,0 0 0 0 0,-1 0 0 0 0,14-22 0 0 0,-13 16 20 0 0,-2-1 0 0 0,0-1 0 0 0,11-33 0 0 0,-18 43-4 0 0,-2 9 0 0 0,-1 1 0 0 0,0-2-24 0 0,-2-4-69 0 0,2 4 54 0 0,0 2-81 0 0,0 0-12 0 0,1 1 63 0 0,0-1 0 0 0,-1 1 0 0 0,1 0 0 0 0,-1 0 0 0 0,1 0 0 0 0,-1 0 0 0 0,1-1 0 0 0,-1 1 0 0 0,1 0 0 0 0,-1 0 0 0 0,1 2 1 0 0,0 0-1 0 0,4 10 5 0 0,-6 2 0 0 0,-12 39 0 0 0,11-35 26 0 0,0 21-1 0 0,1-17-12 0 0,1-11-29 0 0,0-8-23 0 0,1 0 0 0 0,-1 0 0 0 0,1 0 0 0 0,0 0 0 0 0,1 0 0 0 0,-1 0 0 0 0,1 0 0 0 0,2 5 0 0 0,-3-7 14 0 0,0 0-95 0 0,7 10-577 0 0,-7-12 587 0 0,1 1 0 0 0,-1-1 0 0 0,1 0 0 0 0,-1 1 0 0 0,1-1 0 0 0,-1 0 0 0 0,0 0 0 0 0,1 0 0 0 0,-1 0 0 0 0,1 0 0 0 0,-1 0 0 0 0,1 0 0 0 0,-1 0 0 0 0,0-1 0 0 0,1 1 0 0 0,-1-1 0 0 0,1 1 0 0 0,-1-1 0 0 0,3-1 0 0 0,-2 1-163 0 0,1-1-1 0 0,-1 0 0 0 0,1 1 0 0 0,-1-1 0 0 0,1 0 1 0 0,-1-1-1 0 0,0 1 0 0 0,0 0 0 0 0,2-4 1 0 0,5-9-1829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5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16271 0 0,'-2'4'307'0'0,"0"1"0"0"0,0-2 0 0 0,0 1 0 0 0,-1 0 1 0 0,-3 5-1 0 0,-3 3 364 0 0,8-10-499 0 0,0-1 1 0 0,0 0-1 0 0,0 0 1 0 0,0 0 0 0 0,0 0-1 0 0,0-1 1 0 0,0 1 0 0 0,0 0-1 0 0,0 0 1 0 0,-3 1 0 0 0,-4 3 421 0 0,-14 16-132 0 0,10-11 77 0 0,-14 18 0 0 0,23-25-481 0 0,0 1 0 0 0,0 0 0 0 0,1 0 0 0 0,-1 0 0 0 0,1 0 1 0 0,0 1-1 0 0,0-1 0 0 0,1 0 0 0 0,-2 6 0 0 0,1 0-49 0 0,-24 142 1500 0 0,24-133-1300 0 0,1 0-1 0 0,1-1 0 0 0,0 1 0 0 0,2 0 1 0 0,0 0-1 0 0,6 21 0 0 0,-6-31-95 0 0,-2-8-109 0 0,0-1-1 0 0,0 0 1 0 0,0 0-1 0 0,0 0 0 0 0,0 1 1 0 0,0-1-1 0 0,0 0 0 0 0,0 0 1 0 0,1 0-1 0 0,-1 1 0 0 0,0-1 1 0 0,0 0-1 0 0,0 0 1 0 0,0 0-1 0 0,0 1 0 0 0,0-1 1 0 0,0 0-1 0 0,1 0 0 0 0,-1 0 1 0 0,0 0-1 0 0,0 1 0 0 0,0-1 1 0 0,0 0-1 0 0,1 0 1 0 0,-1 0-1 0 0,0 0 0 0 0,0 0 1 0 0,0 0-1 0 0,1 1 0 0 0,0-1-4 0 0,0 0-1 0 0,0 1 1 0 0,-1-1-1 0 0,1 1 1 0 0,0-1-1 0 0,0 1 1 0 0,-1-1-1 0 0,1 1 1 0 0,0-1 0 0 0,0 1-1 0 0,-1 0 1 0 0,1-1-1 0 0,-1 1 1 0 0,2 1-1 0 0,-1 0-74 0 0,1-4-84 0 0,0 1-1 0 0,0 0-1 0 0,0-1 1 0 0,0 0-1 0 0,-1 1 1 0 0,1-1-1 0 0,0 0 1 0 0,-1 0-1 0 0,1 0 1 0 0,-1 0-1 0 0,1 0 1 0 0,-1 0-1 0 0,0 0 1 0 0,0-1-1 0 0,0 1 1 0 0,0 0 0 0 0,0-1-1 0 0,-1 1 1 0 0,1-1-1 0 0,-1 1 1 0 0,0-1-1 0 0,1 1 1 0 0,-1-4-1 0 0,-1-6-1249 0 0,0 0 1 0 0,0 0-1 0 0,-5-17 0 0 0,5 23 783 0 0,-2-12-1711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4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11975 0 0,'0'0'267'0'0,"0"0"42"0"0,0 0 17 0 0,0 0-28 0 0,0 0 12 0 0,0 0 778 0 0,0 0 356 0 0,0 0 76 0 0,0 0-123 0 0,0 0-574 0 0,0 0-250 0 0,0 0-49 0 0,0 0-11 0 0,0 0-1 0 0,2 0 0 0 0,83-6 1614 0 0,-26 2-1076 0 0,77-4-1050 0 0,-66 3 0 0 0,-37 1 0 0 0,37 2 0 0 0,-18 7 0 0 0,-41-3 0 0 0,-1 0 0 0 0,1-1 0 0 0,0-1 0 0 0,0 0 0 0 0,0 0 0 0 0,0-1 0 0 0,0 0 0 0 0,18-5 0 0 0,72-35 1456 0 0,-45 18-864 0 0,-34 13-592 0 0,-3 2 0 0 0,28-9 0 0 0,-37 14 0 0 0,0 1 0 0 0,0-1 0 0 0,2-2 0 0 0,1 2 0 0 0,-1 3 0 0 0,-1-1 0 0 0,0 0 0 0 0,-2 1-64 0 0,-7 0-273 0 0,-2 0-138 0 0,0 0-33 0 0,0 0 65 0 0,13-1 278 0 0,-1-1 165 0 0,2-1 0 0 0,1-1 0 0 0,9-2 0 0 0,-21 5 0 0 0,16-7 0 0 0,-5 3 0 0 0,0 4 0 0 0,7-1 0 0 0,17 2 0 0 0,-23 1 0 0 0,7-2 0 0 0,-17 0 0 0 0,-2-2 0 0 0,11-1 0 0 0,0-1 0 0 0,9-2 401 0 0,-21 6 74 0 0,11-5 625 0 0,-5 2-1148 0 0,-6 3-289 0 0,-2 1-138 0 0,0 0-33 0 0,0 0 65 0 0,0 0 222 0 0,0 0-166 0 0,-10-10-3060 0 0,7 4-823 0 0,-5 0-3250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4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11975 0 0,'0'0'267'0'0,"0"0"42"0"0,0 0 17 0 0,0 0-28 0 0,2 1-196 0 0,1 2-1027 0 0,5 4 9264 0 0,-5-5-7187 0 0,-1-1-608 0 0,-2-1-28 0 0,2 0-4 0 0,4 0-451 0 0,37 3 2102 0 0,-4-1-795 0 0,-37-2-925 0 0,1-1-294 0 0,37-5-133 0 0,-27 5-16 0 0,-1 2 0 0 0,-1 5 0 0 0,-7 6 0 0 0,-4-9 0 0 0,0 14 0 0 0,-11 13 0 0 0,-47 106 0 0 0,-11 64-64 0 0,69-198-273 0 0,-1 1 81 0 0,1 4-591 0 0,-5-15 359 0 0,1-3 488 0 0,-8-24 0 0 0,9 25 0 0 0,0 1 0 0 0,-1 0 0 0 0,-7-11 0 0 0,-7-17 0 0 0,8 11 0 0 0,5 15 0 0 0,-4 6 0 0 0,-3 7 0 0 0,-1 2 0 0 0,-4 3 0 0 0,14-4 0 0 0,2 0 0 0 0,-6 7 0 0 0,7-10 0 0 0,0 1 0 0 0,-1-1 0 0 0,1 1 0 0 0,0-1 0 0 0,0 1 0 0 0,0-1 0 0 0,0 1 0 0 0,0-1 0 0 0,0 1 0 0 0,0-1 0 0 0,0 1 0 0 0,0-1 0 0 0,0 1 0 0 0,0-1 0 0 0,0 1 0 0 0,0-1 0 0 0,0 1 0 0 0,0-1 0 0 0,1 1 0 0 0,-1 0 0 0 0,1 0 0 0 0,0-1 0 0 0,-1 1 0 0 0,1-1 0 0 0,-1 1 0 0 0,1-1 0 0 0,0 0 0 0 0,0 1 0 0 0,-1-1 0 0 0,1 0 0 0 0,0 1 0 0 0,0-1 0 0 0,1 0 0 0 0,5 2 111 0 0,0-1-1 0 0,0 0 1 0 0,1-1 0 0 0,-1 0-1 0 0,0 0 1 0 0,0 0 0 0 0,1-1-1 0 0,11-3 1 0 0,2-1 387 0 0,33-14 0 0 0,-27 13-498 0 0,-16 2-816 0 0,-9 3-3429 0 0,-2 1-1512 0 0,0 0-305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4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11975 0 0,'0'0'547'0'0,"0"0"-11"0"0,0 0-135 0 0,0 0 705 0 0,0 0 344 0 0,0 0 72 0 0,0 0-57 0 0,0 0-288 0 0,0 0-121 0 0,0 0-28 0 0,0 0-72 0 0,0 0-285 0 0,0 0-126 0 0,0 0-29 0 0,0 0-4 0 0,0 0 0 0 0,0 0 0 0 0,0 0 0 0 0,0 0 0 0 0,0 0 0 0 0,0 0 0 0 0,0 0 0 0 0,-1 2-68 0 0,-4 7-426 0 0,-1 0 1 0 0,2 0-1 0 0,0 0 0 0 0,0 0 0 0 0,0 1 1 0 0,1 0-1 0 0,-2 10 0 0 0,-9 78 10 0 0,7-41-30 0 0,6-51-4 0 0,0 3-172 0 0,0 0 0 0 0,0 0 0 0 0,1-1 0 0 0,0 1 0 0 0,1 0 0 0 0,2 13 0 0 0,-3-20-1258 0 0,0-2-988 0 0,0 0-3838 0 0,0 0-1644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4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 19351 0 0,'0'0'886'0'0,"0"0"-21"0"0,0 0-342 0 0,0 0 606 0 0,0 0 324 0 0,0 0 68 0 0,0 0-123 0 0,0 0-576 0 0,0 0-248 0 0,0 0-50 0 0,-2-2-79 0 0,-14-10-474 0 0,15 11-1022 0 0,1 1-385 0 0,0 0-79 0 0,0 0-18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4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 4607 0 0,'0'0'208'0'0,"-1"0"1643"0"0,-3 1-4644 0 0,1-1 4275 0 0,1 0 4426 0 0,0 0 6332 0 0,-8-2-12224 0 0,-2 0-16 0 0,2 2 72 0 0,5 0 18 0 0,3 0 443 0 0,2 0-513 0 0,0 0-1 0 0,0 0 1 0 0,0 1-1 0 0,0-1 1 0 0,0 0-1 0 0,0 0 1 0 0,0 0-1 0 0,0 0 0 0 0,1 0 1 0 0,-1 0-1 0 0,0 0 1 0 0,0 0-1 0 0,0 1 1 0 0,0-1-1 0 0,0 0 0 0 0,0 0 1 0 0,0 0-1 0 0,0 0 1 0 0,0 0-1 0 0,0 0 1 0 0,0 0-1 0 0,0 1 1 0 0,-1-1-1 0 0,1 0 0 0 0,0 0 1 0 0,0 0-1 0 0,0 0 1 0 0,0 0-1 0 0,0 0 1 0 0,0 0-1 0 0,0 0 1 0 0,0 1-1 0 0,0-1 0 0 0,0 0 1 0 0,0 0-1 0 0,0 0 1 0 0,0 0-1 0 0,-1 0 1 0 0,1 0-1 0 0,0 0 0 0 0,0 0 1 0 0,0 0-1 0 0,0 0 1 0 0,0 0-1 0 0,0 0 1 0 0,-27 13 438 0 0,18-10-386 0 0,8-2 299 0 0,1-1 117 0 0,0 0 21 0 0,0 0-66 0 0,13 1-278 0 0,-1 0-165 0 0,13 4 0 0 0,-24-5 0 0 0,1 0 0 0 0,0 1 0 0 0,0-1 0 0 0,0 0 0 0 0,0 0 0 0 0,0 0 0 0 0,0 0 0 0 0,0-1 0 0 0,-1 1 0 0 0,1 0 0 0 0,0-1 0 0 0,2 0 0 0 0,3-1 0 0 0,-3 2 0 0 0,0-1 0 0 0,0 1 0 0 0,1 0 0 0 0,-1 0 0 0 0,0 0 0 0 0,5 1 0 0 0,-4-1 0 0 0,15 3 0 0 0,23 8-64 0 0,-41-11-273 0 0,-2 0-138 0 0,0 0-33 0 0,-19-12-2833 0 0,16 11 622 0 0,-6-2-4789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4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0,0 0-42 0 0,0 0-112 0 0,0 0 463 0 0,0 0 234 0 0,0 0 45 0 0,0 0-61 0 0,0 0-288 0 0,0 0-121 0 0,0 0-28 0 0,2 1-4 0 0,-1 1-370 0 0,1-1 1 0 0,0 1-1 0 0,0-1 0 0 0,0 0 1 0 0,0 0-1 0 0,0 0 0 0 0,0 0 1 0 0,0 0-1 0 0,0-1 0 0 0,1 1 1 0 0,-1-1-1 0 0,0 1 0 0 0,0-1 0 0 0,4 0 1 0 0,14 1-227 0 0,-16-1 237 0 0,-1 1-1 0 0,1-1 0 0 0,-1 0 1 0 0,1 0-1 0 0,-1-1 0 0 0,1 1 1 0 0,-1-1-1 0 0,1 1 0 0 0,-1-1 1 0 0,1 0-1 0 0,-1 0 0 0 0,0-1 1 0 0,6-2-1 0 0,-1 0-136 0 0,2 1-80 0 0,-8 3-273 0 0,-2 0-138 0 0,0 0-1125 0 0,0 0-4590 0 0,0 0-1968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5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12 10135 0 0,'0'0'231'0'0,"0"0"29"0"0,0 0 19 0 0,2 0-41 0 0,8 0 24 0 0,-8 0 839 0 0,-2 0 359 0 0,0 0 63 0 0,0 0-126 0 0,0 0-574 0 0,0 0-250 0 0,0 0-49 0 0,0 0-11 0 0,0 0-1 0 0,0 0 0 0 0,0 0 0 0 0,0 0 0 0 0,0 0 0 0 0,0 0 0 0 0,-2 0 0 0 0,-8 2-85 0 0,-1 1 0 0 0,1 0-1 0 0,0 1 1 0 0,-15 7 0 0 0,-4 2 103 0 0,26-12-530 0 0,0 1 0 0 0,0-1 0 0 0,0 0 0 0 0,0 1 0 0 0,0 0 0 0 0,0 0 0 0 0,1 0 0 0 0,-5 3 0 0 0,-4 4 0 0 0,6-7 0 0 0,4-2 0 0 0,0 1 0 0 0,0-1 0 0 0,0 1 0 0 0,0-1 0 0 0,1 1 0 0 0,-1-1 0 0 0,0 1 0 0 0,0 0 0 0 0,0-1 0 0 0,0 1 0 0 0,1 0 0 0 0,-2 1 0 0 0,8-7 38 0 0,1 0 0 0 0,0 1-1 0 0,0 0 1 0 0,11-4 0 0 0,7-4 216 0 0,-7 3 147 0 0,0 0 0 0 0,0 1 1 0 0,37-10-1 0 0,-40 15-401 0 0,-1 3 0 0 0,-1 2 0 0 0,0 4 0 0 0,-3 4 0 0 0,-9-8 0 0 0,0 1 0 0 0,1-1 0 0 0,-1 1 0 0 0,-1-1 0 0 0,1 1 0 0 0,0 0 0 0 0,-1-1 0 0 0,1 1 0 0 0,-1 3 0 0 0,0 15 0 0 0,-3-15 0 0 0,1-3 0 0 0,-3 5 0 0 0,0 1 0 0 0,-1-1 0 0 0,0 0 0 0 0,-1-1 0 0 0,-7 8 0 0 0,-13 14 0 0 0,25-26 0 0 0,-1 0 0 0 0,0-1 0 0 0,0 1 0 0 0,0-1 0 0 0,0 0 0 0 0,0 0 0 0 0,-1 0 0 0 0,1 0 0 0 0,-1-1 0 0 0,1 1 0 0 0,-1-1 0 0 0,-4 1 0 0 0,-3 2 0 0 0,0-1 0 0 0,-1-2 0 0 0,11 1 0 0 0,4 3 0 0 0,12 8 0 0 0,-1 0 0 0 0,-8-6 0 0 0,-3-4 0 0 0,0 0 0 0 0,-1 0 0 0 0,0 0 0 0 0,0 0 0 0 0,0 0 0 0 0,0 1 0 0 0,0-1 0 0 0,-1 1 0 0 0,3 6 0 0 0,8 31 0 0 0,-11-28 0 0 0,-3 0 0 0 0,-5-2 0 0 0,-4 6 0 0 0,6-15 0 0 0,1-1 0 0 0,-2 2-19 0 0,0 0 0 0 0,0-1 0 0 0,0 0 0 0 0,-1 0-1 0 0,1-1 1 0 0,0 0 0 0 0,-1 0 0 0 0,1 0 0 0 0,-11-1 0 0 0,-7-1-297 0 0,-26-5-1 0 0,49 6 312 0 0,-13-7-2134 0 0,9 4 1155 0 0,3 3-748 0 0,0-1-253 0 0,-6-5-51 0 0,5 5-11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5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10135 0 0,'0'0'464'0'0,"0"0"-9"0"0,0 0-87 0 0,0 0 728 0 0,0 0 353 0 0,0 0 73 0 0,0 0-57 0 0,0 0-288 0 0,0 0-121 0 0,0 0-28 0 0,0 0-72 0 0,0 0-285 0 0,2-1-126 0 0,77-7 825 0 0,98-17 2488 0 0,-98 4-3858 0 0,-68 18 0 0 0,13-4 72 0 0,-22 6 299 0 0,-2 1 117 0 0,0 0 21 0 0,0 0-134 0 0,0 0-577 0 0,0 0-248 0 0,0 0-50 0 0,0 0 58 0 0,0 0 153 0 0,0 0-452 0 0,0 0-230 0 0,0 0-42 0 0,0 0-78 0 0,0 0-286 0 0,0 0-126 0 0,0 0-29 0 0,0 0-4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5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11975 0 0,'0'0'547'0'0,"0"0"-11"0"0,0 0-135 0 0,0 0 705 0 0,0 0 344 0 0,0 0 72 0 0,0 0-57 0 0,0 0-288 0 0,2-1-121 0 0,5 0-241 0 0,0 0-1 0 0,0-1 1 0 0,0-1-1 0 0,13-5 1 0 0,10-4 1320 0 0,-18 8-1980 0 0,1 2-138 0 0,-1 5-17 0 0,-2 4 0 0 0,-6 4 0 0 0,-2-7 0 0 0,-1 1 0 0 0,-4 13 0 0 0,-1-1 0 0 0,-5 30 0 0 0,5-18 0 0 0,-1 0 0 0 0,-1 0 0 0 0,-2-1 0 0 0,-11 29 0 0 0,5-18-690 0 0,-12 46 0 0 0,12-36 243 0 0,8-23 282 0 0,5-19 165 0 0,7-13 0 0 0,-4 3-118 0 0,0 0 0 0 0,0 0 0 0 0,-1 0 0 0 0,1 0 0 0 0,-1 0 0 0 0,1 0 0 0 0,0-5 0 0 0,-2 7-60 0 0,1-1 1 0 0,-1 1-1 0 0,0-1 1 0 0,0 1 0 0 0,0-1-1 0 0,0 0 1 0 0,-1 1-1 0 0,0-4 1 0 0,0 1-167 0 0,-7-19-1667 0 0,7 21 851 0 0,0 0-572 0 0,-9-24-2289 0 0,8 23 1974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5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13823 0 0,'0'0'315'0'0,"0"0"45"0"0,0 0 21 0 0,0 0-49 0 0,0 2-81 0 0,0-2-41 0 0,0 1-1 0 0,0-1 1 0 0,0 1 0 0 0,0-1 0 0 0,0 1 0 0 0,0-1-1 0 0,0 0 1 0 0,0 1 0 0 0,0-1 0 0 0,0 1 0 0 0,0-1-1 0 0,0 1 1 0 0,0-1 0 0 0,0 1 0 0 0,1-1-1 0 0,-1 0 1 0 0,0 1 0 0 0,0-1 0 0 0,1 0 0 0 0,-1 1-1 0 0,0-1 1 0 0,0 1 0 0 0,1-1 0 0 0,-1 0-1 0 0,0 0 1 0 0,1 1 0 0 0,-1-1 0 0 0,1 0 0 0 0,-1 0-1 0 0,0 1 1 0 0,1-1 0 0 0,0 0 0 0 0,6 2-324 0 0,-2-1 410 0 0,-1-1 0 0 0,0-1 0 0 0,1 1 0 0 0,-1-1 0 0 0,0 0 0 0 0,0 0 0 0 0,1 0 0 0 0,-1 0 0 0 0,0-1 0 0 0,6-2 0 0 0,3-2 544 0 0,-4 3-558 0 0,0-2 0 0 0,13-8 0 0 0,-14 8-188 0 0,0 0 1 0 0,0 1 0 0 0,12-4-1 0 0,-11 4-172 0 0,-1 0-1 0 0,1-1 1 0 0,-1 1 0 0 0,0-2 0 0 0,11-8-1 0 0,12-8-304 0 0,-20 13-1284 0 0,-1 0-4455 0 0,-2-1-2036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5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36 187 13183 0 0,'-2'-2'218'0'0,"0"0"0"0"0,-1 1 0 0 0,1-1 0 0 0,0 1 0 0 0,0 0-1 0 0,-1 0 1 0 0,1-1 0 0 0,-1 2 0 0 0,-2-2 0 0 0,4 2 607 0 0,1 0 37 0 0,-1 0-715 0 0,1 0 0 0 0,-1 0 1 0 0,1 0-1 0 0,0 0 0 0 0,-1 0 1 0 0,1-1-1 0 0,-1 1 0 0 0,1 0 1 0 0,0 0-1 0 0,-1 0 0 0 0,1 0 1 0 0,0 0-1 0 0,-1 0 0 0 0,1-1 1 0 0,0 1-1 0 0,-1 0 0 0 0,1 0 1 0 0,0-1-1 0 0,-1 1 0 0 0,2-3-67 0 0,0 0 0 0 0,0 0 0 0 0,0 0 0 0 0,0 0 0 0 0,1 0 0 0 0,-1 1 0 0 0,1-1 0 0 0,0 1 0 0 0,-1-1 0 0 0,1 1 0 0 0,1-1 0 0 0,-1 1 0 0 0,4-3 0 0 0,4-3 109 0 0,1 1 0 0 0,12-7-1 0 0,-1 1 90 0 0,-7 5-52 0 0,-1 1 0 0 0,1 0 0 0 0,27-7-1 0 0,4-3 481 0 0,-26 11-86 0 0,34-9 0 0 0,-8 4 235 0 0,-42 10-751 0 0,1 0 0 0 0,0 1 0 0 0,0-1 0 0 0,0 1 0 0 0,1 0 0 0 0,-1 1 0 0 0,0-1 0 0 0,7 3 0 0 0,16 0 604 0 0,-27-3-697 0 0,0 0 1 0 0,-1 0-1 0 0,1 1 0 0 0,0-1 1 0 0,0 0-1 0 0,0 0 0 0 0,-1 1 0 0 0,1-1 1 0 0,0 1-1 0 0,0-1 0 0 0,-1 0 1 0 0,1 1-1 0 0,0-1 0 0 0,-1 1 1 0 0,1 0-1 0 0,-1-1 0 0 0,1 1 1 0 0,0 0-1 0 0,1 2 26 0 0,11 7 75 0 0,2 5-4 0 0,-13-11-97 0 0,-1 1 3 0 0,1-3-12 0 0,-1 1-1 0 0,0-1 0 0 0,1 1 0 0 0,-1 0 1 0 0,0 0-1 0 0,0-1 0 0 0,0 1 0 0 0,-1 0 1 0 0,1 5-1 0 0,1 1-3 0 0,0 4 2 0 0,-3 1 0 0 0,0-12-5 0 0,0 0 0 0 0,0 1-1 0 0,0-1 1 0 0,0 0 0 0 0,0 0 0 0 0,0 1-1 0 0,0-1 1 0 0,-1 0 0 0 0,1 0 0 0 0,-1 0 0 0 0,0-1-1 0 0,1 1 1 0 0,-1 0 0 0 0,0-1 0 0 0,-4 3-1 0 0,-2 1-30 0 0,0-1-1 0 0,0 0 1 0 0,-10 2-1 0 0,2 1-5 0 0,7-4-15 0 0,0 0-1 0 0,-1-1 1 0 0,1 0 0 0 0,-16 0-1 0 0,-15 4-76 0 0,-1-1 59 0 0,30-1 86 0 0,10-4-8 0 0,1 1-1 0 0,-1-1 1 0 0,1 0 0 0 0,-1 0 0 0 0,1 1 0 0 0,0-1-1 0 0,-1 1 1 0 0,1-1 0 0 0,-1 0 0 0 0,1 1 0 0 0,0-1-1 0 0,0 1 1 0 0,-1-1 0 0 0,1 1 0 0 0,0-1 0 0 0,0 0-1 0 0,-1 1 1 0 0,1 0 0 0 0,0 0 0 0 0,1 0-1 0 0,-1 0 1 0 0,1 0-1 0 0,-1 0 1 0 0,1-1-1 0 0,-1 1 1 0 0,1 0-1 0 0,0 0 1 0 0,-1-1-1 0 0,1 1 1 0 0,0 0-1 0 0,-1-1 1 0 0,1 1-1 0 0,0-1 1 0 0,0 1-1 0 0,0-1 1 0 0,0 1 0 0 0,0 0-1 0 0,19 8 14 0 0,76 21-16 0 0,-77-22 0 0 0,-4 1 0 0 0,-11-6 32 0 0,0 0 1 0 0,0 0-1 0 0,-1 0 0 0 0,0 0 1 0 0,0 1-1 0 0,0-1 0 0 0,0 1 1 0 0,0 0-1 0 0,-1 0 0 0 0,1 0 1 0 0,-1 1-1 0 0,0-1 0 0 0,0 0 1 0 0,-1 1-1 0 0,0-1 0 0 0,1 1 1 0 0,-1 0-1 0 0,-1-1 0 0 0,1 1 0 0 0,-1 0 1 0 0,0-1-1 0 0,0 1 0 0 0,0 0 1 0 0,-1 5-1 0 0,-1-1 46 0 0,0-1 0 0 0,-1 1 1 0 0,0-1-1 0 0,0 0 0 0 0,-1 0 0 0 0,0 0 0 0 0,0 0 0 0 0,0-1 1 0 0,-1 1-1 0 0,-1-1 0 0 0,1 0 0 0 0,-1-1 0 0 0,0 1 1 0 0,-1-1-1 0 0,1-1 0 0 0,-1 1 0 0 0,0-1 0 0 0,-14 8 0 0 0,5-4-49 0 0,4-2-2 0 0,1 0-1 0 0,-1-1 1 0 0,0 0 0 0 0,-22 6 0 0 0,25-10-148 0 0,0 0 1 0 0,0-1-1 0 0,0 0 0 0 0,-1 0 0 0 0,1-1 1 0 0,0 0-1 0 0,0 0 0 0 0,0-1 1 0 0,0-1-1 0 0,-13-3 0 0 0,20 5-390 0 0,1-3-666 0 0,0 0 634 0 0,0 0 0 0 0,1 0 0 0 0,-1 0 0 0 0,1 0 0 0 0,0 0 0 0 0,-1 0 0 0 0,2-5 0 0 0,3-10-7713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5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 8287 0 0,'0'0'191'0'0,"0"0"26"0"0,0 0 9 0 0,-1 0-34 0 0,-17 12-10 0 0,17-12 606 0 0,0 0 0 0 0,-1 1 0 0 0,1-1-1 0 0,0 1 1 0 0,0-1 0 0 0,0 1 0 0 0,0-1 0 0 0,1 1-1 0 0,-1 0 1 0 0,0 0 0 0 0,0-1 0 0 0,0 1 0 0 0,0 0-1 0 0,1 0 1 0 0,-2 2 0 0 0,9-1 5284 0 0,5-1-8069 0 0,-6-2 2165 0 0,0 1 1 0 0,0-1-1 0 0,0 0 1 0 0,0 0-1 0 0,0 0 0 0 0,9-5 1 0 0,31-7 292 0 0,-15 6-461 0 0,-20 5-12 0 0,-1 1-66 0 0,-1-1 0 0 0,0 0 1 0 0,0 0-1 0 0,11-5 0 0 0,-18 6-397 0 0,-2 1-33 0 0,0 0-208 0 0,0 0-857 0 0,0 0-379 0 0,0 0-80 0 0,0 0-15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5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17503 0 0,'0'0'399'0'0,"0"0"60"0"0,0 0 21 0 0,0 0-59 0 0,2 0-276 0 0,3 0 353 0 0,-1-1 1 0 0,0 1-1 0 0,1-1 0 0 0,-1 0 0 0 0,0 0 0 0 0,1 0 1 0 0,-1-1-1 0 0,5-1 0 0 0,-7 1 46 0 0,3 1 226 0 0,-4 0-738 0 0,1 0-1 0 0,-1 0 0 0 0,0 0 1 0 0,1 0-1 0 0,-1 0 0 0 0,0 1 1 0 0,1-1-1 0 0,-1 0 0 0 0,1 1 0 0 0,3-1 1 0 0,14-5-12 0 0,-15 7-23 0 0,11-3-150 0 0,-12 3-340 0 0,-2 1-113 0 0,1-2-830 0 0,-2 0-1273 0 0,0 0-4798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5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10135 0 0,'0'0'464'0'0,"0"0"-9"0"0,0 0-87 0 0,0 0 728 0 0,0 0 353 0 0,0 0 73 0 0,0 0-125 0 0,0 0-574 0 0,0 0-250 0 0,0 0-49 0 0,0 0-11 0 0,0 0-1 0 0,0 0 0 0 0,0 0 0 0 0,0 0 0 0 0,0 0 0 0 0,0 0 0 0 0,-1 1 0 0 0,-27 50 2152 0 0,-37 160-616 0 0,59-188-2048 0 0,-20 72 0 0 0,18-76 11 0 0,3-8-36 0 0,1 1 0 0 0,-4 16 0 0 0,8-26-312 0 0,0-2-138 0 0,0 0-33 0 0,0 0 65 0 0,0-13-587 0 0,2 0 0 0 0,0 0-1 0 0,5-18 1 0 0,-3 13-1874 0 0,3-22 0 0 0,-5 11 860 0 0,1-1-4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5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19351 0 0,'0'0'439'0'0,"0"0"62"0"0,0 0 33 0 0,0 0-65 0 0,0 0-237 0 0,0 0 156 0 0,0 0 100 0 0,0 0 21 0 0,2-2-66 0 0,13-17-278 0 0,-11 11-200 0 0,-2 5 309 0 0,0 0 0 0 0,0-1 0 0 0,0 1 0 0 0,1 0 0 0 0,-1 0 0 0 0,4-3 0 0 0,-1 3-141 0 0,-1 0 1 0 0,1 1-1 0 0,0 0 1 0 0,0 0-1 0 0,-1 0 1 0 0,2 0 0 0 0,-1 1-1 0 0,7-2 1 0 0,-8 2-10 0 0,-1 1 1 0 0,1-1-1 0 0,0 0 0 0 0,-1 0 1 0 0,1-1-1 0 0,-1 1 1 0 0,6-4-1 0 0,3-2-116 0 0,0 1-1 0 0,23-8 1 0 0,-19 8 57 0 0,-12 4 7 0 0,1 1 0 0 0,0 0 0 0 0,-1 0 0 0 0,1 0 1 0 0,0 1-1 0 0,-1 0 0 0 0,1 0 0 0 0,0 0 0 0 0,0 0 0 0 0,-1 1 0 0 0,1-1 0 0 0,6 3 0 0 0,3 0-792 0 0,-10-3 792 0 0,1 1 0 0 0,0-1 0 0 0,-1 0 0 0 0,10-1 0 0 0,-10 0 27 0 0,-1 1 1 0 0,0 0-1 0 0,0 0 0 0 0,0 0 0 0 0,0 0 0 0 0,1 0 0 0 0,-1 1 1 0 0,5 1-1 0 0,0 1-15 0 0,-1 0 1 0 0,0 1-1 0 0,1 0 0 0 0,-1 0 1 0 0,12 11-1 0 0,-17-13-84 0 0,0-1 0 0 0,0 1 0 0 0,0 0 0 0 0,0-1 0 0 0,0 1 0 0 0,-1 0 0 0 0,1 0 0 0 0,-1 1 0 0 0,3 3 0 0 0,-4-5 0 0 0,1 0 0 0 0,-1 1 0 0 0,0-1 0 0 0,1 0 0 0 0,-1 1 0 0 0,0-1 0 0 0,0 1 0 0 0,0-1 0 0 0,0 0 0 0 0,0 1 0 0 0,-1 1 0 0 0,-2 23 0 0 0,3-23 0 0 0,-1 1 0 0 0,1-1 0 0 0,-1 1 0 0 0,0-1 0 0 0,0 1 0 0 0,0-1 0 0 0,-1 0 0 0 0,1 0 0 0 0,-1 0 0 0 0,0 0 0 0 0,1 0 0 0 0,-6 6 0 0 0,-16 25-21 0 0,-3-1-1 0 0,-53 54 1 0 0,73-81-252 0 0,-1 0 0 0 0,1-1 0 0 0,-1 1-1 0 0,0-1 1 0 0,0-1 0 0 0,-15 8 0 0 0,20-11 158 0 0,1 0 1 0 0,-1 0-1 0 0,0-1 1 0 0,1 1-1 0 0,-1 0 0 0 0,0-1 1 0 0,1 0-1 0 0,-1 1 1 0 0,0-1-1 0 0,0 0 0 0 0,0 0 1 0 0,1 0-1 0 0,-1 0 0 0 0,0 0 1 0 0,0-1-1 0 0,0 1 1 0 0,1 0-1 0 0,-1-1 0 0 0,0 1 1 0 0,1-1-1 0 0,-1 0 0 0 0,0 0 1 0 0,1 1-1 0 0,-1-1 1 0 0,1 0-1 0 0,-1 0 0 0 0,1 0 1 0 0,-2-2-1 0 0,2 2-433 0 0,0-1 1 0 0,0 1-1 0 0,1 0 1 0 0,-1 0-1 0 0,1-1 0 0 0,-1 1 1 0 0,1 0-1 0 0,-1-1 0 0 0,1 1 1 0 0,0-1-1 0 0,-1-1 0 0 0,1-1-1926 0 0,-2-7-4164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5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15663 0 0,'0'0'356'0'0,"0"0"50"0"0,0 0 20 0 0,0 0-42 0 0,0 0-112 0 0,0 0 463 0 0,0 0 234 0 0,0 0 45 0 0,-1 1-61 0 0,-6 15-520 0 0,-1 0-1 0 0,0-1 1 0 0,-2 0 0 0 0,0 0-1 0 0,-12 14 1 0 0,-6 9 752 0 0,3 1-742 0 0,2 1-1 0 0,1 1 1 0 0,2 0 0 0 0,2 2-1 0 0,-22 82 1 0 0,9 18-443 0 0,27-117 0 0 0,1 0 0 0 0,2 1 0 0 0,2 39 0 0 0,-1-58-55 0 0,1 0 1 0 0,1 1-1 0 0,-1-1 0 0 0,2 0 0 0 0,-1 0 1 0 0,1-1-1 0 0,0 1 0 0 0,0 0 0 0 0,1-1 1 0 0,0 0-1 0 0,1 0 0 0 0,-1 0 0 0 0,1-1 1 0 0,0 1-1 0 0,9 7 0 0 0,-14-14-16 0 0,1 0 1 0 0,0 1-1 0 0,0-1 0 0 0,0 0 1 0 0,0 0-1 0 0,0 1 0 0 0,-1-1 0 0 0,1 0 1 0 0,0 0-1 0 0,0 0 0 0 0,0 0 1 0 0,0 0-1 0 0,0 0 0 0 0,0 0 0 0 0,0-1 1 0 0,-1 1-1 0 0,1 0 0 0 0,1-1 1 0 0,14-5-631 0 0,-6-3-1129 0 0,-1-1-3572 0 0,0-3-2118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5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90 15663 0 0,'0'0'719'0'0,"0"0"-20"0"0,0 0-238 0 0,0 0 656 0 0,0 0 335 0 0,0 0 70 0 0,0 0-125 0 0,0 0-575 0 0,1 1-248 0 0,0 2-481 0 0,0-1 0 0 0,-1 0 1 0 0,1 1-1 0 0,-1-1 0 0 0,1 1 1 0 0,-1-1-1 0 0,0 1 0 0 0,0-1 1 0 0,0 1-1 0 0,0-1 0 0 0,-1 5 1 0 0,-10 33 1457 0 0,4-13-1033 0 0,-37 164-518 0 0,42-182 0 0 0,2-9 1 0 0,0 0-1 0 0,0 0 1 0 0,0 0-1 0 0,0 0 1 0 0,0 0 0 0 0,0 0-1 0 0,0 0 1 0 0,0 0-1 0 0,0 0 1 0 0,0 0 0 0 0,0 0-1 0 0,0 0 1 0 0,-1 0-1 0 0,1 0 1 0 0,0 0-1 0 0,0-1 1 0 0,0 1 0 0 0,0 0-1 0 0,0 0 1 0 0,0 0-1 0 0,0 0 1 0 0,0 0 0 0 0,0 0-1 0 0,0 0 1 0 0,0 0-1 0 0,0 0 1 0 0,0 0-1 0 0,0 0 1 0 0,0 0 0 0 0,0 0-1 0 0,0 0 1 0 0,0 0-1 0 0,0 0 1 0 0,0 0 0 0 0,0 0-1 0 0,0 0 1 0 0,0 0-1 0 0,0 0 1 0 0,-1 0-1 0 0,1 0 1 0 0,0 0 0 0 0,0 0-1 0 0,0 0 1 0 0,-2-9 78 0 0,-1-13 259 0 0,9-115 1267 0 0,-1 100-1605 0 0,1-1 0 0 0,19-60 0 0 0,-24 95 0 0 0,0 0 0 0 0,0 0 0 0 0,0 0 0 0 0,1 1 0 0 0,-1-1 0 0 0,1 0 0 0 0,3-4 0 0 0,1-3 0 0 0,-4 9 0 0 0,-1 0 0 0 0,0 0 0 0 0,1 0 0 0 0,-1 0 0 0 0,1 0 0 0 0,-1 0 0 0 0,1 0 0 0 0,-1 0 0 0 0,1 1 0 0 0,-1-1 0 0 0,1 0 0 0 0,0 1 0 0 0,-1 0 0 0 0,1-1 0 0 0,0 1 0 0 0,0 0 0 0 0,-1 0 0 0 0,1 0 0 0 0,0 0 0 0 0,0 0 0 0 0,-1 0 0 0 0,3 1 0 0 0,-2-1 0 0 0,12 0 0 0 0,-3-1 0 0 0,0 1 0 0 0,-1 1 0 0 0,1 0 0 0 0,17 4 0 0 0,-25-4 0 0 0,0-1 0 0 0,0 2 0 0 0,0-1 0 0 0,-1 0 0 0 0,1 0 0 0 0,0 1 0 0 0,-1 0 0 0 0,1-1 0 0 0,-1 1 0 0 0,0 0 0 0 0,1 0 0 0 0,-1 0 0 0 0,0 0 0 0 0,0 1 0 0 0,-1-1 0 0 0,1 1 0 0 0,0-1 0 0 0,-1 1 0 0 0,1-1 0 0 0,-1 1 0 0 0,2 5 0 0 0,-2-4 0 0 0,0-1 0 0 0,0 0 0 0 0,0-1 0 0 0,-1 1 0 0 0,1 0 0 0 0,-1 0 0 0 0,0 0 0 0 0,0 0 0 0 0,0 0 0 0 0,0 0 0 0 0,0 0 0 0 0,-1 0 0 0 0,-1 5 0 0 0,1-5 0 0 0,0 0 0 0 0,0 0 0 0 0,0 0 0 0 0,-1 0 0 0 0,1 0 0 0 0,-1 0 0 0 0,0 0 0 0 0,0-1 0 0 0,0 1 0 0 0,0-1 0 0 0,0 0 0 0 0,0 1 0 0 0,-1-1 0 0 0,1 0 0 0 0,-1 0 0 0 0,-4 2 0 0 0,0 0 0 0 0,-1 0 0 0 0,1 0 0 0 0,-1 0 0 0 0,0-1 0 0 0,-10 2 0 0 0,15-4 0 0 0,2-1 0 0 0,0 1 0 0 0,0-1 0 0 0,-1 0 0 0 0,1 1 0 0 0,0-1 0 0 0,0 0 0 0 0,-1 0 0 0 0,1 0 0 0 0,0 0 0 0 0,-1 0 0 0 0,1 0 0 0 0,0-1 0 0 0,0 1 0 0 0,-1 0 0 0 0,1-1 0 0 0,0 1 0 0 0,0-1 0 0 0,0 1 0 0 0,-1-1 0 0 0,1 1 0 0 0,0-1 0 0 0,0 0 0 0 0,0 0 0 0 0,-2-1 0 0 0,-1-3 0 0 0,3-1 0 0 0,6 0 0 0 0,3 3 0 0 0,6 3 0 0 0,-10 3 0 0 0,-3-2 0 0 0,3 2 0 0 0,-1 0 0 0 0,0 0 0 0 0,1 0 0 0 0,-1 0 0 0 0,-1 0 0 0 0,1 0 0 0 0,0 1 0 0 0,-1 0 0 0 0,0-1 0 0 0,0 1 0 0 0,0 0 0 0 0,0 0 0 0 0,0 0 0 0 0,-1 0 0 0 0,0 0 0 0 0,0 1 0 0 0,0-1 0 0 0,0 0 0 0 0,0 7 0 0 0,-1-2 0 0 0,0-1 0 0 0,0 0 0 0 0,-1 0 0 0 0,0 1 0 0 0,-1-1 0 0 0,1 0 0 0 0,-1 0 0 0 0,-1 0 0 0 0,-4 10 0 0 0,3-10 0 0 0,0-1 0 0 0,0 0 0 0 0,0 0 0 0 0,-1-1 0 0 0,0 1 0 0 0,-6 5 0 0 0,8-9 0 0 0,1-1 0 0 0,-1 1 0 0 0,0-1 0 0 0,0 0 0 0 0,0 0 0 0 0,0 0 0 0 0,0-1 0 0 0,-1 1 0 0 0,1-1 0 0 0,0 0 0 0 0,-1 1 0 0 0,1-2 0 0 0,-1 1 0 0 0,1 0 0 0 0,-1-1 0 0 0,-3 1 0 0 0,2-1-255 0 0,0-1-1 0 0,1 1 1 0 0,-1-1-1 0 0,0 0 1 0 0,1 0 0 0 0,-1 0-1 0 0,1 0 1 0 0,-1-1 0 0 0,1 0-1 0 0,0 0 1 0 0,-1 0-1 0 0,1-1 1 0 0,0 1 0 0 0,1-1-1 0 0,-1 0 1 0 0,-6-6-1 0 0,6 4-191 0 0,-1 0 1 0 0,1-1-1 0 0,1 1 0 0 0,-1-1 0 0 0,1 0 0 0 0,0 0 0 0 0,0 0 0 0 0,1 0 0 0 0,0 0 0 0 0,0-1 0 0 0,-1-6 0 0 0,-1-18-1600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5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193 147 6447 0 0,'0'0'142'0'0,"0"0"22"0"0,0 0 13 0 0,0 0 55 0 0,0 0 181 0 0,0 0 78 0 0,0 0 18 0 0,0 0-170 0 0,-1-1-1 0 0,1 0 1 0 0,-1 1-1 0 0,1-1 0 0 0,-1 0 1 0 0,1 1-1 0 0,0-1 1 0 0,0 0-1 0 0,-1 1 0 0 0,1-1 1 0 0,0 0-1 0 0,0 0 1 0 0,0 1-1 0 0,-1-2 0 0 0,2-1-40 0 0,0 0 0 0 0,0 0-1 0 0,0 0 1 0 0,1 1 0 0 0,-1-1 0 0 0,2-3-1 0 0,-1 5 215 0 0,-2-2-153 0 0,1 1-1 0 0,0-1 0 0 0,0 1 1 0 0,0 0-1 0 0,0-1 1 0 0,0 1-1 0 0,0 0 0 0 0,1-1 1 0 0,2-3-1 0 0,-3 5 154 0 0,-1 1 0 0 0,0 0-68 0 0,-1-1-289 0 0,0 0-62 0 0,1-1 0 0 0,-1 0-1 0 0,0 0 1 0 0,1 1 0 0 0,-1-1 0 0 0,1 0 0 0 0,0 0 0 0 0,-1 0 0 0 0,1 0 0 0 0,0-2 0 0 0,0-2 342 0 0,0 5 77 0 0,1-15 1024 0 0,-4-6-928 0 0,0 9-536 0 0,3 12 299 0 0,0 1 117 0 0,0 0 21 0 0,0 0-66 0 0,-1 1-294 0 0,-3 26-133 0 0,-37 207-16 0 0,23-158 290 0 0,-1 14 351 0 0,-4 58 476 0 0,18-118-1117 0 0,3-14 0 0 0,-1 1 0 0 0,-1-1 0 0 0,0 0 0 0 0,-11 24 0 0 0,-7 19 0 0 0,22-59 0 0 0,0 1 0 0 0,0-1 0 0 0,0 0 0 0 0,0 0 0 0 0,0 0 0 0 0,0 1 0 0 0,0-1 0 0 0,0 0 0 0 0,0 0 0 0 0,-1 0 0 0 0,1 1 0 0 0,0-1 0 0 0,0 0 0 0 0,0 0 0 0 0,0 0 0 0 0,0 0 0 0 0,0 1 0 0 0,0-1 0 0 0,-1 0 0 0 0,1 0 0 0 0,0 0 0 0 0,0 0 0 0 0,0 0 0 0 0,0 0 0 0 0,-1 1 0 0 0,1-1 0 0 0,0 0 0 0 0,0 0 0 0 0,0 0 0 0 0,-1 0 0 0 0,1 0 0 0 0,0 0 0 0 0,0 0 0 0 0,0 0 0 0 0,-1 0 0 0 0,1 0 0 0 0,0 0 0 0 0,0 0 0 0 0,0 0 0 0 0,-1 0 0 0 0,1 0 0 0 0,0 0 0 0 0,0 0 0 0 0,0 0 0 0 0,-1 0 0 0 0,1 0 0 0 0,0 0 0 0 0,0-1 0 0 0,0 1 0 0 0,0 0 0 0 0,-1 0 0 0 0,1 0 0 0 0,0 0 0 0 0,0 0 0 0 0,0 0 0 0 0,0-1 0 0 0,0 1 0 0 0,-1 0 0 0 0,-4-9 0 0 0,5 9 0 0 0,-3-8-708 0 0,0 1 0 0 0,0 0 0 0 0,1-1 0 0 0,1 1-1 0 0,-1-1 1 0 0,1 0 0 0 0,1 0 0 0 0,-1-7 0 0 0,-1-15-1488 0 0,-2 4-348 0 0,-2-1-15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5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 15663 0 0,'0'0'356'0'0,"0"0"50"0"0,0 0 20 0 0,0 0-42 0 0,4-3-713 0 0,-1 2 2509 0 0,-2 2 4717 0 0,-17 56-6353 0 0,3 0 0 0 0,-7 76 0 0 0,18-112-544 0 0,-1 1 0 0 0,-7 22 0 0 0,7-34 0 0 0,0-1 0 0 0,-2-1 0 0 0,0-4-64 0 0,4-3-273 0 0,-8-11-1226 0 0,8-16-2722 0 0,2-27 0 0 0,-1 34 3066 0 0,3-10-828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7:5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15663 0 0,'0'0'356'0'0,"0"0"50"0"0,0 0 20 0 0,0 0-42 0 0,7-17 1196 0 0,-6 9-1062 0 0,0 0 1 0 0,1 1-1 0 0,1-1 0 0 0,-1 1 0 0 0,1 0 0 0 0,0 0 0 0 0,1 0 0 0 0,-1 0 1 0 0,1 0-1 0 0,1 1 0 0 0,0 0 0 0 0,8-10 0 0 0,-1 6-223 0 0,1 1 0 0 0,0 0 0 0 0,0 0 0 0 0,1 2-1 0 0,0-1 1 0 0,22-7 0 0 0,-33 14-295 0 0,16-3 0 0 0,-12 3 0 0 0,-4 1 0 0 0,0-1 0 0 0,0 1 0 0 0,0 0 0 0 0,0 0 0 0 0,0 0 0 0 0,0 0 0 0 0,1 0 0 0 0,-1 1 0 0 0,0-1 0 0 0,0 1 0 0 0,0 0 0 0 0,0 0 0 0 0,-1 0 0 0 0,1 0 0 0 0,5 3 0 0 0,-5-2 0 0 0,0 0 0 0 0,0-1 0 0 0,-1 1 0 0 0,1 0 0 0 0,-1 1 0 0 0,1-1 0 0 0,-1 0 0 0 0,0 1 0 0 0,0-1 0 0 0,0 1 0 0 0,0 0 0 0 0,0-1 0 0 0,-1 1 0 0 0,1 0 0 0 0,-1 0 0 0 0,0 0 0 0 0,0 0 0 0 0,0 0 0 0 0,0 1 0 0 0,0-1 0 0 0,0 4 0 0 0,-1 2 0 0 0,1-1 0 0 0,-1 0 0 0 0,-1 0 0 0 0,0 0 0 0 0,0 0 0 0 0,0 0 0 0 0,-5 13 0 0 0,4-15 0 0 0,-1 1 0 0 0,0-1 0 0 0,0 0 0 0 0,0 0 0 0 0,-1 0 0 0 0,0 0 0 0 0,0-1 0 0 0,0 1 0 0 0,-1-1 0 0 0,-7 6 0 0 0,4-4 0 0 0,0-1 0 0 0,-1 0 0 0 0,1 0 0 0 0,-1-1 0 0 0,0-1 0 0 0,-14 6 0 0 0,18-9-349 0 0,0 0 0 0 0,0 0 0 0 0,0 0 1 0 0,0-1-1 0 0,-1 1 0 0 0,1-1 0 0 0,0-1 0 0 0,0 1 0 0 0,0-1 0 0 0,0 0 1 0 0,-1 0-1 0 0,1 0 0 0 0,0-1 0 0 0,1 0 0 0 0,-1 0 0 0 0,0 0 0 0 0,0 0 1 0 0,1-1-1 0 0,-9-6 0 0 0,9 3-4972 0 0,2 0-1317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8:0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45 8287 0 0,'0'0'191'0'0,"0"0"26"0"0,0 0 9 0 0,2 0-34 0 0,7 0 60 0 0,-7 0 848 0 0,-2 0 354 0 0,0 0 68 0 0,0 0-125 0 0,0 0-574 0 0,0 0-250 0 0,0 0-49 0 0,0 0 59 0 0,0 0 287 0 0,0 0 122 0 0,0 0 28 0 0,-6 0-370 0 0,-2 1 2066 0 0,-7 9-774 0 0,12-8-1906 0 0,-10 7-36 0 0,1 0 0 0 0,1 0 0 0 0,-1 1 0 0 0,1 1 0 0 0,-13 17 0 0 0,1 1 0 0 0,19-15 0 0 0,6-9 0 0 0,-1-4 0 0 0,1 4 181 0 0,-1 0 1 0 0,1 0-1 0 0,0 0 0 0 0,1-1 0 0 0,-1 1 1 0 0,1-1-1 0 0,0 1 0 0 0,6 6 0 0 0,3 4 236 0 0,0 2-417 0 0,-9-14 0 0 0,-1 1 0 0 0,1-1 0 0 0,-1 1 0 0 0,1 0 0 0 0,-1-1 0 0 0,0 1 0 0 0,-1 0 0 0 0,1 0 0 0 0,-1 0 0 0 0,2 7 0 0 0,5 25 0 0 0,-6-29 0 0 0,0 0 0 0 0,0 0 0 0 0,-1 0 0 0 0,0 0 0 0 0,0 0 0 0 0,0 1 0 0 0,-1-1 0 0 0,0 0 0 0 0,-1 0 0 0 0,-2 14 0 0 0,1-17 21 0 0,0 1 0 0 0,-1 0 1 0 0,1-1-1 0 0,-1 0 0 0 0,0 0 0 0 0,0 0 1 0 0,-6 6-1 0 0,-28 23 98 0 0,36-32-97 0 0,0 0 0 0 0,0-1 0 0 0,-1 1 0 0 0,1 0 0 0 0,-1 0 0 0 0,1-1 0 0 0,-1 1 0 0 0,1-1 0 0 0,-1 0 0 0 0,1 1 0 0 0,-1-1 0 0 0,1 0 0 0 0,-1 0 0 0 0,1 0 0 0 0,-1 0 0 0 0,1 0 0 0 0,-1 0 0 0 0,0 0 0 0 0,1 0 0 0 0,-1-1 0 0 0,1 1 0 0 0,-1-1 0 0 0,1 1 0 0 0,0-1 0 0 0,-1 0 0 0 0,1 1 0 0 0,-1-1 0 0 0,-1-1 0 0 0,-4-4 177 0 0,1 1-1 0 0,-1-1 0 0 0,1 0 0 0 0,-6-8 1 0 0,0 2-70 0 0,9 9-129 0 0,1-1 0 0 0,-1 1 0 0 0,1 0 0 0 0,0-1 0 0 0,0 0 0 0 0,0 1 0 0 0,1-1 0 0 0,-1 0 0 0 0,1 0 0 0 0,0 0 0 0 0,0 0 0 0 0,0 0 0 0 0,1 0 0 0 0,-1 0 0 0 0,1 0 0 0 0,0 0 0 0 0,0 0 0 0 0,1 0 0 0 0,-1 0 0 0 0,1 0 0 0 0,0 0 0 0 0,0 0 0 0 0,0 0 0 0 0,0 0 0 0 0,1 0 0 0 0,-1 0 0 0 0,1 1 0 0 0,0-1 0 0 0,3-3 0 0 0,10-8 0 0 0,1 1 0 0 0,1 0 0 0 0,28-18 0 0 0,-26 20 0 0 0,-1-1 0 0 0,-1 0 0 0 0,20-21 0 0 0,-6 6-880 0 0,-23 21 201 0 0,0 0 1 0 0,0 0-1 0 0,-1-1 1 0 0,0 0 0 0 0,7-11-1 0 0,-12 16 507 0 0,-1 0 0 0 0,1 0 0 0 0,-1 0-1 0 0,0-1 1 0 0,1 1 0 0 0,-2 0-1 0 0,1-1 1 0 0,0 1 0 0 0,-1-1-1 0 0,1 1 1 0 0,-1 0 0 0 0,0-1-1 0 0,0 1 1 0 0,-1-1 0 0 0,1 1-1 0 0,-1-1 1 0 0,1 1 0 0 0,-1-1-1 0 0,0 1 1 0 0,-3-5 0 0 0,-5-13-2372 0 0,-1 2-15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2:5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5527 0 0,'0'0'423'0'0,"0"0"164"0"0,0 0 1719 0 0,2 1 780 0 0,5 4 155 0 0,-5-4-309 0 0,0-1-1413 0 0,15 12 859 0 0,-15-10-1883 0 0,-2-2-89 0 0,0 0-19 0 0,2 1-28 0 0,2 0-281 0 0,0 1 0 0 0,0 0 0 0 0,-1 0 0 0 0,1 0 0 0 0,-1 0 0 0 0,1 1-1 0 0,-1-1 1 0 0,0 1 0 0 0,0 0 0 0 0,0 0 0 0 0,0 0 0 0 0,0 0 0 0 0,-1 1 0 0 0,4 4 0 0 0,10 25 486 0 0,-1 0 0 0 0,-2 1-1 0 0,-1 0 1 0 0,14 66 0 0 0,-23-79-476 0 0,0 0 0 0 0,-2 0 0 0 0,-1 31 1 0 0,-11 66 324 0 0,9-100-347 0 0,-6 37 117 0 0,-2 0 1 0 0,-3 0 0 0 0,-2-2 0 0 0,-27 63-1 0 0,39-109-177 0 0,-1 1 1 0 0,0 0-1 0 0,-1-1 0 0 0,0 0 0 0 0,0 0 0 0 0,-1-1 0 0 0,0 1 0 0 0,-12 9 0 0 0,13-12-115 0 0,1 0-1 0 0,-1 0 1 0 0,0-1-1 0 0,-1 0 1 0 0,1 0-1 0 0,-1-1 1 0 0,1 1-1 0 0,-1-1 0 0 0,0 0 1 0 0,0-1-1 0 0,1 1 1 0 0,-1-1-1 0 0,-9 0 1 0 0,12-1-67 0 0,1 0 0 0 0,0 0 0 0 0,0-1 0 0 0,-1 1 1 0 0,1-1-1 0 0,0 1 0 0 0,0-1 0 0 0,0 0 0 0 0,0 0 1 0 0,0 0-1 0 0,-3-2 0 0 0,-5-7-2792 0 0,9 9 2433 0 0,1 0 0 0 0,-1 0 0 0 0,1 0 0 0 0,0 0 0 0 0,-1 0 0 0 0,1 0 0 0 0,0 0 0 0 0,0-1 0 0 0,0 1 0 0 0,0 0 0 0 0,0-1 1 0 0,2-11-6564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8:0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21191 0 0,'0'12'1605'0'0,"1"2"-1036"0"0,1-1-1 0 0,1 1 0 0 0,0 0 1 0 0,1-1-1 0 0,8 23 0 0 0,4 11 1257 0 0,-6-12-978 0 0,5 12-143 0 0,-3 1 1 0 0,-1 0-1 0 0,3 49 0 0 0,-13-80-700 0 0,-1 0 1 0 0,-1 0-1 0 0,0-1 1 0 0,-1 1-1 0 0,-1 0 0 0 0,0-1 1 0 0,-1 0-1 0 0,-11 28 1 0 0,10-34-269 0 0,0 1 0 0 0,-1 0 0 0 0,0-1 1 0 0,-1 0-1 0 0,-11 12 0 0 0,10-14-438 0 0,0 0-1 0 0,0 0 0 0 0,-1-1 1 0 0,0 0-1 0 0,-1-1 0 0 0,-11 7 1 0 0,-7 1-8509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8:3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89 6447 0 0,'0'0'142'0'0,"0"-1"22"0"0,1-2-107 0 0,-2 3-54 0 0,1 0 7 0 0,7-7 124 0 0,6-8 103 0 0,-11 14-64 0 0,-1-1-1 0 0,1 0 1 0 0,-1 0 0 0 0,0 0-1 0 0,0 0 1 0 0,0 0 0 0 0,1-3-1 0 0,-2 3 340 0 0,0 2 0 0 0,2-4-14 0 0,-1-3 415 0 0,1 4 4332 0 0,-1 2-5031 0 0,0 1-1 0 0,0-1 0 0 0,0 0 1 0 0,0 0-1 0 0,0 0 0 0 0,0 0 1 0 0,-1 0-1 0 0,1 0 0 0 0,0 0 1 0 0,-1 0-1 0 0,2-2 0 0 0,-2 1 230 0 0,0 2-222 0 0,0 0 166 0 0,3-7 399 0 0,-1 4 1916 0 0,6 0-2481 0 0,-5 9 439 0 0,-2-1-445 0 0,2 4 524 0 0,-1 13-377 0 0,1 14-345 0 0,1 58-18 0 0,-2-46 1 0 0,-1 14 0 0 0,-2-47 0 0 0,1-4 0 0 0,0-1 0 0 0,0 1 0 0 0,3 17 0 0 0,-1-15 0 0 0,1 1 0 0 0,0 0 0 0 0,0-1 0 0 0,-3 0 0 0 0,-1 0 0 0 0,-1 0 0 0 0,-2 8 0 0 0,-2-1 0 0 0,2-6 0 0 0,-8 16 0 0 0,-1-6 0 0 0,0 0-587 0 0,6-18-389 0 0,2-2 712 0 0,-3 1 179 0 0,6-4 406 0 0,2-1 154 0 0,0 0 33 0 0,-2 1-222 0 0,1-1-355 0 0,1 0 1 0 0,-1 0-1 0 0,1 0 0 0 0,0 0 0 0 0,-1 0 0 0 0,1 0 0 0 0,-1 0 0 0 0,1 0 0 0 0,0 0 0 0 0,-1 0 0 0 0,1 0 0 0 0,-1 0 0 0 0,1 0 0 0 0,0 0 0 0 0,-1 0 1 0 0,1 0-1 0 0,-1-1 0 0 0,1 1 0 0 0,0 0 0 0 0,-1 0 0 0 0,1 0 0 0 0,0-1 0 0 0,-1 1 0 0 0,0-1 5 0 0,0 0-1 0 0,0 0 1 0 0,0 0 0 0 0,1 0-1 0 0,-1 0 1 0 0,0 0 0 0 0,1 0-1 0 0,-1 0 1 0 0,0 0-1 0 0,1-1 1 0 0,0 1 0 0 0,-1 0-1 0 0,1 0 1 0 0,0-1 0 0 0,-1 1-1 0 0,1 0 1 0 0,0 0 0 0 0,0-1-1 0 0,0 1 1 0 0,0 0-1 0 0,0 0 1 0 0,0-1 0 0 0,1 1-1 0 0,-1 0 1 0 0,0 0 0 0 0,1-1-1 0 0,0-1 1 0 0,1-6-1458 0 0,-2-13-1475 0 0,-3 11 1462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8:3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13 312 8287 0 0,'0'0'382'0'0,"0"0"-8"0"0,-5-9 2616 0 0,-2-21 2724 0 0,6 28-5170 0 0,5-11 484 0 0,23-55 1800 0 0,-11 31-1560 0 0,17-23 867 0 0,-20 35-2120 0 0,-8 16 10 0 0,0-1-1 0 0,6-16 1 0 0,-10 25 11 0 0,-1 1-1 0 0,0-1 1 0 0,1 1-1 0 0,-1-1 1 0 0,0 1-1 0 0,1-1 0 0 0,-1 1 1 0 0,1-1-1 0 0,-1 1 1 0 0,1 0-1 0 0,-1-1 1 0 0,1 1-1 0 0,-1 0 1 0 0,1-1-1 0 0,-1 1 1 0 0,1 0-1 0 0,0 0 1 0 0,-1-1-1 0 0,1 1 1 0 0,2-1 113 0 0,4-5 360 0 0,-5 4-66 0 0,0 2-294 0 0,7-2-132 0 0,-5 1-17 0 0,-1 0 0 0 0,0 1 0 0 0,1-1 0 0 0,-1 1 0 0 0,0 0 0 0 0,1 0 0 0 0,-1 0-1 0 0,1 0 1 0 0,-1 0 0 0 0,0 1 0 0 0,4 0 0 0 0,19 5 0 0 0,-22-4 0 0 0,11 5 0 0 0,15 8 0 0 0,-27-13 0 0 0,1 0 0 0 0,-1 0 0 0 0,1 0 0 0 0,0-1 0 0 0,0 1 0 0 0,0-1 0 0 0,0 0 0 0 0,0 0 0 0 0,7 0 0 0 0,-8-1 0 0 0,0 1 0 0 0,0-1 0 0 0,0 1 0 0 0,1-1 0 0 0,-1 1 0 0 0,0 0 0 0 0,6 3 0 0 0,-1-1 0 0 0,14 4 0 0 0,-3 3 0 0 0,-9-5 0 0 0,-1 6 0 0 0,-7-8 0 0 0,-1 0 0 0 0,0 0 0 0 0,0 0 0 0 0,0 0 0 0 0,-1 0 0 0 0,1 0 0 0 0,-1 0 0 0 0,1 0 0 0 0,-1 0 0 0 0,0 0 0 0 0,0 1 0 0 0,-1 2 0 0 0,-9 41 0 0 0,4-26 0 0 0,5-13 0 0 0,-1-1 0 0 0,0 1 0 0 0,-1-1 0 0 0,0 1 0 0 0,0-1 0 0 0,0 0 0 0 0,-1 0 0 0 0,0 0 0 0 0,-5 6 0 0 0,-10 11-237 0 0,8-10-358 0 0,-15 17-1 0 0,23-28 498 0 0,-1 0 0 0 0,1 1 0 0 0,-1-2 0 0 0,0 1 0 0 0,0 0 0 0 0,0-1 0 0 0,0 1 0 0 0,-1-1 0 0 0,-6 2 0 0 0,9-3-414 0 0,2-1 0 0 0,0 0-204 0 0,-1-3-78 0 0,-1 1 0 0 0,1-1 0 0 0,0 1 1 0 0,0-1-1 0 0,0 0 0 0 0,-1-2 0 0 0,2-6-1253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8:3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 8287 0 0,'0'0'382'0'0,"0"0"-8"0"0,2 0-240 0 0,8-3-815 0 0,-2 2 7527 0 0,-8 1-6702 0 0,1 1 0 0 0,-1-1 1 0 0,0 0-1 0 0,0 1 1 0 0,0-1-1 0 0,0 1 0 0 0,1-1 1 0 0,-1 0-1 0 0,0 1 1 0 0,0-1-1 0 0,0 1 0 0 0,0-1 1 0 0,0 1-1 0 0,0-1 1 0 0,0 1-1 0 0,0-1 0 0 0,0 0 1 0 0,0 1-1 0 0,-1-1 1 0 0,1 1-1 0 0,0-1 0 0 0,0 0 1 0 0,0 1-1 0 0,-13 39 3053 0 0,9-29-2298 0 0,3-9-455 0 0,0 0-289 0 0,-3 5-66 0 0,-10 19 899 0 0,-15 39 0 0 0,19-42-988 0 0,6-16 0 0 0,1 0 0 0 0,-5 14 0 0 0,-1 14 0 0 0,-38 174 0 0 0,47-209 0 0 0,-16 150-564 0 0,15-126 400 0 0,0 0 0 0 0,2 0 0 0 0,1-1 0 0 0,6 30 0 0 0,-6-49-279 0 0,-1-3 437 0 0,0 0 0 0 0,-1 0 0 0 0,1 0 0 0 0,0 0 0 0 0,0 0 0 0 0,0 0 0 0 0,0 0 0 0 0,0 0 0 0 0,0-1 0 0 0,0 1 0 0 0,0 0 0 0 0,0-1 0 0 0,1 1 0 0 0,-1 0 0 0 0,0-1 0 0 0,0 0 0 0 0,1 1 0 0 0,-1-1 0 0 0,0 0 0 0 0,1 0 0 0 0,-1 1 0 0 0,0-1 0 0 0,0 0 0 0 0,1 0 0 0 0,-1 0 0 0 0,0-1-1 0 0,1 1 1 0 0,-1 0 0 0 0,2-1 0 0 0,0-1 9 0 0,0 1 0 0 0,0-1 0 0 0,0 0 0 0 0,-1 0 0 0 0,1 0-1 0 0,-1 0 1 0 0,1-1 0 0 0,1-2 0 0 0,-2 3-13 0 0,6-7-63 0 0,-1 0 0 0 0,0 0 0 0 0,-1-1 1 0 0,6-12-1 0 0,-4 7-1225 0 0,-2-1 0 0 0,7-19 1 0 0,-7 14-238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8:4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115 113 6447 0 0,'0'0'142'0'0,"0"0"22"0"0,0 0 13 0 0,1-2-20 0 0,3-4-578 0 0,1-1 9856 0 0,-7 6-5272 0 0,-3 2-4561 0 0,3 0 886 0 0,2-1-476 0 0,0 0 0 0 0,0 0 0 0 0,0 0 0 0 0,0 0 0 0 0,0 0 0 0 0,0 0 0 0 0,1 1-1 0 0,-1-1 1 0 0,0 0 0 0 0,0 0 0 0 0,0 0 0 0 0,0 0 0 0 0,0 0 0 0 0,0 0 0 0 0,0 0 0 0 0,0 0 0 0 0,0 0 0 0 0,0 0 0 0 0,0 1 0 0 0,-1-1 0 0 0,1 0 0 0 0,0 0 0 0 0,0 0 0 0 0,0 0 0 0 0,0 0 0 0 0,0 0 0 0 0,0 0 0 0 0,0 0 0 0 0,0 0-1 0 0,0 0 1 0 0,0 0 0 0 0,0 0 0 0 0,0 1 0 0 0,0-1 0 0 0,0 0 0 0 0,0 0 0 0 0,0 0 0 0 0,0 0 0 0 0,-1 0 0 0 0,1 0 0 0 0,0 0 0 0 0,0 0 0 0 0,0 0 0 0 0,0 0 0 0 0,0 0 0 0 0,0 0 0 0 0,0 0 0 0 0,0 0 0 0 0,0 0 0 0 0,0 0 0 0 0,-1 0 0 0 0,1 0-1 0 0,0 0 1 0 0,0 0 0 0 0,0 0 0 0 0,0 0 0 0 0,0 0 0 0 0,0 0 0 0 0,0 0 0 0 0,0 0 0 0 0,-6 0 80 0 0,-4 14 204 0 0,7-11-296 0 0,2-2 0 0 0,0 1 0 0 0,0-1 0 0 0,0 0 0 0 0,1 1 0 0 0,-1-1 0 0 0,0 1 0 0 0,1-1 0 0 0,-1 1 0 0 0,1 0 0 0 0,0-1 0 0 0,-1 1 0 0 0,1 2 0 0 0,-2 8 0 0 0,0 1 0 0 0,0 0 0 0 0,2 0 0 0 0,-1-1 0 0 0,3 21 0 0 0,-5 31 0 0 0,0 54 0 0 0,3-105 0 0 0,-1-1 0 0 0,0-3 0 0 0,2-27 0 0 0,-3 5 0 0 0,1 12 0 0 0,1 0 0 0 0,0-1 0 0 0,-1 1 0 0 0,1-1 0 0 0,0 1 0 0 0,0-1 0 0 0,0 1 0 0 0,0-1 0 0 0,0 1 0 0 0,0-1 0 0 0,0 1 0 0 0,0-1 0 0 0,1 1 0 0 0,-1 0 0 0 0,1-3 0 0 0,0 4 0 0 0,-1-1 0 0 0,0 1 0 0 0,0-1 0 0 0,0 1 0 0 0,0 0 0 0 0,1-1 0 0 0,-1 1 0 0 0,0-1 0 0 0,0 1 0 0 0,0-1 0 0 0,0 1 0 0 0,0-1 0 0 0,0 1 0 0 0,0-1 0 0 0,0 1 0 0 0,-1-1 0 0 0,1 1 0 0 0,0-1 0 0 0,0 0 0 0 0,-4-10 0 0 0,3-10 0 0 0,1 20 0 0 0,0 0 0 0 0,0 0 0 0 0,-1 0 0 0 0,1 0 0 0 0,0-1 0 0 0,0 1 0 0 0,-1 0 0 0 0,1 0 0 0 0,-1 0 0 0 0,1 0 0 0 0,-1 0 0 0 0,1 0 0 0 0,-1 0 0 0 0,0 0 0 0 0,0 0 0 0 0,0-1 0 0 0,-3-3 0 0 0,2 2 0 0 0,-12-22 0 0 0,6 10 0 0 0,-4 2 0 0 0,9 9 146 0 0,1 0 1 0 0,-1 0-1 0 0,1 0 0 0 0,0 0 1 0 0,0-1-1 0 0,1 1 0 0 0,-1 0 0 0 0,1-1 1 0 0,0 0-1 0 0,0 1 0 0 0,1-1 1 0 0,-1 1-1 0 0,1-6 0 0 0,0 7-147 0 0,0 1 1 0 0,0 0-1 0 0,0-1 0 0 0,1 1 0 0 0,-1 0 1 0 0,0-1-1 0 0,1 1 0 0 0,1-3 0 0 0,5-16 80 0 0,2 2 802 0 0,7-10 198 0 0,-14 23-1076 0 0,2 0 1 0 0,-1 0-1 0 0,1 0 0 0 0,0 0 1 0 0,7-7-1 0 0,-2 3-4 0 0,1 2 0 0 0,0-1 0 0 0,12-6 0 0 0,-21 14 1 0 0,17-9 0 0 0,17 0 0 0 0,6 2 0 0 0,-26 7 0 0 0,-1 3 0 0 0,-11-1 0 0 0,2 1 0 0 0,9 13 0 0 0,-6-2 0 0 0,-7-10 0 0 0,0 0 0 0 0,0 1 0 0 0,0-1 0 0 0,0 0 0 0 0,-1 0 0 0 0,1 1 0 0 0,-1-1 0 0 0,0 0 0 0 0,1 1 0 0 0,-2-1 0 0 0,1 0 0 0 0,0 1 0 0 0,-1-1 0 0 0,0 4 0 0 0,-3 3 0 0 0,1-1 0 0 0,-1-1 0 0 0,-8 14 0 0 0,1-1 0 0 0,8-16 0 0 0,1 0 0 0 0,0-1 0 0 0,0 0 0 0 0,-1 0 0 0 0,0 0 0 0 0,0-1 0 0 0,0 1 0 0 0,0 0 0 0 0,-1-1 0 0 0,1 0 0 0 0,-7 4 0 0 0,0 1 0 0 0,2-3 0 0 0,8-7 0 0 0,5 1 0 0 0,-2 2 0 0 0,0 0 0 0 0,-1 0 0 0 0,1 0 0 0 0,0 0 0 0 0,0 1 0 0 0,-1-1 0 0 0,1 1 0 0 0,-1 0 0 0 0,1-1 0 0 0,-1 1 0 0 0,0 0 0 0 0,1 0 0 0 0,-1 1 0 0 0,0-1 0 0 0,-1 0 0 0 0,1 1 0 0 0,0-1 0 0 0,1 5 0 0 0,1 0 0 0 0,0 2 0 0 0,0-1 0 0 0,-1 0 0 0 0,4 17 0 0 0,-6-13 0 0 0,-1 0 0 0 0,1-1 0 0 0,-2 1 0 0 0,0 0 0 0 0,0-1 0 0 0,-4 16 0 0 0,4-22 0 0 0,1-3 0 0 0,-1 0 0 0 0,1-1 0 0 0,-1 1 0 0 0,1-1 0 0 0,-1 1 0 0 0,0 0 0 0 0,0-1 0 0 0,1 1 0 0 0,-1-1 0 0 0,0 0 0 0 0,0 1 0 0 0,0-1 0 0 0,-1 0 0 0 0,-1 2 0 0 0,2-1 0 0 0,0 0 0 0 0,-1 0 0 0 0,1-1 0 0 0,-1 1 0 0 0,0-1 0 0 0,0 1 0 0 0,-2 1 0 0 0,0-1 0 0 0,-1 0 0 0 0,0 0 0 0 0,0-1 0 0 0,-7 2 0 0 0,9-2-133 0 0,0 0 0 0 0,0-1-1 0 0,-1 1 1 0 0,1-1 0 0 0,0 0 0 0 0,0 0-1 0 0,-1 0 1 0 0,1-1 0 0 0,0 1 0 0 0,0-1-1 0 0,-1 0 1 0 0,1 0 0 0 0,0 0 0 0 0,-6-2-1 0 0,6 1-312 0 0,0 0 0 0 0,0 0 0 0 0,0-1 0 0 0,0 1 0 0 0,0-1 0 0 0,1 1 0 0 0,-1-1 0 0 0,1 0 0 0 0,-1 0 0 0 0,1 0 0 0 0,0 0 0 0 0,-2-5 0 0 0,0 0-7341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8:4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20 8287 0 0,'0'0'382'0'0,"0"0"-8"0"0,5-16 2616 0 0,-5 13 4895 0 0,-2 6-6300 0 0,-10 23-1174 0 0,10-23 320 0 0,0 22 143 0 0,-2 21-874 0 0,-48 181 0 0 0,-16-19 0 0 0,41-128 0 0 0,24-71 0 0 0,0-1 0 0 0,-1-3-133 0 0,3-4-563 0 0,1-1-257 0 0,0 0-831 0 0,-1-1-3260 0 0,-3-4-1394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8:4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11975 0 0,'0'0'267'0'0,"0"0"42"0"0,0 0 17 0 0,0 0-28 0 0,0 0-58 0 0,0 0 491 0 0,0 0 238 0 0,0 0 45 0 0,0 0-61 0 0,0 0-288 0 0,0 0-121 0 0,0 0-28 0 0,0 0-4 0 0,0 0 0 0 0,0 0 0 0 0,0 0 0 0 0,0 0 70 0 0,0 0 288 0 0,0 0 122 0 0,0 0 28 0 0,0 0-133 0 0,-1 9-550 0 0,2 1-337 0 0,-1-5 0 0 0,1 0 0 0 0,-1-1 0 0 0,0 1 0 0 0,0 0 0 0 0,-1 0 0 0 0,-1 8 0 0 0,-1 5 0 0 0,0 1 0 0 0,-1 21 0 0 0,1-6 0 0 0,-5 93 0 0 0,6-101 0 0 0,-6 10-87 0 0,5-27-33 0 0,7-25-60 0 0,-2 8-969 0 0,-1 0 0 0 0,0 1 0 0 0,0-1-1 0 0,0 0 1 0 0,-1-14 0 0 0,-2 11-5673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8:4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15663 0 0,'0'0'356'0'0,"0"0"50"0"0,0 0 20 0 0,0 0-42 0 0,1-2-250 0 0,0 1-122 0 0,0 0-8 0 0,-1 1-1 0 0,0-1 1 0 0,1 0 0 0 0,-1 1-1 0 0,0-1 1 0 0,0 1 0 0 0,1-1-1 0 0,-1 0 1 0 0,0 1 0 0 0,0-1-1 0 0,0 0 1 0 0,0 1-1 0 0,0-1 1 0 0,0 0 0 0 0,0 1-1 0 0,0-1 1 0 0,0 1 0 0 0,0-1-1 0 0,-1 0 1 0 0,3-8 947 0 0,0 1-1 0 0,1-1 1 0 0,0 1 0 0 0,0 0-1 0 0,7-11 1 0 0,-3 5-546 0 0,2-1 0 0 0,-1 1 0 0 0,2 1 1 0 0,0 0-1 0 0,1 0 0 0 0,0 1 0 0 0,0 0 0 0 0,1 1 1 0 0,1 1-1 0 0,25-17 0 0 0,-34 23-405 0 0,-3 4 0 0 0,1-1 0 0 0,-1 0 0 0 0,0 0 0 0 0,1 0 0 0 0,-1 1 0 0 0,0-1 0 0 0,1 0 0 0 0,-1 1 0 0 0,1-1 0 0 0,-1 1 0 0 0,1 0 0 0 0,-1-1 0 0 0,1 1 0 0 0,1 0 0 0 0,0 0 0 0 0,-1 0 0 0 0,1 0 0 0 0,0 0 0 0 0,-1 1 0 0 0,1-1 0 0 0,-1 1 0 0 0,1-1 0 0 0,-1 1 0 0 0,1 0 0 0 0,-1 0 0 0 0,0 0 0 0 0,1 0 0 0 0,-1 0 0 0 0,0 1 0 0 0,0-1 0 0 0,0 1 0 0 0,0-1 0 0 0,0 1 0 0 0,0 0 0 0 0,0 0 0 0 0,0 0 0 0 0,-1 0 0 0 0,1 0 0 0 0,-1 0 0 0 0,2 4 0 0 0,1 0 0 0 0,0 1 0 0 0,-1 0 0 0 0,0 0 0 0 0,0 1 0 0 0,-1-1 0 0 0,0 1 0 0 0,2 9 0 0 0,-3-10-64 0 0,-1 0-1 0 0,0-1 1 0 0,-1 1-1 0 0,1 0 1 0 0,-1-1 0 0 0,0 1-1 0 0,-1-1 1 0 0,0 1-1 0 0,0-1 1 0 0,0 1 0 0 0,-1-1-1 0 0,-4 8 1 0 0,-3 3-184 0 0,-1-1 1 0 0,0 0 0 0 0,-14 14-1 0 0,16-20 63 0 0,-1 0-1 0 0,0-1 1 0 0,-20 15-1 0 0,21-18-1394 0 0,0-1 0 0 0,-19 8 0 0 0,19-12-977 0 0,8-1 2079 0 0,-1 0-1058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8:4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13823 0 0,'0'0'630'0'0,"0"0"-13"0"0,0 0-320 0 0,0 0 105 0 0,0 0 87 0 0,0 0 20 0 0,0 0 3 0 0,0 0 0 0 0,0 0 0 0 0,0 0 0 0 0,0 0 0 0 0,0 0 0 0 0,0 0 0 0 0,0 0 0 0 0,0 0 0 0 0,0 0 0 0 0,0 0 0 0 0,0 0 0 0 0,0 0-69 0 0,1 1-294 0 0,6 5-133 0 0,0 1-16 0 0,3 1 0 0 0,-7-8 0 0 0,0 1 0 0 0,12 15 0 0 0,-14-15 10 0 0,0 0 0 0 0,0 0-1 0 0,0 0 1 0 0,0 0 0 0 0,0 0-1 0 0,-1 0 1 0 0,1 1 0 0 0,0-1 0 0 0,0 0-1 0 0,-1 1 1 0 0,1-1 0 0 0,-1 0-1 0 0,1 1 1 0 0,-1-1 0 0 0,0 1-1 0 0,0-1 1 0 0,1 1 0 0 0,-1-1 0 0 0,0 0-1 0 0,0 1 1 0 0,0-1 0 0 0,-1 3-1 0 0,1 0 211 0 0,-3 6-35 0 0,1 1 1 0 0,-1-1-1 0 0,-1 0 1 0 0,0-1-1 0 0,0 1 1 0 0,-1-1-1 0 0,-10 15 1 0 0,4-5-65 0 0,-19 36-121 0 0,27-46 0 0 0,4 0 0 0 0,7 1 0 0 0,15 4 0 0 0,-19-11 0 0 0,4-1 0 0 0,18-1 0 0 0,0 2-201 0 0,-24-3-850 0 0,-2 0-385 0 0,0 0-78 0 0,0 0-20 0 0,0 0-2 0 0,0 0 0 0 0,0 0 0 0 0,0 0 0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8:4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0 105 0 0,0 0 410 0 0,0 0 184 0 0,0 0 40 0 0,0 0-63 0 0,0 0-290 0 0,0 0-121 0 0,0 0-28 0 0,0 0 66 0 0,0 0 288 0 0,0 0 122 0 0,0 0 28 0 0,0 0-65 0 0,11 4 770 0 0,-8-3-1655 0 0,-1 0 0 0 0,1 1-1 0 0,0-1 1 0 0,-1 1 0 0 0,1 0 0 0 0,-1 0-1 0 0,0 0 1 0 0,1 0 0 0 0,-1 0 0 0 0,0 0-1 0 0,0 1 1 0 0,0-1 0 0 0,-1 1 0 0 0,1-1-1 0 0,1 4 1 0 0,3 7 377 0 0,0 0-1 0 0,4 15 1 0 0,-3-6-239 0 0,4 9-208 0 0,-2 1 0 0 0,-2 1 0 0 0,8 62 0 0 0,-14-18 0 0 0,-1-48 0 0 0,-1 1 0 0 0,-2 1 0 0 0,-8 31 0 0 0,3-10 0 0 0,0-12 0 0 0,-18 53 0 0 0,15-57 0 0 0,5-24 0 0 0,5-10 0 0 0,0-1 0 0 0,0 1 0 0 0,0 0 0 0 0,0 0 0 0 0,0 0 0 0 0,0 1 0 0 0,1-1 0 0 0,-1 0 0 0 0,1 0 0 0 0,-1 0 0 0 0,1 0 0 0 0,0 5 0 0 0,-2 0-64 0 0,2-6-273 0 0,0-1-138 0 0,0 0-33 0 0,0 0-72 0 0,0 0-285 0 0,0 0-126 0 0,0 0-802 0 0,0 0-3252 0 0,0 0-1393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0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229 187 5527 0 0,'0'0'423'0'0,"0"0"-80"0"0,0 0 694 0 0,0 0 328 0 0,0 0 67 0 0,0 0-128 0 0,0 0-572 0 0,0 0-253 0 0,0 0-51 0 0,-1-2-32 0 0,-2-5-207 0 0,-3-6 483 0 0,1 0 0 0 0,-4-15 0 0 0,9 26-549 0 0,-1 0 105 0 0,-9-26 3677 0 0,10 26-3369 0 0,0 2-33 0 0,0-2-14 0 0,0-6-185 0 0,2 0-1 0 0,-1 0 1 0 0,1 0 0 0 0,0 0-1 0 0,0 0 1 0 0,4-7-1 0 0,-3 5-249 0 0,-4 1-41 0 0,-4 4-13 0 0,-4 7 0 0 0,7-1 2 0 0,0 0 0 0 0,0 0 0 0 0,0 0 0 0 0,1 1 0 0 0,-1-1 0 0 0,0 1 0 0 0,1-1 1 0 0,-1 1-1 0 0,1 0 0 0 0,-1-1 0 0 0,1 1 0 0 0,0 0 0 0 0,-2 4 0 0 0,-2 5 14 0 0,1 1 0 0 0,-3 13 0 0 0,-3 18 269 0 0,-5 66 0 0 0,12-84-113 0 0,0 13 182 0 0,-1 13 58 0 0,-8 9 308 0 0,-41 116-1 0 0,37-130-515 0 0,-20 93 0 0 0,32-107-151 0 0,4-32-6 0 0,-1 7-132 0 0,1-7 105 0 0,1 1 1 0 0,-1-1 0 0 0,0 0-1 0 0,0 1 1 0 0,1-1-1 0 0,-1 0 1 0 0,0 0 0 0 0,1 1-1 0 0,-1-1 1 0 0,1 0 0 0 0,-1 0-1 0 0,0 1 1 0 0,1-1-1 0 0,-1 0 1 0 0,1 0 0 0 0,-1 0-1 0 0,1 0 1 0 0,-1 1-1 0 0,0-1 1 0 0,1 0 0 0 0,-1 0-1 0 0,1 0 1 0 0,-1 0 0 0 0,1 0-1 0 0,-1 0 1 0 0,1 0-1 0 0,0-1 1 0 0,-1 1-17 0 0,1 0 0 0 0,0 0 0 0 0,0 0 0 0 0,-1 0 0 0 0,1-1 0 0 0,0 1 0 0 0,-1 0 0 0 0,1 0 0 0 0,0-1 0 0 0,-1 1 0 0 0,1-1 0 0 0,-1 1 0 0 0,1 0 0 0 0,-1-1 0 0 0,1 1 0 0 0,0-1 0 0 0,-1 1 0 0 0,1-2 0 0 0,1 0 0 0 0,10-9-16 0 0,-11 6-25 0 0,0 0-10 0 0,0-2-212 0 0,0 1 1 0 0,0-1-1 0 0,0-12 0 0 0,-1 1-3311 0 0,0 6-1571 0 0,0-2-2585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8:4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11975 0 0,'0'0'267'0'0,"0"0"42"0"0,0 0 17 0 0,0 0-28 0 0,0 0-58 0 0,0 0 491 0 0,0 0 238 0 0,0 0 45 0 0,0 0-61 0 0,0 0-288 0 0,0 0-121 0 0,0 0-28 0 0,0 0-72 0 0,0 0-217 0 0,0 0 161 0 0,0 0 100 0 0,0 0 21 0 0,0 0 3 0 0,0 0 0 0 0,0 0 0 0 0,0 0 0 0 0,0 0-69 0 0,0 0-222 0 0,0 0 166 0 0,0 0 101 0 0,0 0 21 0 0,0 0-66 0 0,2 0-294 0 0,9-3-145 0 0,0 0 0 0 0,0 1 0 0 0,12-1 0 0 0,-17 2-4 0 0,15-1 0 0 0,1 2 0 0 0,-1 0-64 0 0,-10-1 30 0 0,-9 1-3411 0 0,-1 0-3670 0 0,-1 0 677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8:4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17503 0 0,'0'0'399'0'0,"0"0"60"0"0,0 0 21 0 0,0 0-59 0 0,1-1-276 0 0,4-4 412 0 0,0 0 1 0 0,1 0-1 0 0,8-5 0 0 0,-5 3 206 0 0,-8 6-251 0 0,1 1 0 0 0,2-3-335 0 0,0 1 213 0 0,1 0 0 0 0,-1 0 0 0 0,1 1 1 0 0,7-3-1 0 0,-3 4-374 0 0,0 2-285 0 0,-7 0-67 0 0,0-1-1 0 0,-1 0 1 0 0,1 1 0 0 0,0 0 0 0 0,-1-1 0 0 0,0 1-1 0 0,1 0 1 0 0,-1-1 0 0 0,0 1 0 0 0,0 0 0 0 0,0 0-1 0 0,0 0 1 0 0,1 3 0 0 0,-1-2-298 0 0,1 0-1412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8:5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52 8287 0 0,'0'0'191'0'0,"0"0"26"0"0,0 0 9 0 0,1-2-34 0 0,1-4-78 0 0,-2 5 274 0 0,0 1 110 0 0,0 0 12 0 0,0-2 2 0 0,-3-8 512 0 0,3 10-512 0 0,1-7 281 0 0,0 3 3022 0 0,1-3-3303 0 0,-1 5 0 0 0,-1 2 0 0 0,0 0 0 0 0,0 0 0 0 0,0-2 0 0 0,0 1-196 0 0,1-5-411 0 0,-2 4 3026 0 0,-7 7-2915 0 0,0 5-16 0 0,-5 5 0 0 0,11-12 0 0 0,-5 13 0 0 0,-5 8 0 0 0,6-13 0 0 0,2-5 0 0 0,10-14 0 0 0,4 3 0 0 0,2 6 0 0 0,-2 6 0 0 0,4 5 0 0 0,-12-8 0 0 0,7 11 0 0 0,-2-4 0 0 0,-1 2 0 0 0,-1 0 0 0 0,0 1 0 0 0,-2 0 0 0 0,-2-1 0 0 0,-4 0 0 0 0,-2-2 0 0 0,4-8 0 0 0,0-1 0 0 0,0 0 0 0 0,0 1 0 0 0,-1-1 0 0 0,1 0 0 0 0,0 0 0 0 0,-1 0 0 0 0,0 0 0 0 0,0 0 0 0 0,1 0 0 0 0,-1 0 0 0 0,0 0 0 0 0,-3 1 0 0 0,-4 4 0 0 0,7-4 0 0 0,-12 9 0 0 0,4-7 0 0 0,1-1 0 0 0,-2-3 0 0 0,3-5 0 0 0,3-3 0 0 0,1-1 0 0 0,2-1 0 0 0,-1-1 0 0 0,0 2-64 0 0,2 7-273 0 0,1 1-138 0 0,0 0-33 0 0,0 0-276 0 0,0 0-1144 0 0,-3-2-1305 0 0,-2-4 1496 0 0,4 4-821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8:5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13823 0 0,'0'0'315'0'0,"0"0"45"0"0,0 0 21 0 0,0 0-49 0 0,0 0-149 0 0,0 0 194 0 0,0 0 110 0 0,0 0 22 0 0,0 0 3 0 0,0 0 0 0 0,0 0 0 0 0,0 0 0 0 0,0 0 0 0 0,0 0 0 0 0,3 0 0 0 0,5-1-92 0 0,0 0 1 0 0,0-1-1 0 0,0 1 0 0 0,1-1 0 0 0,-2-1 0 0 0,1 0 0 0 0,9-4 0 0 0,-11 5-197 0 0,60-26 1409 0 0,-53 22-1632 0 0,0 3 0 0 0,1 5 0 0 0,-1 0 0 0 0,1 2 0 0 0,-6 0 0 0 0,-16 1-269 0 0,0-1-1135 0 0,7-3-511 0 0,1-1-1131 0 0,0 0-4120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0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 6447 0 0,'0'0'298'0'0,"0"0"-10"0"0,0 0-50 0 0,0 0 493 0 0,0 0 238 0 0,0 0 45 0 0,0 0-61 0 0,0 0-288 0 0,0 0-121 0 0,0 0-28 0 0,0 0-4 0 0,0 0 0 0 0,0 0 0 0 0,0 0 0 0 0,0 0 0 0 0,0 0 0 0 0,0 0 0 0 0,0 0 0 0 0,0-2 0 0 0,0-1 49 0 0,0 1 4620 0 0,-3 25-4675 0 0,-11 60-506 0 0,7-28 0 0 0,8-44 0 0 0,3-9 0 0 0,2-4 0 0 0,-2 1 0 0 0,11-10 0 0 0,-14 10 0 0 0,19-20 0 0 0,-17 17 0 0 0,0 1 0 0 0,0-1 0 0 0,0 1 0 0 0,0-1 0 0 0,1 1 0 0 0,0 0 0 0 0,-1 1 0 0 0,1-1 0 0 0,0 1 0 0 0,0-1 0 0 0,1 1 0 0 0,5-2 0 0 0,3-1 0 0 0,-1 2 0 0 0,1 2 0 0 0,-1 2 0 0 0,0 1 0 0 0,1 0 0 0 0,-1-2 0 0 0,-1-3 0 0 0,-10 3 21 0 0,0 0 0 0 0,0-1 0 0 0,0 1 0 0 0,0 0 0 0 0,0-1 0 0 0,0 1-1 0 0,-1-1 1 0 0,1 1 0 0 0,0-1 0 0 0,0 1 0 0 0,0-1 0 0 0,-1 0 0 0 0,1 1 0 0 0,0-1 0 0 0,-1 0 0 0 0,1 0-1 0 0,-1 1 1 0 0,1-1 0 0 0,0-1 0 0 0,0 1-2004 0 0,2 0-4109 0 0,-3 1 4045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0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15663 0 0,'0'0'356'0'0,"0"0"50"0"0,0 0 20 0 0,0 0-42 0 0,0 0-180 0 0,0 0 176 0 0,0 0 107 0 0,0 0 22 0 0,0 0 71 0 0,0 0 286 0 0,0 0 124 0 0,0 0 30 0 0,0 0-133 0 0,0 0-509 0 0,0 0 38 0 0,0 0 80 0 0,0 0 15 0 0,0 0-68 0 0,1 2-294 0 0,7 5-133 0 0,-2 5-16 0 0,-4-4 0 0 0,1 1 0 0 0,-2-1 0 0 0,1 1 0 0 0,-1-1 0 0 0,0 1 0 0 0,-1 0 0 0 0,-1 13 0 0 0,-11 60 0 0 0,12-81 0 0 0,-21 90 13 0 0,-2-5-90 0 0,23-84-260 0 0,0-2-138 0 0,0 0-33 0 0,0 0-72 0 0,0 0-285 0 0,0-26-6964 0 0,0 14 1391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0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10135 0 0,'0'0'464'0'0,"0"0"-9"0"0,0 0-155 0 0,0 0 443 0 0,0 0 227 0 0,-2 0 44 0 0,-1 0-485 0 0,-1 1 0 0 0,0 0-1 0 0,1-1 1 0 0,-1 1 0 0 0,1 0 0 0 0,-6 3 0 0 0,8-4-17 0 0,-10 21 4351 0 0,7-11-4464 0 0,1 1 0 0 0,0 0-1 0 0,0 1 1 0 0,1-1 0 0 0,-1 23 0 0 0,2 145-380 0 0,2-87-22 0 0,3 48 3 0 0,-4-129-126 0 0,1 0 0 0 0,1-1 1 0 0,0 1-1 0 0,0-1 0 0 0,1 1 0 0 0,0-1 0 0 0,1 0 1 0 0,0 0-1 0 0,1 0 0 0 0,8 13 0 0 0,-11-21 77 0 0,-1-1 0 0 0,0 1 0 0 0,1 0 0 0 0,-1-1 0 0 0,1 1-1 0 0,0-1 1 0 0,-1 0 0 0 0,1 0 0 0 0,0 1 0 0 0,0-1 0 0 0,0 0 0 0 0,0 0 0 0 0,0-1-1 0 0,0 1 1 0 0,0 0 0 0 0,0-1 0 0 0,0 1 0 0 0,0-1 0 0 0,0 0 0 0 0,0 1 0 0 0,1-1 0 0 0,-1 0-1 0 0,3-1 1 0 0,-1 1-399 0 0,0-1 0 0 0,-1 0 0 0 0,1 0 0 0 0,0 0 0 0 0,3-2 0 0 0,18-11-5553 0 0,-6 0 837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0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11975 0 0,'0'0'267'0'0,"0"0"42"0"0,0 0 17 0 0,0 0-28 0 0,0 0-58 0 0,0 0 491 0 0,0 0 238 0 0,0 0 45 0 0,1-1 8 0 0,1 0-517 0 0,0 0-1 0 0,0 0 1 0 0,0 0-1 0 0,0 0 1 0 0,0 0-1 0 0,0 1 1 0 0,0-1 0 0 0,4 0-1 0 0,-3 1-353 0 0,-1 0 0 0 0,1 0 0 0 0,0 0-1 0 0,-1 0 1 0 0,1 1 0 0 0,0-1 0 0 0,-1 1 0 0 0,1 0-1 0 0,-1-1 1 0 0,1 1 0 0 0,4 3 0 0 0,-6-4-148 0 0,0 1-1 0 0,1-1 1 0 0,-1 1 0 0 0,0-1-1 0 0,0 1 1 0 0,1 0 0 0 0,-1 0 0 0 0,0-1-1 0 0,0 1 1 0 0,0 0 0 0 0,0 0-1 0 0,0 0 1 0 0,0 0 0 0 0,1 2 0 0 0,1 1 45 0 0,3 3 47 0 0,-1-1 0 0 0,0 1-1 0 0,0 1 1 0 0,0-1 0 0 0,-1 1-1 0 0,0-1 1 0 0,-1 1 0 0 0,0 0 0 0 0,0 1-1 0 0,2 8 1 0 0,-1 2 139 0 0,-1-1-1 0 0,0 1 1 0 0,-1 30-1 0 0,-5 2-233 0 0,-1 0 0 0 0,-21 87 0 0 0,21-119 0 0 0,2-8 0 0 0,0 0 0 0 0,-1 0 0 0 0,0 0 0 0 0,-1-1 0 0 0,-8 16 0 0 0,0-5-2032 0 0,11-19 812 0 0,1-2-253 0 0,0 0-687 0 0,0 0-2683 0 0,0 0-1149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0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13823 0 0,'0'0'630'0'0,"0"0"-13"0"0,0 0-320 0 0,1 0 105 0 0,7-3 87 0 0,-6 3 20 0 0,0-1 3 0 0,4-2 512 0 0,-1 1 0 0 0,1 0 0 0 0,9-2 0 0 0,53-12 2051 0 0,-62 15-2848 0 0,-2 0-138 0 0,-1 0 0 0 0,1 1 0 0 0,0-1 0 0 0,0 1 0 0 0,0 0 0 0 0,-1 0 0 0 0,1 0 0 0 0,0 0 0 0 0,4 2 0 0 0,9 0-89 0 0,-13-4 0 0 0,-4 2 0 0 0,1-1 0 0 0,0 1 0 0 0,0-1 0 0 0,0 1 0 0 0,0-1 0 0 0,0 1 0 0 0,0 0 0 0 0,0-1 0 0 0,0 1 0 0 0,0 0 0 0 0,0 0 0 0 0,0 0 0 0 0,0-1 0 0 0,2 1 0 0 0,20-2 0 0 0,1 2 0 0 0,-21 0 0 0 0,0-1 0 0 0,0 1 0 0 0,0 0 0 0 0,0-1 0 0 0,0 1 0 0 0,4-3 0 0 0,-5 3 0 0 0,0 0 0 0 0,0-1 0 0 0,-1 1 0 0 0,1 0 0 0 0,0 0 0 0 0,0 0 0 0 0,0 0 0 0 0,-1 0 0 0 0,1 1 0 0 0,0-1 0 0 0,2 1 0 0 0,8 1 0 0 0,-3-1 0 0 0,0 0 0 0 0,0 0 0 0 0,1-1 0 0 0,-1 0 0 0 0,0 0 0 0 0,0-1 0 0 0,16-4 0 0 0,16-6 0 0 0,-37 10 0 0 0,0 0 0 0 0,0 0 0 0 0,0 0 0 0 0,0 0 0 0 0,1 1 0 0 0,7-1 0 0 0,7 3 0 0 0,-11-1 0 0 0,1-1 0 0 0,-1 1 0 0 0,13-2 0 0 0,-8 0 0 0 0,0 1 0 0 0,0 0 0 0 0,0 1 0 0 0,12 2 0 0 0,-11-2 0 0 0,1-3 0 0 0,22-3 0 0 0,-12 4 0 0 0,-16 2 0 0 0,0-1 0 0 0,0-1 0 0 0,0 0 0 0 0,-1 0 0 0 0,1-1 0 0 0,0 0 0 0 0,0-1 0 0 0,8-3 0 0 0,74-38 0 0 0,-86 41 0 0 0,0 1 0 0 0,0 1 0 0 0,1-1 0 0 0,-1 1 0 0 0,8-1 0 0 0,0 0 0 0 0,23-7 0 0 0,-11 3 0 0 0,59-9 0 0 0,-63 13 0 0 0,-10 1 0 0 0,-1-1 0 0 0,0 0 0 0 0,16-4 0 0 0,-2-1-4 0 0,116-37 80 0 0,-74 17 1900 0 0,-54 22-1976 0 0,6-1 0 0 0,-16 6 0 0 0,16-3 0 0 0,42-7 0 0 0,-52 9 0 0 0,32-12 0 0 0,-3-1 0 0 0,-36 13 0 0 0,2 0 0 0 0,-1 0 0 0 0,0 0 0 0 0,0 1 0 0 0,0-1 0 0 0,0 1 0 0 0,0-1 0 0 0,0 1 0 0 0,1 0 0 0 0,1 0 0 0 0,-2 0 0 0 0,0 0 0 0 0,0 0 0 0 0,-1 0 0 0 0,1-1 0 0 0,0 1 0 0 0,0 0 0 0 0,-1-1 0 0 0,1 0 0 0 0,0 1 0 0 0,-1-1 0 0 0,4-1 0 0 0,2-3 0 0 0,-5 3 0 0 0,1 1 0 0 0,-1-1 0 0 0,0 1 0 0 0,1-1 0 0 0,0 1 0 0 0,-1 0 0 0 0,6-1 0 0 0,17-5 0 0 0,-13 4 0 0 0,-2-1 0 0 0,-9 4-27 0 0,-1 0 0 0 0,0 0-1 0 0,1 0 1 0 0,-1-1 0 0 0,0 1 0 0 0,1 0-1 0 0,-1 0 1 0 0,0 0 0 0 0,1 0 0 0 0,-1 0-1 0 0,0 0 1 0 0,0 0 0 0 0,1 0 0 0 0,-1-1-1 0 0,0 1 1 0 0,0 0 0 0 0,1 0 0 0 0,-1 0-1 0 0,0-1 1 0 0,0 1 0 0 0,1 0 0 0 0,-1 0-1 0 0,0 0 1 0 0,0-1 0 0 0,0 1 0 0 0,0 0-1 0 0,1-1 1 0 0,-1 1 0 0 0,0 0 0 0 0,0 0-1 0 0,0-1 1 0 0,0 1 0 0 0,0 0 0 0 0,0-1-1 0 0,0 1 1 0 0,0 0 0 0 0,0-1 0 0 0,0 1-1 0 0,0 0 1 0 0,0-1 0 0 0,0 1 0 0 0,0 0-1 0 0,0 0 1 0 0,0-1 0 0 0,0 1 0 0 0,0-1-1 0 0,-10-7-2493 0 0,8 7 1830 0 0,-7-7-1836 0 0,8 7-29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0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22 130 8287 0 0,'0'0'191'0'0,"0"0"26"0"0,0 0 9 0 0,-2 0 110 0 0,1-1-24 0 0,0 1 0 0 0,0 0 0 0 0,0 0 1 0 0,0 0-1 0 0,0-1 0 0 0,1 1 0 0 0,-1-1 1 0 0,0 1-1 0 0,0 0 0 0 0,0-1 0 0 0,0 0 1 0 0,1 1-1 0 0,-1-1 0 0 0,0 1 0 0 0,1-1 0 0 0,-1 0 1 0 0,0 0-1 0 0,1 1 0 0 0,-1-1 0 0 0,1 0 1 0 0,-1 0-1 0 0,1 0 0 0 0,0 1 0 0 0,-1-1 1 0 0,1 0-1 0 0,0 0 0 0 0,-1 0 0 0 0,1 0 1 0 0,0 0-1 0 0,0-1 0 0 0,0-2 145 0 0,0 0-1 0 0,0-1 1 0 0,1 1-1 0 0,-1 0 1 0 0,1 0-1 0 0,0 0 1 0 0,0 0 0 0 0,0 0-1 0 0,4-6 1 0 0,5-11 3 0 0,-9 19 28 0 0,1 1 21 0 0,23-23 99 0 0,-16 18-608 0 0,1 2 0 0 0,1 1 0 0 0,2 2 0 0 0,-1 6 0 0 0,-2 4 0 0 0,-6-7 0 0 0,-3-1 0 0 0,0 0 0 0 0,0 0 0 0 0,0 0 0 0 0,0 0 0 0 0,0 0 0 0 0,-1 0 0 0 0,1 1 0 0 0,0-1 0 0 0,0 0 0 0 0,-1 0 0 0 0,1 1 0 0 0,-1-1 0 0 0,2 3 0 0 0,5 13 0 0 0,-7-12 0 0 0,0-1 0 0 0,1 0 0 0 0,0 1 0 0 0,-1-1 0 0 0,1 0 0 0 0,-1 0 0 0 0,0 1 0 0 0,0 5 0 0 0,-1 22 0 0 0,0-7 0 0 0,-4 9 0 0 0,2 24 0 0 0,0 28 0 0 0,1-73 0 0 0,1 1 0 0 0,1-2-64 0 0,0-9-273 0 0,0-3-138 0 0,0 0-33 0 0,0 0 65 0 0,0 0 358 0 0,0 0 406 0 0,0 0 154 0 0,0 0 33 0 0,0 0-65 0 0,0 0-358 0 0,0 0-406 0 0,0 0-154 0 0,0 0-33 0 0,0 0 65 0 0,1-2 294 0 0,3-4 61 0 0,-3 4-283 0 0,-1 2-117 0 0,0 0-21 0 0,1-2-71 0 0,8-18-3388 0 0,-8 18-2516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1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7831 0 0,'0'0'356'0'0,"0"0"-6"0"0,3-1 112 0 0,0 1 169 0 0,1-1 1 0 0,-1 0-1 0 0,1 0 0 0 0,-1-1 0 0 0,0 1 0 0 0,0-1 0 0 0,0 1 0 0 0,1-1 0 0 0,-2 0 0 0 0,5-3 1 0 0,29-29 3526 0 0,-10 10-3101 0 0,-9 9-235 0 0,23-29 1 0 0,-21 22-666 0 0,-6 7-22 0 0,0 2 0 0 0,1 0 0 0 0,0 0 0 0 0,1 2 0 0 0,23-15-1 0 0,-17 14 603 0 0,33-14 0 0 0,-49 24-642 0 0,0-1 25 0 0,0 1 0 0 0,1 0 0 0 0,-1 0 0 0 0,1 0-1 0 0,-1 1 1 0 0,1-1 0 0 0,0 1 0 0 0,-1 1 0 0 0,1-1-1 0 0,0 1 1 0 0,10 1 0 0 0,-12 0-91 0 0,0-1 0 0 0,-1 1 0 0 0,1 0-1 0 0,0 1 1 0 0,0-1 0 0 0,3 3 0 0 0,2 0-12 0 0,10 4 85 0 0,-15-4-82 0 0,3 2 7 0 0,27 8 133 0 0,9 3-96 0 0,23 8 0 0 0,-56-20-53 0 0,-8-4-1 0 0,-1 0 1 0 0,1 0-1 0 0,-1 0 0 0 0,0 0 1 0 0,1 0-1 0 0,-1 0 1 0 0,0 0-1 0 0,1 0 1 0 0,-1 1-1 0 0,0-1 1 0 0,0 0-1 0 0,0 1 0 0 0,0-1 1 0 0,0 1-1 0 0,-1-1 1 0 0,2 3-1 0 0,0 0 41 0 0,-1 0-26 0 0,1 0 1 0 0,-1-1 0 0 0,1 1 0 0 0,-1 0-1 0 0,-1 0 1 0 0,1-1 0 0 0,0 1 0 0 0,-1 5-1 0 0,1-2 17 0 0,0 8-29 0 0,-1 0 0 0 0,0-1-1 0 0,-1 1 1 0 0,-1 0 0 0 0,0-1 0 0 0,-1 1 0 0 0,-1-1-1 0 0,0 0 1 0 0,-8 18 0 0 0,5-12-12 0 0,4-11 15 0 0,0-1 0 0 0,-1 1-1 0 0,-6 11 1 0 0,0-8-16 0 0,7-9-5 0 0,0-1 0 0 0,-1 1 0 0 0,1-1 0 0 0,-1 0 0 0 0,0 0 0 0 0,0 0 0 0 0,0 0 0 0 0,0 0 0 0 0,0-1 0 0 0,0 0 0 0 0,-7 1 0 0 0,-2 0-348 0 0,0-1 0 0 0,-19-1 0 0 0,19-1-934 0 0,1 1-1 0 0,-18 2 1 0 0,29-1 733 0 0,1-1 18 0 0,0 0-105 0 0,0 0-469 0 0,0 0-208 0 0,0 0-626 0 0,0 0-2473 0 0,0 0-1058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0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10135 0 0,'0'0'231'0'0,"0"0"29"0"0,0 0 19 0 0,0 0 37 0 0,0 0 125 0 0,0 0 58 0 0,0 0 11 0 0,0 0 2 0 0,0 0 0 0 0,0 0 0 0 0,0 0 0 0 0,0 0 0 0 0,0 0 0 0 0,-1-1 0 0 0,-1-7 0 0 0,1 6 0 0 0,1 2 0 0 0,0 0 0 0 0,0 0 0 0 0,0-2-69 0 0,0 1-394 0 0,0 0 1 0 0,0 0-1 0 0,0 0 0 0 0,0 0 1 0 0,0 0-1 0 0,0 0 1 0 0,0 0-1 0 0,0 1 0 0 0,1-1 1 0 0,-1 0-1 0 0,0 0 0 0 0,1 0 1 0 0,-1 0-1 0 0,0 0 1 0 0,1 0-1 0 0,-1 0 0 0 0,1 0 1 0 0,-1 1-1 0 0,1-1 1 0 0,0 0-1 0 0,-1 0 0 0 0,1 1 1 0 0,0-1-1 0 0,0 0 1 0 0,1 0-1 0 0,3-6 784 0 0,8-1 191 0 0,-7 4-509 0 0,0 0-1 0 0,0 0 1 0 0,1 1 0 0 0,10-4-1 0 0,6-4 65 0 0,-11 6-563 0 0,-10 4-16 0 0,0 1 0 0 0,0-1 0 0 0,0 0 0 0 0,0 0 0 0 0,0 1 0 0 0,1-1 0 0 0,-1 1 0 0 0,0 0 0 0 0,0-1 0 0 0,1 1 0 0 0,-1 0 0 0 0,3 1 0 0 0,1 0 0 0 0,6 0 0 0 0,1 1 0 0 0,3 1 7 0 0,-11-2 1 0 0,10 4-87 0 0,-13-5-258 0 0,-2 0-138 0 0,0 0-33 0 0,0 0-4 0 0,0 0 0 0 0,0 0 0 0 0,0 0 0 0 0,0 0-204 0 0,-1 0 346 0 0,1-1-1 0 0,-1 0 1 0 0,1 1-1 0 0,-1-1 1 0 0,1 1-1 0 0,-1-1 1 0 0,0 1-1 0 0,1-1 1 0 0,-1 1-1 0 0,0 0 1 0 0,1-1-1 0 0,-1 1 1 0 0,0 0-1 0 0,-1-1 1 0 0,-9-3-1677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8287 0 0,'0'0'191'0'0,"0"0"26"0"0,0 0 9 0 0,0-2-34 0 0,0-5-10 0 0,0 5 560 0 0,0 2 234 0 0,0 0 42 0 0,0 0-63 0 0,0 0-290 0 0,0 0-121 0 0,0 0-28 0 0,0 0-4 0 0,0 0 0 0 0,0 0 0 0 0,0 0 0 0 0,0 0 70 0 0,0 0 288 0 0,0 0 122 0 0,0 0 28 0 0,1-2-65 0 0,1-5-290 0 0,-2 5-121 0 0,0 2-28 0 0,0 0-4 0 0,0 0 0 0 0,0 0 0 0 0,0 0 0 0 0,0 0-68 0 0,0 0-217 0 0,0 0 161 0 0,0 0 100 0 0,0 0 21 0 0,1 2-66 0 0,1 1-317 0 0,0 0-85 0 0,1 17-43 0 0,-2 7-459 0 0,-2-1-1 0 0,-3 32 1 0 0,3-55 18 0 0,1-1 294 0 0,0 8 133 0 0,3 1 16 0 0,-3-10 0 0 0,0-1 0 0 0,1 1 0 0 0,-1-1 0 0 0,1 0 0 0 0,-1 0 0 0 0,1 1 0 0 0,-1-1 0 0 0,1 0 0 0 0,-1 0 0 0 0,1 0 0 0 0,-1 1 0 0 0,1-1 0 0 0,-1 0 0 0 0,1 0 0 0 0,-1 0 0 0 0,1 0 0 0 0,-1 0 0 0 0,1 0 0 0 0,-1 0 0 0 0,1 0 0 0 0,3 0 0 0 0,16-10 0 0 0,-17 8 0 0 0,13-8 0 0 0,-1 0 0 0 0,29-14 0 0 0,22 1-72 0 0,-63 22-299 0 0,-3 1-117 0 0,0 0-21 0 0,1 0 400 0 0,0 0 0 0 0,-1 0 0 0 0,1 1 0 0 0,0-1 1 0 0,0 0-1 0 0,0-1 0 0 0,0 1 0 0 0,0 0 0 0 0,0 0 0 0 0,0 0 0 0 0,0-1 0 0 0,0 1 0 0 0,1-1 0 0 0,11-2-3998 0 0,-9-6-1431 0 0,-4 7-76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0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13823 0 0,'0'0'315'0'0,"0"0"45"0"0,0 0 21 0 0,0 0-49 0 0,-2 0-149 0 0,2 0-131 0 0,0 0-1 0 0,-1 1 1 0 0,1-1-1 0 0,0 0 1 0 0,-1 0-1 0 0,1 1 1 0 0,0-1 0 0 0,-1 0-1 0 0,1 0 1 0 0,0 1-1 0 0,0-1 1 0 0,-1 0 0 0 0,1 1-1 0 0,0-1 1 0 0,0 0-1 0 0,-1 1 1 0 0,1-1-1 0 0,0 0 1 0 0,0 1 0 0 0,0-1-1 0 0,0 0 1 0 0,0 1-1 0 0,0 0 1 0 0,-3 16 2701 0 0,5 26 2790 0 0,-2-32-4904 0 0,0 10-639 0 0,-1 0 0 0 0,-1-1 0 0 0,-1 0 0 0 0,-1 1 0 0 0,-9 29 0 0 0,5-10-958 0 0,6-28 475 0 0,0 0 0 0 0,-5 13-1 0 0,0-3-540 0 0,7-20 444 0 0,0-2-285 0 0,-6 5-964 0 0,4-3-3609 0 0,2-2-362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0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13823 0 0,'0'0'315'0'0,"-1"2"45"0"0,-1 3-262 0 0,0-1-1 0 0,-1 0 1 0 0,0 0-1 0 0,1 0 1 0 0,-1 0 0 0 0,-1 0-1 0 0,1-1 1 0 0,0 0-1 0 0,-7 5 1 0 0,8-6 622 0 0,1-1 249 0 0,-2 1-623 0 0,-6 16 1511 0 0,3-7-1541 0 0,0 1-1 0 0,-5 19 1 0 0,9-25-187 0 0,1-1-1 0 0,0 1 1 0 0,1-1 0 0 0,-1 1-1 0 0,1-1 1 0 0,0 1 0 0 0,1 0-1 0 0,1 9 1 0 0,1 12 653 0 0,1 50 1 0 0,2 13-364 0 0,0-28-1706 0 0,-4-42 990 0 0,0 1 0 0 0,1-1-1 0 0,0 0 1 0 0,2 0 0 0 0,1 0 0 0 0,8 20-1 0 0,0-19-726 0 0,-12-20 512 0 0,0 0 0 0 0,1-1 226 0 0,0 1 0 0 0,1-1 0 0 0,-1 0-1 0 0,0 0 1 0 0,0-1 0 0 0,0 1 0 0 0,0-1 0 0 0,1 1-1 0 0,-1-1 1 0 0,0 0 0 0 0,0 0 0 0 0,0 0 0 0 0,0-1 0 0 0,-1 1-1 0 0,1-1 1 0 0,5-3 0 0 0,9-11-1249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0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0,'0'0'547'0'0,"0"0"-11"0"0,0 0-203 0 0,0 0 419 0 0,0 0 220 0 0,0 0 42 0 0,0 0-61 0 0,0 0-288 0 0,2 0-121 0 0,5 1 224 0 0,-1-1 0 0 0,0 1 0 0 0,0 0 0 0 0,0 0 0 0 0,0 0 0 0 0,0 1 0 0 0,9 3 0 0 0,-12-3-681 0 0,1 1 0 0 0,-1-1 0 0 0,0 1 0 0 0,0-1 1 0 0,0 1-1 0 0,0 0 0 0 0,0 0 0 0 0,-1 0 0 0 0,1 0 0 0 0,-1 1 0 0 0,0-1 0 0 0,2 4 0 0 0,1 4-87 0 0,0 0 0 0 0,0 0 0 0 0,-1 1 0 0 0,-1-1 0 0 0,0 1 0 0 0,2 21 0 0 0,-3-7 0 0 0,-1 0 0 0 0,-2 28 0 0 0,-2-31-213 0 0,-1-1-1 0 0,-1 1 1 0 0,-1-1-1 0 0,-14 34 1 0 0,6-15-104 0 0,4-17-2328 0 0,0 0 0 0 0,-19 30-1 0 0,28-52 1110 0 0,1-2 0 0 0,0 0 0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1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11975 0 0,'0'0'547'0'0,"0"0"-11"0"0,0 0-135 0 0,0 0 705 0 0,0 0 344 0 0,0 0 72 0 0,0 0-57 0 0,0 0-288 0 0,0 0-121 0 0,0 0-28 0 0,2-1-72 0 0,24-20 1434 0 0,-16 12-1473 0 0,22-14 0 0 0,-15 14-916 0 0,1 0-1 0 0,0 2 0 0 0,0 0 1 0 0,0 1-1 0 0,34-7 1 0 0,-23 6-233 0 0,-27 6-243 0 0,5 1 632 0 0,-4 0-2337 0 0,-2 0-7219 0 0,-1 0 2761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1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19351 0 0,'0'0'439'0'0,"0"0"62"0"0,0 0 33 0 0,0 0-65 0 0,2 1-309 0 0,3 7-71 0 0,-4-6 282 0 0,-1-2 117 0 0,38 6 2069 0 0,-36-6-2114 0 0,0 0-294 0 0,7-1-176 0 0,0 0 1 0 0,0-1-1 0 0,-1 0 0 0 0,1 0 1 0 0,15-8-1 0 0,-22 10 2 0 0,2-2-540 0 0,-1 0 0 0 0,1 0 0 0 0,0 0 0 0 0,-1-1 1 0 0,0 0-1 0 0,6-5 0 0 0,-8 8 518 0 0,11-14-1487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1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8287 0 0,'0'0'191'0'0,"0"0"26"0"0,0 0 9 0 0,0 0 42 0 0,0 0 158 0 0,0 0 72 0 0,0 0 12 0 0,0-1 70 0 0,1-2-207 0 0,0 1 1 0 0,0 0-1 0 0,-1-1 0 0 0,1 1 0 0 0,-1 0 0 0 0,1-1 0 0 0,-1 1 0 0 0,0-4 0 0 0,0 3-72 0 0,0 0 1 0 0,0 0-1 0 0,0 0 0 0 0,1 0 0 0 0,-1 0 0 0 0,1 0 0 0 0,0 0 0 0 0,2-4 0 0 0,3-3 164 0 0,13-33 1294 0 0,-16 38-1635 0 0,-2 4 35 0 0,0-1 0 0 0,0 0 0 0 0,0 0 0 0 0,0 1 0 0 0,0-1 0 0 0,-1 0 0 0 0,1 0 0 0 0,-1 0 0 0 0,1 0 0 0 0,-1 0 0 0 0,0-3 0 0 0,0 4 228 0 0,0 1 101 0 0,0 0 21 0 0,0 0-66 0 0,-1-5-112 0 0,0 3-256 0 0,4-16 1716 0 0,-1 6-1775 0 0,0-1-16 0 0,-2 13 0 0 0,0 0 0 0 0,0 0 0 0 0,0 0 0 0 0,0 0 0 0 0,0 0 0 0 0,0-1 0 0 0,0 1 0 0 0,0 0 0 0 0,0 0 0 0 0,0 0 0 0 0,0 0 0 0 0,0-1 0 0 0,0 1 0 0 0,1 0 0 0 0,-1 0 0 0 0,0 0 0 0 0,0 0 0 0 0,0 0 0 0 0,0 0 0 0 0,0-1 0 0 0,0 1 0 0 0,0 0 0 0 0,0 0 0 0 0,0 0 0 0 0,1 0 0 0 0,-1 0 0 0 0,0 0 0 0 0,0 0 0 0 0,0-1 0 0 0,0 1 0 0 0,0 0 0 0 0,0 0 0 0 0,1 0 0 0 0,-1 0 0 0 0,0 0 0 0 0,0 0 0 0 0,0 0 0 0 0,4 5 0 0 0,2 10 0 0 0,-6-15 0 0 0,2 12 0 0 0,0-1 0 0 0,0 1 0 0 0,-1-1 0 0 0,-1 1 0 0 0,0-1 0 0 0,-2 17 0 0 0,0 14 0 0 0,1-31 0 0 0,0 1 0 0 0,-2 11 0 0 0,-3 15 0 0 0,6-25 0 0 0,0 1 0 0 0,-1-3-64 0 0,0-9-273 0 0,1-2-138 0 0,0 0-33 0 0,0 0 65 0 0,0 0 86 0 0,0 0-738 0 0,0 0-354 0 0,0 0-708 0 0,0 0-2686 0 0,0 0-1149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1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13823 0 0,'0'0'315'0'0,"0"0"45"0"0,0 0 21 0 0,0 0-49 0 0,2-2-220 0 0,6-7-29 0 0,-7 8 30 0 0,0 0 0 0 0,1 0 0 0 0,-1 0 0 0 0,0 0 0 0 0,1 0 0 0 0,-1 0 0 0 0,1 0 0 0 0,2-1 0 0 0,2-1 231 0 0,-5 2 168 0 0,1 0 0 0 0,34-20 2560 0 0,-34 20-2629 0 0,0 1-294 0 0,64-7-243 0 0,-26 4 1165 0 0,49-12 0 0 0,-22 1-1055 0 0,-41 6-16 0 0,-14 5 0 0 0,0-1 0 0 0,-1 0 0 0 0,19-9 0 0 0,24-16 1172 0 0,-55 34-1892 0 0,1-4 642 0 0,0 0 0 0 0,0-1 0 0 0,0 1 0 0 0,0 0 1 0 0,0-1-1 0 0,0 1 0 0 0,0-1 0 0 0,0 1 0 0 0,0 0 0 0 0,0-1 0 0 0,0 1 0 0 0,0 0 1 0 0,-1-1-1 0 0,1 1 0 0 0,0-1 0 0 0,-1 2 0 0 0,-13 16-793 0 0,1-4-6406 0 0,7-7 1033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1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32 11975 0 0,'0'0'267'0'0,"0"0"42"0"0,0 0 17 0 0,0 0-28 0 0,0 0-58 0 0,0 0 491 0 0,0 0 238 0 0,0 0 45 0 0,0 0-61 0 0,2-1-288 0 0,28-16 907 0 0,-28 16-1060 0 0,8-2 512 0 0,-5 2-580 0 0,-1 0-565 0 0,33-6 1037 0 0,-35 7-759 0 0,0 0-1 0 0,1 0 1 0 0,-1 0-1 0 0,0 0 1 0 0,1 0 0 0 0,-1 1-1 0 0,0-1 1 0 0,3 2-1 0 0,6 2-140 0 0,-9-3-16 0 0,-1-1 0 0 0,0 1 0 0 0,0-1 0 0 0,0 1 0 0 0,0-1 0 0 0,1 1 0 0 0,-1 0 0 0 0,0-1 0 0 0,0 1 0 0 0,0 0 0 0 0,0 0 0 0 0,0 0 0 0 0,-1 0 0 0 0,2 1 0 0 0,1 2 0 0 0,6 5 0 0 0,-3 3 0 0 0,-5-10 0 0 0,0 1 0 0 0,0-1 0 0 0,0 1 0 0 0,0-1 0 0 0,-1 1 0 0 0,0-1 0 0 0,1 1 0 0 0,-1 2 0 0 0,3 24 0 0 0,-2-10 0 0 0,-2 27 0 0 0,0 4 0 0 0,2-35 0 0 0,-2 1 0 0 0,0 0 0 0 0,-5 26 0 0 0,-10 39 0 0 0,11-59-18 0 0,-4 44 1 0 0,1-6-1332 0 0,3-22-187 0 0,5-36 1024 0 0,0-2 138 0 0,0 0 575 0 0,0 0 250 0 0,0 0 49 0 0,0 0-127 0 0,0 0-574 0 0,0 0-250 0 0,0 0-49 0 0,0 0 127 0 0,0 0 574 0 0,0 0 250 0 0,0 0 49 0 0,0 0-59 0 0,0 0-356 0 0,-4-21-1389 0 0,-21-36-4818 0 0,16 40 5094 0 0,1 0 1 0 0,1-1 0 0 0,-9-36-1 0 0,15 44 760 0 0,1 8 257 0 0,0 0-1 0 0,-1 0 1 0 0,1 0 0 0 0,-1 0 0 0 0,1-1-1 0 0,-1 1 1 0 0,0 0 0 0 0,0 0-1 0 0,0 0 1 0 0,0 1 0 0 0,0-1 0 0 0,0 0-1 0 0,-1 0 1 0 0,1 0 0 0 0,-1 1 0 0 0,1-1-1 0 0,-1 1 1 0 0,-1-2 0 0 0,-2-4 707 0 0,4 6 257 0 0,1 1 58 0 0,0 0 11 0 0,0 0 2 0 0,-2 0 0 0 0,-18 3 955 0 0,18-3-1314 0 0,1 2-121 0 0,-21 22 996 0 0,21-23-1028 0 0,1 0-376 0 0,0 0-1 0 0,0 0 1 0 0,0-1-1 0 0,-1 1 1 0 0,1 0-1 0 0,0 0 1 0 0,0 0-1 0 0,0-1 1 0 0,0 1-1 0 0,1 0 1 0 0,-1 0 0 0 0,0 0-1 0 0,0-1 1 0 0,0 1-1 0 0,1 0 1 0 0,-1 0-1 0 0,0-1 1 0 0,1 1-1 0 0,-1 0 1 0 0,0-1-1 0 0,1 1 1 0 0,-1 0-1 0 0,1-1 1 0 0,-1 1-1 0 0,1-1 1 0 0,0 1-1 0 0,-1-1 1 0 0,1 1-1 0 0,-1-1 1 0 0,1 1 0 0 0,0-1-1 0 0,0 1 1 0 0,0-1-1 0 0,2 2-92 0 0,0-1 0 0 0,0 0-1 0 0,0 0 1 0 0,0 0 0 0 0,0-1-1 0 0,0 1 1 0 0,1-1 0 0 0,-1 0 0 0 0,0 0-1 0 0,0 0 1 0 0,0 0 0 0 0,0 0 0 0 0,0 0-1 0 0,4-2 1 0 0,7-1 166 0 0,23-9 0 0 0,74-39 1396 0 0,-94 42-1590 0 0,-14 6-26 0 0,1 1 0 0 0,0-1-1 0 0,0 1 1 0 0,0 1 0 0 0,0-1-1 0 0,4-1 1 0 0,-6 3-326 0 0,-2 0-138 0 0,0 0-1125 0 0,0 0-4590 0 0,0 0-1968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1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12 5983 0 0,'0'0'464'0'0,"0"3"-305"0"0,0 2 568 0 0,-3-1 5817 0 0,-2-5 806 0 0,-1-2-5191 0 0,-1 0-4763 0 0,-32-9 3376 0 0,29 9-721 0 0,8 2 134 0 0,1 1-43 0 0,1 0 1 0 0,-1 0-1 0 0,1 0 1 0 0,-1 0-1 0 0,0 0 1 0 0,1 0-1 0 0,-1 0 1 0 0,1 0-1 0 0,-1 0 1 0 0,0 0-1 0 0,1 0 1 0 0,-1 0-1 0 0,1 1 1 0 0,-1-1-1 0 0,1 0 1 0 0,-2 1-1 0 0,-7 16 293 0 0,0 0 0 0 0,2 1 0 0 0,-1 0 0 0 0,-7 31-1 0 0,-2 7-338 0 0,-30 94 261 0 0,36-118-295 0 0,1 0-1 0 0,2 0 1 0 0,1 1-1 0 0,-5 57 1 0 0,9-56 34 0 0,2-13-1 0 0,0 22 0 0 0,1-36-68 0 0,1 1 0 0 0,0-1 0 0 0,0 1 1 0 0,1-1-1 0 0,0 0 0 0 0,5 12 0 0 0,-5-13 1 0 0,0-1-1 0 0,1 1 1 0 0,0-1 0 0 0,0 0-1 0 0,0 0 1 0 0,1 0 0 0 0,-1 0-1 0 0,1-1 1 0 0,5 5 0 0 0,-3-5-14 0 0,0 0 1 0 0,1-1 0 0 0,-1 1 0 0 0,1-1-1 0 0,0 0 1 0 0,0-1 0 0 0,0 0 0 0 0,0 0-1 0 0,8 1 1 0 0,23 4-634 0 0,-36-6 430 0 0,-2-1-3 0 0,0 0-91 0 0,0 0-379 0 0,0 0-165 0 0,0 0-34 0 0,0 0-109 0 0,0 0-414 0 0,0 0-177 0 0,0 0-35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1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 13823 0 0,'0'0'315'0'0,"0"2"45"0"0,-2 2-183 0 0,1-1-98 0 0,0-1-1 0 0,0 1 1 0 0,0-1 0 0 0,0 0 0 0 0,-1 1-1 0 0,1-1 1 0 0,-1 0 0 0 0,0 0-1 0 0,-2 3 1 0 0,-2 2 653 0 0,5-5 237 0 0,1-2 45 0 0,0 0 8 0 0,0 0 2 0 0,0 0 0 0 0,0 0 0 0 0,2 0-137 0 0,0 1-864 0 0,0-1 1 0 0,1 0 0 0 0,-1 1-1 0 0,0-1 1 0 0,0 0 0 0 0,0 0-1 0 0,0 0 1 0 0,0-1 0 0 0,1 1-1 0 0,-1 0 1 0 0,0-1 0 0 0,0 0-1 0 0,2 0 1 0 0,4-2 57 0 0,-1 1 188 0 0,1 0 0 0 0,-1-1 0 0 0,12-6 1 0 0,-3 1 190 0 0,22-8 0 0 0,-21 11-1587 0 0,-12 6-1163 0 0,0 0 446 0 0,-5 10-1191 0 0,0-9 1499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1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17503 0 0,'0'0'399'0'0,"0"0"60"0"0,0 0 21 0 0,0 0-59 0 0,3 0-276 0 0,6-2-63 0 0,6-2 1904 0 0,29-9 1 0 0,-32 8-1954 0 0,1 2-33 0 0,24-11-2744 0 0,-27 9 1310 0 0,2 0-100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2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10135 0 0,'0'0'464'0'0,"0"0"-9"0"0,-2 0-295 0 0,-8 2 934 0 0,1 2 5787 0 0,6 1 315 0 0,3-1-5540 0 0,0 1-4146 0 0,-1-3 2491 0 0,1 0 1 0 0,-1 0-1 0 0,1 0 0 0 0,0 0 1 0 0,0 0-1 0 0,0 0 0 0 0,0 0 1 0 0,0 0-1 0 0,1 0 0 0 0,-1-1 0 0 0,1 1 1 0 0,-1 0-1 0 0,2 3 0 0 0,1 2-3 0 0,5 26 2 0 0,5 41 0 0 0,-12-60 0 0 0,0-1 0 0 0,-2 0 0 0 0,1 0 0 0 0,-2 0 0 0 0,-2 15 0 0 0,2-18-181 0 0,0 0 0 0 0,-1-1 0 0 0,0 1 0 0 0,0-1 0 0 0,-1 0 0 0 0,0 1-1 0 0,0-2 1 0 0,-1 1 0 0 0,-1 0 0 0 0,-9 11 0 0 0,9-12 423 0 0,-12 11-6012 0 0,16-17 5121 0 0,2-2-576 0 0,0 0-250 0 0,0 0-697 0 0,0 0-2603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19 179 13823 0 0,'-10'7'1388'0'0,"3"-5"-1205"0"0,5-2 194 0 0,2 0 110 0 0,0 0 22 0 0,0-2 71 0 0,1 0-323 0 0,0-1 0 0 0,-1 0 0 0 0,1 0 0 0 0,0 1 0 0 0,1-1 0 0 0,-1 1 0 0 0,0-1 0 0 0,1 1 0 0 0,-1-1 0 0 0,1 1 0 0 0,0 0 0 0 0,0 0 0 0 0,0 0 0 0 0,3-3 0 0 0,6-3 788 0 0,21-15 0 0 0,0 1 102 0 0,54-44 53 0 0,-83 64-1063 0 0,0 0 0 0 0,1 0 1 0 0,-1 0-1 0 0,1 1 0 0 0,0 0 0 0 0,5-2 0 0 0,25-9 863 0 0,-32 11-985 0 0,2 0-10 0 0,10 4-9 0 0,-3 1 4 0 0,5 3 0 0 0,-14 0 0 0 0,-1-4 0 0 0,2 3-28 0 0,-1 0 0 0 0,1 1 0 0 0,-1-1 0 0 0,-1 1 0 0 0,1-1 0 0 0,-1 1 0 0 0,0 0-1 0 0,-1 0 1 0 0,0 0 0 0 0,0-1 0 0 0,-1 10 0 0 0,-1-7-67 0 0,0 1-1 0 0,0-1 1 0 0,-1 0-1 0 0,0 1 0 0 0,-1-2 1 0 0,0 1-1 0 0,-7 12 1 0 0,2-9-39 0 0,0 1 1 0 0,0-1 0 0 0,-1 0-1 0 0,-1-1 1 0 0,0 0 0 0 0,0-1-1 0 0,-1 0 1 0 0,0-1 0 0 0,-26 15-1 0 0,35-22-51 0 0,-1-1 0 0 0,1 1-1 0 0,-1-1 1 0 0,1 0 0 0 0,-1 0-1 0 0,-7 2 1 0 0,-3-3-3756 0 0,13-1 1909 0 0,-2-7-15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2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11975 0 0,'-1'2'267'0'0,"-9"11"2758"0"0,-22 25-1 0 0,31-37-2508 0 0,-14 14 1020 0 0,8-6-1006 0 0,2 1-1 0 0,-1 0 0 0 0,1 0 0 0 0,1 0 1 0 0,-7 21-1 0 0,9-26-529 0 0,-4 17 0 0 0,-6 100 0 0 0,6-52 0 0 0,1-5-988 0 0,6 105 0 0 0,1-153 922 0 0,0-13 258 0 0,-1 1-2216 0 0,0-4 1874 0 0,5 5 62 0 0,-4-5-282 0 0,0-1 191 0 0,0 0 1 0 0,0 0 0 0 0,1 0 0 0 0,-1 0 0 0 0,0 0 0 0 0,0 0 0 0 0,0-1-1 0 0,0 1 1 0 0,0-1 0 0 0,0 0 0 0 0,0 1 0 0 0,0-1 0 0 0,0 0 0 0 0,0 0 0 0 0,0 0-1 0 0,-1-1 1 0 0,1 1 0 0 0,0 0 0 0 0,-1-1 0 0 0,1 1 0 0 0,-1-1 0 0 0,1 1 0 0 0,-1-1-1 0 0,2-1 1 0 0,3-9-846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2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10135 0 0,'0'0'231'0'0,"0"0"29"0"0,0 0 19 0 0,0 0 105 0 0,0 0 410 0 0,0 0 184 0 0,0 0 40 0 0,0 0-63 0 0,0 0-290 0 0,0 0-121 0 0,0 0-28 0 0,0 0-4 0 0,0 0 0 0 0,0 0 0 0 0,0 0 0 0 0,0 0-68 0 0,0 0-217 0 0,0 0 161 0 0,0 0 100 0 0,0 0 21 0 0,0 0-66 0 0,0 2-294 0 0,8 19-133 0 0,-5-17-16 0 0,-1 1 0 0 0,2 14 0 0 0,-4-5 0 0 0,5 25 0 0 0,-3-9 0 0 0,-2-4 0 0 0,-1-21 0 0 0,4 16 0 0 0,0-1 0 0 0,-2 7 0 0 0,0-15 0 0 0,1-4 0 0 0,-4-16 0 0 0,-4-27 0 0 0,-5 2 0 0 0,8 10 0 0 0,1 20 0 0 0,2 2 0 0 0,0-1 0 0 0,-1 1 0 0 0,1 0 0 0 0,0 0 0 0 0,0 0 0 0 0,0 0 0 0 0,0-1 0 0 0,0 1 0 0 0,0 0 0 0 0,0 0 0 0 0,0 0 0 0 0,0 0 0 0 0,0-1 0 0 0,1 1 0 0 0,0-1 0 0 0,5-21 0 0 0,3-30 234 0 0,-4 16 1564 0 0,-2 29-1710 0 0,-3 6 283 0 0,0 2 117 0 0,0-1-419 0 0,0 1-1 0 0,0-1 1 0 0,0 0 0 0 0,0 0 0 0 0,0 0 0 0 0,1 1 0 0 0,-1-1-1 0 0,0 0 1 0 0,0 1 0 0 0,1-1 0 0 0,-1 0 0 0 0,0 0 0 0 0,1 1-1 0 0,-1-1 1 0 0,1-1 0 0 0,0 1-67 0 0,0-1-1 0 0,-1 1 1 0 0,1 0 0 0 0,0-1-1 0 0,0 1 1 0 0,0 0 0 0 0,0 0-1 0 0,0-1 1 0 0,1 1 0 0 0,-1 0-1 0 0,2-1 1 0 0,4-4-4 0 0,13-18 0 0 0,-16 19 216 0 0,0 0 0 0 0,-1 0 0 0 0,2 1 1 0 0,-1-1-1 0 0,1 1 0 0 0,-1 0 0 0 0,9-5 0 0 0,0-1 105 0 0,-8 7-316 0 0,0-1 0 0 0,-1 1 0 0 0,1 0 1 0 0,0 0-1 0 0,8-2 0 0 0,-1-1-6 0 0,0 0 3 0 0,2 4 0 0 0,0 7 0 0 0,-1 3 0 0 0,-3 2 0 0 0,6 11 0 0 0,-13-11 0 0 0,-2-3 0 0 0,0-3 0 0 0,0 0 0 0 0,0 0 0 0 0,-1 0 0 0 0,1 0 0 0 0,-1 0 0 0 0,0 1 0 0 0,0-1 0 0 0,-1 0 0 0 0,1 0 0 0 0,-1 0 0 0 0,0 0 0 0 0,0 0 0 0 0,-1 0 0 0 0,1 0 0 0 0,-1 0 0 0 0,0 0 0 0 0,0 0 0 0 0,0-1 0 0 0,0 1 0 0 0,-5 5 0 0 0,-5 5 0 0 0,-1-1 0 0 0,0-1 0 0 0,-22 18 0 0 0,14-13 0 0 0,16-13 0 0 0,4-2 0 0 0,0-1 0 0 0,-1 0 0 0 0,1 1 0 0 0,0-1 0 0 0,-1 0 0 0 0,0 0 0 0 0,1 0 0 0 0,-1-1 0 0 0,0 1 0 0 0,1 0 0 0 0,-1 0 0 0 0,0-1 0 0 0,0 1 0 0 0,-3-1 0 0 0,-4 0 0 0 0,7-9 0 0 0,5-2 0 0 0,4 1 0 0 0,-4 6 0 0 0,2 1 0 0 0,12-5 0 0 0,-2-1 0 0 0,-12 8 0 0 0,16-2 0 0 0,-5 2 0 0 0,5 2 0 0 0,-14 1 0 0 0,-1 1 0 0 0,18 4 0 0 0,-18-4 0 0 0,10 7 0 0 0,-12-6 0 0 0,-1-1 0 0 0,9 12 0 0 0,-10-9 0 0 0,0-2 0 0 0,3 27 0 0 0,-2-18-62 0 0,-1 0-1 0 0,0-1 0 0 0,-1 1 1 0 0,-1 0-1 0 0,0-1 1 0 0,-1 1-1 0 0,0-1 1 0 0,-1 0-1 0 0,0 0 0 0 0,-1 0 1 0 0,0 0-1 0 0,-1-1 1 0 0,-10 15-1 0 0,14-22-488 0 0,0-2 305 0 0,-14 9-57 0 0,5-3 287 0 0,-1-2 16 0 0,9-5 0 0 0,1-1 0 0 0,0 1 0 0 0,1-1 0 0 0,-1 0 0 0 0,1 0 0 0 0,-1 0 0 0 0,1 0 0 0 0,-1 0 0 0 0,0 0 0 0 0,1 0 0 0 0,-1 0 0 0 0,1-1 0 0 0,-3 0 0 0 0,-7-1 0 0 0,10 1-58 0 0,-1 0 0 0 0,1 1-1 0 0,0-1 1 0 0,0 0 0 0 0,0 1-1 0 0,0-1 1 0 0,0 0 0 0 0,0 0-1 0 0,0 0 1 0 0,0 0 0 0 0,0 0 0 0 0,0 0-1 0 0,0 0 1 0 0,1 0 0 0 0,-1 0-1 0 0,0-1 1 0 0,1 1 0 0 0,-1 0 0 0 0,1 0-1 0 0,-1-1 1 0 0,1 1 0 0 0,0 0-1 0 0,-1-1 1 0 0,1 1 0 0 0,0 0-1 0 0,0-1 1 0 0,0 1 0 0 0,0 0 0 0 0,0-1-1 0 0,0 1 1 0 0,0 0 0 0 0,1-2-1 0 0,-1 2 31 0 0,9-31-2906 0 0,-9 31-4572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2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13823 0 0,'0'0'315'0'0,"0"0"45"0"0,0 0 21 0 0,0 0-49 0 0,0 0-81 0 0,0 0 481 0 0,0 0 237 0 0,0 0 45 0 0,0 0-61 0 0,0 0-288 0 0,1 3-121 0 0,-2 1-305 0 0,1 0-322 0 0,10 15 3107 0 0,-5-6-3024 0 0,0-2 0 0 0,-2 2 0 0 0,0 0 0 0 0,2 6 0 0 0,-3-11 0 0 0,0 6 0 0 0,0 2 0 0 0,-1-1 0 0 0,-1 0 0 0 0,0 0 0 0 0,-4 25 0 0 0,-16 59 0 0 0,0 0 0 0 0,10-52 38 0 0,0 2-186 0 0,6-5-1568 0 0,4-41 1566 0 0,1 6 62 0 0,0-6-282 0 0,-1-3-118 0 0,1-2-22 0 0,3-1-301 0 0,-1 0 0 0 0,1-1 1 0 0,-1 1-1 0 0,0-1 0 0 0,2-4 0 0 0,0-2-724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2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87 11975 0 0,'0'0'547'0'0,"0"0"-11"0"0,0 0-203 0 0,0 0 419 0 0,0 0 220 0 0,0 0 42 0 0,0 0 8 0 0,0 0 2 0 0,0 0 0 0 0,0 0 0 0 0,-2 2-137 0 0,1 0-828 0 0,-1 0 0 0 0,1 0 0 0 0,-1 1 1 0 0,1-1-1 0 0,0 1 0 0 0,0-1 0 0 0,-1 3 0 0 0,-1 4 263 0 0,0-6-73 0 0,-1 5 45 0 0,7 13 761 0 0,-1-12-1052 0 0,-1 0 0 0 0,0 1-1 0 0,0-1 1 0 0,-1 0 0 0 0,-2 18-1 0 0,1 18-2 0 0,1-26 0 0 0,-1-1 0 0 0,-1 1 0 0 0,-7 31 0 0 0,8-32 3 0 0,2-15-10 0 0,-1 1-1 0 0,0-1 1 0 0,0 1-1 0 0,0-1 1 0 0,0 1-1 0 0,-1-1 1 0 0,1 0 0 0 0,-2 6-1 0 0,1-7-329 0 0,2 0-138 0 0,1 3-191 0 0,0-5 288 0 0,2-12 211 0 0,-3 6 191 0 0,0 0-1 0 0,0 0 1 0 0,-1-9 0 0 0,-2-13 377 0 0,0 1 1 0 0,2 0-1 0 0,0-1 0 0 0,2 1 1 0 0,7-33-1 0 0,-5 40 310 0 0,-3 12-526 0 0,0 1 1 0 0,1-1-1 0 0,0 1 0 0 0,0-1 0 0 0,1 1 0 0 0,0 0 0 0 0,0 0 0 0 0,1 0 1 0 0,8-12-1 0 0,-3 9 1 0 0,1-1 0 0 0,0 1 0 0 0,0 1 0 0 0,1 0 0 0 0,17-11 0 0 0,-26 19-185 0 0,2-2-1 0 0,-1 1 0 0 0,-1 0 0 0 0,1 1 0 0 0,-1 0 0 0 0,1-1 0 0 0,0 1 0 0 0,0 0 0 0 0,0 1 0 0 0,0-1 0 0 0,5 0 0 0 0,5-2 0 0 0,14 1 0 0 0,-17 5 0 0 0,-4 0 0 0 0,6 2 0 0 0,-2 3 0 0 0,-7-6 1 0 0,0 1-1 0 0,0 0 1 0 0,-1 0-1 0 0,0 1 1 0 0,1-1 0 0 0,-1 0-1 0 0,0 1 1 0 0,-1 0-1 0 0,1-1 1 0 0,-1 1 0 0 0,0 0-1 0 0,1 0 1 0 0,-2 0-1 0 0,1 0 1 0 0,0-1 0 0 0,-1 1-1 0 0,0 0 1 0 0,0 0-1 0 0,0 0 1 0 0,0 0 0 0 0,0 0-1 0 0,-1 0 1 0 0,0 0-1 0 0,0 0 1 0 0,0 0-1 0 0,-4 7 1 0 0,2-3-8 0 0,-1 0 1 0 0,0 0-1 0 0,-1-1 0 0 0,1 1 1 0 0,-2-1-1 0 0,1 0 0 0 0,-1-1 1 0 0,0 1-1 0 0,0-1 0 0 0,-1 0 1 0 0,-9 6-1 0 0,7-6-376 0 0,0-1 0 0 0,-1 1 0 0 0,-16 5 0 0 0,21-9 316 0 0,0-1 0 0 0,0 0 0 0 0,0 1 0 0 0,0-1 0 0 0,-1-1-1 0 0,1 1 1 0 0,0-1 0 0 0,-11-1 0 0 0,15 1-175 0 0,0 0-1 0 0,0 0 0 0 0,0-1 1 0 0,0 1-1 0 0,0 0 1 0 0,0-1-1 0 0,0 1 0 0 0,0 0 1 0 0,0-1-1 0 0,0 1 1 0 0,0-1-1 0 0,0 0 0 0 0,0 1 1 0 0,1-1-1 0 0,-1 0 1 0 0,0 0-1 0 0,0 1 0 0 0,1-1 1 0 0,-1 0-1 0 0,0 0 1 0 0,1 0-1 0 0,-1 0 0 0 0,1 0 1 0 0,-1 0-1 0 0,1-1 1 0 0,-1-1-288 0 0,0 1 1 0 0,1 0 0 0 0,0-1 0 0 0,0 1-1 0 0,0 0 1 0 0,0-1 0 0 0,0 1 0 0 0,0-1 0 0 0,1-3-1 0 0,3-5-1518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2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15663 0 0,'0'0'356'0'0,"0"0"50"0"0,0 0 20 0 0,1-1-42 0 0,8-10 107 0 0,-1 0 0 0 0,0-1-1 0 0,0 0 1 0 0,-1 0 0 0 0,-1 0-1 0 0,5-14 1 0 0,-2 7 1137 0 0,17-29 1 0 0,-25 47-1117 0 0,0-1 0 0 0,9-17 159 0 0,-7 45 714 0 0,-4-2-1113 0 0,-5 25-1 0 0,2-14-1082 0 0,2-23 333 0 0,1 47-1600 0 0,3-59 1566 0 0,1 0 395 0 0,-1 0-1 0 0,0 0 1 0 0,0 0-1 0 0,1-1 1 0 0,-1 0 0 0 0,0 1-1 0 0,0-1 1 0 0,0 0-1 0 0,0 0 1 0 0,0 0 0 0 0,3-2-1 0 0,13-12-6159 0 0,-5 3-605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2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23039 0 0,'0'0'528'0'0,"0"0"69"0"0,0 0 38 0 0,0 0-80 0 0,0-3-363 0 0,1-9-171 0 0,3-1-21 0 0,1 7-417 0 0,-1 0 0 0 0,1 0 0 0 0,0 1 0 0 0,0-1-1 0 0,0 1 1 0 0,12-8 0 0 0,-6 5-7775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1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79 196 11055 0 0,'-2'1'506'0'0,"-14"13"168"0"0,-2-2 453 0 0,16-12-586 0 0,0 1 1310 0 0,2-1 93 0 0,0 0-188 0 0,0 1-1662 0 0,-1 0-1 0 0,1 0 1 0 0,-1-1-1 0 0,1 1 1 0 0,-1 0 0 0 0,1-1-1 0 0,-1 1 1 0 0,1 0 0 0 0,-1-1-1 0 0,0 1 1 0 0,1-1 0 0 0,-1 1-1 0 0,0-1 1 0 0,-1 1 0 0 0,-7 7 1398 0 0,7-5-1432 0 0,-1 0-1 0 0,1 1 1 0 0,0-1-1 0 0,1 0 0 0 0,-1 1 1 0 0,0 0-1 0 0,1-1 1 0 0,0 1-1 0 0,-1 6 1 0 0,1-9-38 0 0,1 1 1 0 0,0 0 0 0 0,0-1 0 0 0,0 1 0 0 0,0-1 0 0 0,0 1 0 0 0,0 0 0 0 0,0-1 0 0 0,1 1 0 0 0,-1-1 0 0 0,1 1-1 0 0,0 2 1 0 0,2 5 78 0 0,-1 36 947 0 0,-4 64-1 0 0,3-86-787 0 0,0-19-170 0 0,-1 1 0 0 0,0 0 0 0 0,0 0 0 0 0,0 0 0 0 0,-2 6 0 0 0,2-10-84 0 0,0 0 1 0 0,1 0-1 0 0,-1 0 0 0 0,0-1 0 0 0,0 1 1 0 0,1 0-1 0 0,-1 0 0 0 0,1 0 0 0 0,-1 0 1 0 0,0-1-1 0 0,2 3 0 0 0,-2-3 2 0 0,1 2 45 0 0,0 0 0 0 0,3 6-42 0 0,0 0-27 0 0,-3-7-60 0 0,-1-1 1 0 0,0 0 10 0 0,0 0 1 0 0,3-1 50 0 0,0-1 0 0 0,0 0-1 0 0,0 0 1 0 0,0 0 0 0 0,0 0 0 0 0,-1-1 0 0 0,1 1-1 0 0,2-4 1 0 0,2-2-32 0 0,0 0 0 0 0,-1-1 1 0 0,0 1-1 0 0,0-1 0 0 0,-1 0 0 0 0,0-1 0 0 0,6-16 0 0 0,-8 17-37 0 0,0 0 0 0 0,0 0-1 0 0,0 0 1 0 0,-2 0 0 0 0,1 0-1 0 0,-1-1 1 0 0,0 1 0 0 0,-1 0-1 0 0,-1-15 1 0 0,-10-117-773 0 0,11 130 867 0 0,0 0 1 0 0,0 1-1 0 0,1-1 1 0 0,1 1-1 0 0,0-1 0 0 0,0 1 1 0 0,5-14-1 0 0,-6 20 34 0 0,0 2 51 0 0,11-15 472 0 0,-11 15-521 0 0,1 1 0 0 0,0-1-1 0 0,0 1 1 0 0,0-1 0 0 0,0 1 0 0 0,0 0-1 0 0,0 0 1 0 0,0 0 0 0 0,1 0 0 0 0,-1 0 0 0 0,0 1-1 0 0,4-2 1 0 0,2 0 89 0 0,23-8 165 0 0,47-18 62 0 0,-13 3 45 0 0,-62 25-379 0 0,1-1 0 0 0,-1 1 0 0 0,0 0 0 0 0,0 0 0 0 0,1 0 0 0 0,-1 0 0 0 0,0 1 0 0 0,0-1 0 0 0,1 1 0 0 0,-1 0 0 0 0,0 0 0 0 0,4 2-1 0 0,-7-3-24 0 0,15 5 86 0 0,-10-2-12 0 0,0-1-1 0 0,0-1 1 0 0,0 1-1 0 0,9 1 0 0 0,-12-3-42 0 0,0 1 0 0 0,0-1 1 0 0,0 1-1 0 0,-1 0 0 0 0,1-1 0 0 0,0 1 0 0 0,-1 0 0 0 0,1 0 0 0 0,0 0 0 0 0,-1 0 0 0 0,1 1 0 0 0,1 1 0 0 0,15 17 116 0 0,-15-18-135 0 0,-1 1 15 0 0,2 15-14 0 0,-2-14-19 0 0,-2 16 13 0 0,0-17-9 0 0,0 7 34 0 0,0 0 1 0 0,-1 1 0 0 0,0-1-1 0 0,-1 0 1 0 0,0 0 0 0 0,-1 0-1 0 0,-7 18 1 0 0,3-10 76 0 0,-8 34-1 0 0,6-20-9 0 0,-2 21 7 0 0,5-16-55 0 0,3-17-38 0 0,0 0 0 0 0,2 0-1 0 0,2 39 1 0 0,-1-54-12 0 0,0 0-1 0 0,1 0 1 0 0,-1 1 0 0 0,1-1-1 0 0,0 0 1 0 0,3 7-1 0 0,-1-1 17 0 0,-3-8-15 0 0,1 0 0 0 0,-1 0-1 0 0,1-1 1 0 0,0 1 0 0 0,0 0-1 0 0,0 0 1 0 0,0-1 0 0 0,0 1-1 0 0,0 0 1 0 0,3 2-1 0 0,2 7 88 0 0,-4-4-61 0 0,-2-6 44 0 0,0-2-35 0 0,0 0-141 0 0,0-4-28 0 0,-1-9-370 0 0,-2 0 0 0 0,1 0 0 0 0,-2 0 0 0 0,-4-13 0 0 0,-11-32-3834 0 0,13 42 2457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2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0,'0'0'547'0'0,"0"0"-11"0"0,0 0-203 0 0,0 0 419 0 0,0 0 220 0 0,1 1 42 0 0,25 26 3772 0 0,-20-19-4356 0 0,1 0 1 0 0,-1 1-1 0 0,-1-1 0 0 0,1 1 1 0 0,-2 0-1 0 0,7 15 0 0 0,2 7 485 0 0,4 13-207 0 0,-12-30-701 0 0,0 0 0 0 0,9 14 0 0 0,3 10-11 0 0,-8-16 4 0 0,-1 0 0 0 0,-1 0 0 0 0,-1 1 0 0 0,4 29 0 0 0,-8-20 0 0 0,-1-1 0 0 0,-5 61 0 0 0,-19 61 0 0 0,19-135-86 0 0,-8 20 0 0 0,4-11-143 0 0,6-22 56 0 0,0 0 0 0 0,0 1 0 0 0,-1-1 0 0 0,0 0 0 0 0,0 0 0 0 0,0 0 0 0 0,-6 7 0 0 0,-14 19-242 0 0,22-30 200 0 0,0 0 0 0 0,0 0-1 0 0,0 0 1 0 0,0-1 0 0 0,0 1 0 0 0,-1 0-1 0 0,1-1 1 0 0,0 1 0 0 0,0-1 0 0 0,-1 1-1 0 0,1-1 1 0 0,0 0 0 0 0,0 1 0 0 0,-1-1-1 0 0,1 0 1 0 0,-2 0 0 0 0,1 0-175 0 0,-10 1-1145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0,'0'0'0'0'0,"0"0"0"0"0,0 0 0 0 0,0 0 80 0 0,0 0-80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3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4607 0 0,'0'0'102'0'0,"0"0"20"0"0,0 0 6 0 0,0 0 119 0 0,0 0 500 0 0,0 0 223 0 0,0 0 44 0 0,0 0-129 0 0,0 0-506 0 0,0 0 37 0 0,0 0 80 0 0,0 0 14 0 0,0 0 2 0 0,0 0 0 0 0,0 0 0 0 0,0 0 0 0 0,0 0 0 0 0,0 0 0 0 0,0 0 0 0 0,0 0 0 0 0,0 0-69 0 0,0 0-222 0 0,0 0 166 0 0,0 0 101 0 0,0 0 21 0 0,0 0 3 0 0,0 0 0 0 0,0 0 0 0 0,0 0 0 0 0,0 0-69 0 0,0 0-154 0 0,0 0 453 0 0,0 0 228 0 0,0 0 43 0 0,0 0-127 0 0,0 0-508 0 0,0 0 38 0 0,2 2 80 0 0,2 1-415 0 0,0 0 0 0 0,0 1-1 0 0,-1-1 1 0 0,1 1 0 0 0,-1 0-1 0 0,0 0 1 0 0,0 1 0 0 0,0-1-1 0 0,-1 0 1 0 0,0 1-1 0 0,1 0 1 0 0,1 5 0 0 0,-2-1-56 0 0,0-1-1 0 0,-1 1 1 0 0,1-1 0 0 0,-1 1 0 0 0,-1 0 0 0 0,-1 14 0 0 0,-2 2-67 0 0,-1 1 0 0 0,-2-1 0 0 0,-16 49 0 0 0,21-71-17 0 0,-3 8-431 0 0,0 0-1 0 0,-9 15 0 0 0,12-23 196 0 0,-1 0 0 0 0,0-1 1 0 0,0 1-1 0 0,0-1 0 0 0,0 1 0 0 0,0-1 1 0 0,-1 0-1 0 0,1 0 0 0 0,-1 0 1 0 0,1 0-1 0 0,-1 0 0 0 0,0 0 1 0 0,-4 1-1 0 0,6-2-1657 0 0,1-1-80 0 0,0 0-15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3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24 127 8287 0 0,'0'0'382'0'0,"0"0"-8"0"0,0 0-102 0 0,0 0 463 0 0,0 0 234 0 0,0 0 45 0 0,0 0 8 0 0,0 0 2 0 0,0 0 0 0 0,0 0 0 0 0,0 0-69 0 0,0 0-290 0 0,0 0-121 0 0,0 0-28 0 0,0 0-4 0 0,0 0 0 0 0,0 0 0 0 0,0 0 0 0 0,2-1 0 0 0,4-5-130 0 0,0-1 0 0 0,0 0 0 0 0,-1 0-1 0 0,0 0 1 0 0,0-1 0 0 0,-1 1 0 0 0,0-1 0 0 0,0 0-1 0 0,-1 0 1 0 0,5-18 0 0 0,-7 16-382 0 0,1 1 0 0 0,-1 2 0 0 0,-9 10 0 0 0,5-1 0 0 0,-1 1 0 0 0,1 1 0 0 0,0-1 0 0 0,-1 0 0 0 0,2 1 0 0 0,-1-1 0 0 0,0 1 0 0 0,-3 6 0 0 0,-15 36 0 0 0,18-37 0 0 0,-10 26 0 0 0,10-25 0 0 0,-3 10 0 0 0,6-15 0 0 0,1 0 0 0 0,-2 9 0 0 0,3-1 0 0 0,6-4 0 0 0,-6-8-88 0 0,0 1 0 0 0,0-1-1 0 0,1 0 1 0 0,-1-1 0 0 0,0 1 0 0 0,1 0 0 0 0,-1-1-1 0 0,1 1 1 0 0,-1-1 0 0 0,1 0 0 0 0,-1 0-1 0 0,1 0 1 0 0,-1 0 0 0 0,0 0 0 0 0,1 0 0 0 0,-1-1-1 0 0,5-1 1 0 0,-3 1-80 0 0,0 0 1 0 0,0-1-1 0 0,-1 0 1 0 0,1 0-1 0 0,0 0 0 0 0,-1 0 1 0 0,1-1-1 0 0,-1 1 0 0 0,0-1 1 0 0,3-3-1 0 0,4-3-353 0 0,1 0-1680 0 0,-5 0-3789 0 0,-2 1 190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3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13823 0 0,'0'0'315'0'0,"-2"2"45"0"0,-2-1-232 0 0,1 1 46 0 0,0-1 0 0 0,0 1 0 0 0,1 0 1 0 0,-1 0-1 0 0,1 0 0 0 0,-1 0 0 0 0,1 0 1 0 0,-4 5-1 0 0,-9 7 3855 0 0,14-13-3005 0 0,1-1 0 0 0,0 0-137 0 0,0 0-509 0 0,0 0 38 0 0,0 0 80 0 0,6-1 291 0 0,4-1-471 0 0,-1 3-660 0 0,0 0 0 0 0,-1-1 1 0 0,10-1-1 0 0,4 1-2217 0 0,-19 0 1948 0 0,4 1 101 0 0,-1 3-4116 0 0,7 9 2581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3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13823 0 0,'0'0'315'0'0,"2"0"45"0"0,68-12 472 0 0,-41 5 2968 0 0,-27 7-3135 0 0,-2 0-121 0 0,0 0-28 0 0,2 0-72 0 0,7 1-490 0 0,-7-1-988 0 0,3 8-1916 0 0,-4-6 1416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5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8287 0 0,'0'0'191'0'0,"0"0"26"0"0,0 0 9 0 0,0 0 42 0 0,0 0 158 0 0,0 0 72 0 0,0 0 12 0 0,0 0 2 0 0,0 0 0 0 0,0 0 0 0 0,0 0 0 0 0,0 0 68 0 0,0 0 286 0 0,0 0 124 0 0,0 0 30 0 0,0 0-65 0 0,0 0-290 0 0,0 0-121 0 0,0 0-28 0 0,-2 0-72 0 0,-5 0-217 0 0,4 0 150 0 0,-2 1-187 0 0,-8 7 1292 0 0,12-8-1397 0 0,0 0-1 0 0,0 1 1 0 0,1-1-1 0 0,-1 1 0 0 0,0-1 1 0 0,0 1-1 0 0,1 0 1 0 0,-1-1-1 0 0,0 1 1 0 0,1 0-1 0 0,-1-1 1 0 0,0 3-1 0 0,-15 16 810 0 0,10-12-822 0 0,4-5 299 0 0,15 1 626 0 0,-7-3-958 0 0,-1 0 0 0 0,1 0-1 0 0,-1 0 1 0 0,0-1 0 0 0,0 0 0 0 0,1 0 0 0 0,6-2-1 0 0,38-17 179 0 0,-3 2-136 0 0,44-1-81 0 0,-77 18 0 0 0,-14 1 0 0 0,1 0 0 0 0,0 0 0 0 0,-1 0 0 0 0,1 0 0 0 0,-1 1 0 0 0,1-1 0 0 0,0 0 0 0 0,-1 0 0 0 0,1 1 0 0 0,-1-1 0 0 0,1 0 0 0 0,-1 0 0 0 0,1 1 0 0 0,-1-1 0 0 0,1 1 0 0 0,0 0 0 0 0,-1 0 0 0 0,1-1 0 0 0,-1 1 0 0 0,0 0 0 0 0,0-1 0 0 0,0 1 0 0 0,0 0 0 0 0,0-1 0 0 0,0 1 0 0 0,0 0 0 0 0,0-1 0 0 0,0 1 0 0 0,0 0 0 0 0,0-1 0 0 0,0 1 0 0 0,-1 1 0 0 0,1 1 1 0 0,-2 0 1 0 0,1 1-1 0 0,0-1 0 0 0,0 0 1 0 0,-1 0-1 0 0,0 0 0 0 0,0 0 1 0 0,0 0-1 0 0,0 0 0 0 0,0-1 1 0 0,-5 5-1 0 0,2-2-12 0 0,-1 0-1 0 0,-1-1 1 0 0,1 0-1 0 0,-1 0 1 0 0,1 0 0 0 0,-8 2-1 0 0,-10 2-1888 0 0,22-7 1035 0 0,2-1-126 0 0,0 0-802 0 0,-2-2-3252 0 0,-6-4-1393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5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6447 0 0,'0'0'298'0'0,"0"0"-10"0"0,-2 1-50 0 0,-8 10 2991 0 0,8-4 7449 0 0,16-5-8354 0 0,-3 2-2307 0 0,2 1-17 0 0,-1 0 0 0 0,0 0 0 0 0,-1 0 0 0 0,9 3 0 0 0,-15-7 0 0 0,0-1 0 0 0,19 1 0 0 0,-23-2 0 0 0,0 0 0 0 0,1 1 0 0 0,-1-1 0 0 0,1 1 0 0 0,-1 0 0 0 0,1-1 0 0 0,-1 1 0 0 0,1 0 0 0 0,-1 0 0 0 0,1 0 0 0 0,1 0 0 0 0,2 1 0 0 0,0 0 0 0 0,12-5 0 0 0,-13 3 0 0 0,16-11 0 0 0,-3 0-3701 0 0,-13 10 934 0 0,-3 1-4549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5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15 13823 0 0,'0'0'315'0'0,"0"0"45"0"0,0 0 21 0 0,0 0-49 0 0,0-1-220 0 0,11-13 4780 0 0,-14 18-1583 0 0,-1 1-4434 0 0,-43 35 2245 0 0,44-35-1120 0 0,9-4 0 0 0,8-3 0 0 0,-14 2 0 0 0,22-4 6 0 0,-7 1 620 0 0,0 1-1 0 0,17-1 1 0 0,-28 4-477 0 0,12 8-130 0 0,-13-4-20 0 0,-2-1-1 0 0,0-2 2 0 0,1 0 0 0 0,-1 1 0 0 0,0-1 0 0 0,0 1 0 0 0,0-1 0 0 0,0 1 0 0 0,0-1 0 0 0,-1 1 0 0 0,1-1 0 0 0,-1 1 0 0 0,0 0 0 0 0,0-1 0 0 0,0 1 0 0 0,0 0 0 0 0,0-1 0 0 0,0 1 0 0 0,-1 0 0 0 0,1-1 0 0 0,-1 1 0 0 0,0-1 0 0 0,0 1 0 0 0,0-1 0 0 0,-1 4 0 0 0,-4 3 0 0 0,0 1 0 0 0,0-1 0 0 0,-1 0 0 0 0,-10 10 0 0 0,8-9 0 0 0,-2 2 0 0 0,-1-1 0 0 0,-19 15 0 0 0,-8 7 0 0 0,2 4 0 0 0,-18 16 0 0 0,43-43 0 0 0,5-3 0 0 0,16-7 0 0 0,4 1 0 0 0,19 5 0 0 0,-18 1 0 0 0,-10-4 0 0 0,11 9 0 0 0,1-2 0 0 0,1-1 0 0 0,-12-9 0 0 0,-2-1 0 0 0,-1 2-9 0 0,0-1 0 0 0,-1 0 0 0 0,1 1 0 0 0,0-1 0 0 0,0 0 0 0 0,-1 0 1 0 0,1 0-1 0 0,0 0 0 0 0,0-1 0 0 0,-1 1 0 0 0,1 0 0 0 0,0-1 0 0 0,-1 1 0 0 0,1-1 0 0 0,0 0 0 0 0,-1 1 0 0 0,1-1 0 0 0,-1 0 0 0 0,1 0 0 0 0,-1 0 0 0 0,1 0 1 0 0,-1 0-1 0 0,0 0 0 0 0,1-1 0 0 0,-1 1 0 0 0,0 0 0 0 0,0-1 0 0 0,2-2 0 0 0,3-4-133 0 0,-1 1-443 0 0,-1 0 0 0 0,0 0 0 0 0,0 0 1 0 0,0-1-1 0 0,-1 0 0 0 0,0 1 0 0 0,0-1 0 0 0,-1 0 1 0 0,2-13-1 0 0,-2-1-950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5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17503 0 0,'0'0'399'0'0,"0"0"60"0"0,0 0 21 0 0,0 0-59 0 0,4 1-276 0 0,21 11 11 0 0,-23-11 570 0 0,-2-1 244 0 0,0 0-881 0 0,0 1 0 0 0,0-1 1 0 0,0 1-1 0 0,1-1 0 0 0,-1 1 0 0 0,0-1 0 0 0,0 1 0 0 0,1-1 0 0 0,-1 0 1 0 0,0 1-1 0 0,1-1 0 0 0,-1 1 0 0 0,1-1 0 0 0,-1 0 0 0 0,0 0 0 0 0,1 1 1 0 0,0-1-1 0 0,5 6 938 0 0,-3-4-671 0 0,3 4 502 0 0,4 18-396 0 0,-7-16-462 0 0,5 27 0 0 0,-5 14 72 0 0,-2-39 414 0 0,0 1-197 0 0,-1 0 1 0 0,-1 12 0 0 0,1-20-378 0 0,0 0 1 0 0,-1 0-1 0 0,0 0 1 0 0,1 0-1 0 0,-1 0 1 0 0,0 0-1 0 0,0 0 1 0 0,-1 0-1 0 0,1-1 1 0 0,-1 1-1 0 0,1 0 1 0 0,-4 2-1 0 0,-7 8 515 0 0,-2 0 0 0 0,-23 17-1 0 0,31-25-832 0 0,-7 6-178 0 0,10-7 452 0 0,-1 0-1 0 0,0-1 0 0 0,0 1 1 0 0,-7 4-1 0 0,9-7-592 0 0,2-1-246 0 0,0 0-906 0 0,-2-1-3640 0 0,-7-6-1565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1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1375 0 0,'0'0'535'0'0,"0"0"1709"0"0,0 0 753 0 0,0 0 150 0 0,0 0-284 0 0,0 0-1302 0 0,3-1-569 0 0,7-2-449 0 0,0-1 0 0 0,-1 0 0 0 0,1-1-1 0 0,-1 0 1 0 0,1 0 0 0 0,14-12 0 0 0,11-6 386 0 0,-2 3-13 0 0,1 2 0 0 0,59-22 0 0 0,-84 37-775 0 0,0 0 1 0 0,-1 1-1 0 0,1 0 0 0 0,1 0 0 0 0,-1 1 1 0 0,0 1-1 0 0,0-1 0 0 0,0 1 0 0 0,1 1 1 0 0,-1 0-1 0 0,0 0 0 0 0,0 1 0 0 0,16 5 0 0 0,-17-4-16 0 0,1-1-1 0 0,-1 0 1 0 0,0 0-1 0 0,1 0 1 0 0,0-1-1 0 0,-1-1 1 0 0,1 0-1 0 0,-1 0 1 0 0,1 0-1 0 0,-1-1 1 0 0,1 0-1 0 0,-1-1 1 0 0,15-4-1 0 0,-18 5-120 0 0,-4 1-6 0 0,1 0 0 0 0,-1-1 0 0 0,1 1 1 0 0,-1-1-1 0 0,0 1 0 0 0,1-1 0 0 0,-1 1 1 0 0,0-1-1 0 0,1 0 0 0 0,-1 1 0 0 0,0-1 0 0 0,0 0 1 0 0,2-1-1 0 0,1-1-403 0 0,0-1 0 0 0,0 1 0 0 0,0-1 0 0 0,0 1 1 0 0,-1-1-1 0 0,1 0 0 0 0,-1 0 0 0 0,0-1 0 0 0,0 1 0 0 0,-1-1 1 0 0,1 1-1 0 0,-1-1 0 0 0,2-7 0 0 0,-2 8-260 0 0,-1 2-1813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5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19351 0 0,'0'0'439'0'0,"0"0"62"0"0,0 0 33 0 0,0 0-65 0 0,0 0-237 0 0,2-2 156 0 0,15-16 2145 0 0,-15 17-2021 0 0,-2 1-69 0 0,2-1-294 0 0,16-10-197 0 0,-16 10-289 0 0,4-1-141 0 0,-1 0-1000 0 0,-3 2-4269 0 0,-2 0-1773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5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13823 0 0,'0'0'304'0'0,"0"0"64"0"0,11-5 16 0 0,0 2 0 0 0,-11 3-312 0 0,13-3-72 0 0,-13 3 0 0 0,12-5 0 0 0,1 2 0 0 0,0 1 0 0 0,0 1 0 0 0,-13 1 0 0 0,0 0-800 0 0,12-2-184 0 0,-12 2-32 0 0,21-5-8 0 0</inkml:trace>
  <inkml:trace contextRef="#ctx0" brushRef="#br0" timeOffset="1">243 26 17503 0 0,'0'0'399'0'0,"0"0"60"0"0,0 0 21 0 0,0 0-59 0 0,0 0-136 0 0,0 0 457 0 0,0 0 228 0 0,0 0 43 0 0,0 0-59 0 0,0 0-289 0 0,0 0-121 0 0,0 0-28 0 0,0 0-72 0 0,2-1-289 0 0,28-10-761 0 0,-10-1-2929 0 0,-18 11-4315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5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48 4607 0 0,'0'0'102'0'0,"0"0"20"0"0,0 0 6 0 0,0 0 51 0 0,0 0 213 0 0,0 0 96 0 0,0 0 21 0 0,0 0 3 0 0,0 0 0 0 0,0 0 0 0 0,0 0 0 0 0,0 0 0 0 0,0 0 0 0 0,0 0 0 0 0,0 0 0 0 0,0 0-69 0 0,0 0-222 0 0,0 0 166 0 0,0 0 101 0 0,0 0 21 0 0,0 0-66 0 0,0 0-222 0 0,0 0 166 0 0,0 0 101 0 0,0 0 21 0 0,0 0-66 0 0,0 0-222 0 0,0 0 166 0 0,0 0 101 0 0,0 0 21 0 0,0 0-66 0 0,0-1-294 0 0,-1-7-133 0 0,-2-2-16 0 0,0 3 72 0 0,2 6 299 0 0,1 1 117 0 0,0 0 21 0 0,0 0 3 0 0,0 0 0 0 0,1-21 5659 0 0,1 23-5683 0 0,1 3-441 0 0,0 0 0 0 0,-1 1-1 0 0,0-1 1 0 0,0 1 0 0 0,0-1 0 0 0,0 1 0 0 0,-1 0 0 0 0,0-1 0 0 0,0 1-1 0 0,-1 0 1 0 0,1 0 0 0 0,-2 11 0 0 0,-1 9 195 0 0,-10 41 0 0 0,9-48-218 0 0,-1 7 12 0 0,3-18-67 0 0,0-1 1 0 0,0 1-1 0 0,-1-1 1 0 0,0 1-1 0 0,0-1 1 0 0,-1 1-1 0 0,0-1 1 0 0,0 0-1 0 0,-6 10 1 0 0,8-15-304 0 0,-1 0 0 0 0,1 0 0 0 0,0 0 0 0 0,0-1 1 0 0,-1 1-1 0 0,1 0 0 0 0,-1-1 0 0 0,1 1 0 0 0,-1-1 0 0 0,0 1 1 0 0,0-1-1 0 0,0 0 0 0 0,1 0 0 0 0,-1 0 0 0 0,-5 2 0 0 0,-2-4-1711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5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30 6447 0 0,'0'0'142'0'0,"0"0"22"0"0,0 0 13 0 0,0 0-82 0 0,0 0-394 0 0,-9-6-428 0 0,-6-2 2665 0 0,14 7-916 0 0,1 1 2 0 0,0 0 0 0 0,0 0 0 0 0,-2-1 0 0 0,-3-4 0 0 0,4 3 0 0 0,1 2 0 0 0,-4-4-307 0 0,2 2 448 0 0,3 2 6376 0 0,7 9-7524 0 0,3-1-17 0 0,2-2 0 0 0,-3-5 338 0 0,0 0 0 0 0,1-1 1 0 0,-1 0-1 0 0,0-1 0 0 0,14-2 0 0 0,-20 3-319 0 0,9-2-19 0 0,-13 1 0 0 0,1 1 0 0 0,-1 0 0 0 0,0 0 0 0 0,1 0 0 0 0,-1 0 0 0 0,1 0 0 0 0,-1-1 0 0 0,0 1 0 0 0,1 0 0 0 0,-1 0 0 0 0,0 0 0 0 0,1 0 0 0 0,-1 0 0 0 0,1 0 0 0 0,-1 0 0 0 0,0 0 0 0 0,1 0 0 0 0,-1 0 0 0 0,0 1 0 0 0,1-1 0 0 0,-1 0 0 0 0,1 0 0 0 0,-1 0 0 0 0,0 0 0 0 0,1 0 0 0 0,-1 1 0 0 0,0-1 0 0 0,0 0 0 0 0,1 0 0 0 0,-1 1 0 0 0,0-1 0 0 0,1 0 0 0 0,-1 0 0 0 0,0 1 0 0 0,0-1 0 0 0,0 0 0 0 0,1 1 0 0 0,-1-1 0 0 0,0 0 0 0 0,0 1 0 0 0,0-1 0 0 0,0 0 0 0 0,0 1 0 0 0,1 0 0 0 0,-4 13 0 0 0,3-13 0 0 0,-4 15 0 0 0,-1 1 0 0 0,-12 27 0 0 0,9-26 0 0 0,-9 34 0 0 0,-31 226 0 0 0,45-254 0 0 0,-9 31 0 0 0,8-42 0 0 0,-1-6 0 0 0,-2-13 0 0 0,5 4-126 0 0,-1-1 0 0 0,2 0 0 0 0,-1-1 0 0 0,0 1 0 0 0,1 0 0 0 0,-1 0 0 0 0,1-1 0 0 0,0 1 0 0 0,-1-6 0 0 0,-2-33-2555 0 0,3 30 1386 0 0,-3-23 1 0 0,-2 12-1242 0 0,1-1-22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49:5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21191 0 0,'-20'12'1027'0'0,"19"-11"-449"0"0,1-1-56 0 0,0 0-269 0 0,0 0 138 0 0,1 1 97 0 0,2 2-344 0 0,0-1 1 0 0,0 0-1 0 0,1 0 1 0 0,-1 0-1 0 0,0 0 0 0 0,1 0 1 0 0,-1-1-1 0 0,1 0 1 0 0,-1 0-1 0 0,1 0 1 0 0,0 0-1 0 0,-1 0 0 0 0,8 0 1 0 0,6 0 516 0 0,32-3 1 0 0,-14 0 86 0 0,119 2 308 0 0,-151 0-1393 0 0,-3 0-138 0 0,0 0-1216 0 0,0 0-4970 0 0,0 0-2127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1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8 471 3223 0 0,'0'0'363'0'0,"0"0"314"0"0,0 0 143 0 0,0 0 32 0 0,0-2-92 0 0,-1 0-588 0 0,-1-6 816 0 0,2 8-878 0 0,0 0-13 0 0,0 0-8 0 0,0 0-1 0 0,-1 2-14 0 0,-2 6-72 0 0,2-6-60 0 0,1-2-13 0 0,0 0-20 0 0,0 0-3 0 0,0 0 4 0 0,0 0 28 0 0,0 0 106 0 0,0 0 42 0 0,0 0-10 0 0,0 0-4 0 0,2 0-87 0 0,2 0-843 0 0,-3 1 737 0 0,0 0-1 0 0,0 0 1 0 0,0 0 0 0 0,0 0 0 0 0,1 0 0 0 0,-1-1 0 0 0,0 1 0 0 0,1 0 0 0 0,-1-1 0 0 0,0 1 0 0 0,1-1 0 0 0,2 1-1 0 0,7 2 141 0 0,-8-2 17 0 0,-1-1 0 0 0,0 0 0 0 0,1 0-1 0 0,-1 1 1 0 0,1-2 0 0 0,-1 1 0 0 0,5-1 0 0 0,-3 1 26 0 0,-2-1 56 0 0,-2 1-40 0 0,0 0-30 0 0,0 0-133 0 0,0 0-8 0 0,1 2 35 0 0,3 6 102 0 0,-3-7 75 0 0,-1-1 150 0 0,0 0 69 0 0,0 0 12 0 0,0 0 24 0 0,0 0 88 0 0,0 0 40 0 0,0 0 8 0 0,0 0-20 0 0,0 0-96 0 0,0 0-39 0 0,0 0-10 0 0,0 0-25 0 0,0 0-100 0 0,0 0-41 0 0,0 0-10 0 0,0 0 6 0 0,0 0 28 0 0,0 0 11 0 0,0 0 2 0 0,0 0 12 0 0,0 0 50 0 0,0 0 18 0 0,0 0 6 0 0,0 0 8 0 0,0 0 22 0 0,0 0 10 0 0,3 15 698 0 0,-3 18 1283 0 0,0-31-2072 0 0,0-2-26 0 0,0 0-8 0 0,0 0-25 0 0,0 0-94 0 0,0 0-8 0 0,0 0 46 0 0,0 0-4 0 0,0 0-4 0 0,0 0 12 0 0,10-4 187 0 0,-4 2-250 0 0,-2 0-3 0 0,1-1 0 0 0,-1 0 0 0 0,0 0 0 0 0,0-1 0 0 0,0 1-1 0 0,-1-1 1 0 0,1 0 0 0 0,-1 0 0 0 0,0 0 0 0 0,4-6 0 0 0,3-7 223 0 0,11-26 1 0 0,-8 13-66 0 0,29-72 365 0 0,-20 46-443 0 0,51-122 212 0 0,-68 165-347 0 0,-1 4-2 0 0,0 1-1 0 0,0 0 1 0 0,8-12 0 0 0,-10 19 36 0 0,-1-1 0 0 0,6-3-31 0 0,-6 4 36 0 0,-1 1 33 0 0,3 13 5 0 0,-3-3-86 0 0,3 17 55 0 0,-3-23-23 0 0,-1 5-20 0 0,1-5 20 0 0,1 7-31 0 0,3 0-11 0 0,-3-11 0 0 0,-1 0 0 0 0,1 1 0 0 0,-1-1 0 0 0,1 0 0 0 0,0 1 0 0 0,-1-1 0 0 0,1 0 0 0 0,0 0 0 0 0,-1 0 0 0 0,1 1 0 0 0,0-1 0 0 0,-1 0 0 0 0,1 0 0 0 0,1 0 0 0 0,2-1 32 0 0,1 0 0 0 0,-1 1 0 0 0,0-1 0 0 0,0-1 0 0 0,0 1 0 0 0,0 0 0 0 0,0-1 0 0 0,4-2 0 0 0,13-6 83 0 0,0 2-6 0 0,-11 8-29 0 0,-8 1-73 0 0,0 0 0 0 0,0 0 0 0 0,0 1 0 0 0,-1-1 0 0 0,1 1 0 0 0,-1-1 0 0 0,1 1-1 0 0,-1 0 1 0 0,0-1 0 0 0,1 1 0 0 0,-1 0 0 0 0,0 0 0 0 0,1 3 0 0 0,12 30 105 0 0,-13-31-100 0 0,5 14 24 0 0,-1 1-1 0 0,-1-1 1 0 0,-1 1-1 0 0,1 33 1 0 0,-3-16 44 0 0,-8 57 1 0 0,3-73-56 0 0,1-12 3 0 0,3-8-27 0 0,0 1 0 0 0,0-1 0 0 0,0 0 0 0 0,0 1 0 0 0,0-1 0 0 0,0 0-1 0 0,0 0 1 0 0,0 1 0 0 0,0-1 0 0 0,0 0 0 0 0,0 1 0 0 0,0-1 0 0 0,0 0 0 0 0,-1 0-1 0 0,1 1 1 0 0,0-1 0 0 0,0 0 0 0 0,0 1 0 0 0,0-1 0 0 0,-1 0 0 0 0,1 0-1 0 0,0 0 1 0 0,0 1 0 0 0,-1-1 0 0 0,1 0 0 0 0,0 0 0 0 0,0 0 0 0 0,-1 0-1 0 0,1 1 1 0 0,0-1 0 0 0,-1 0 0 0 0,1 0 0 0 0,0 0 0 0 0,-1 0 0 0 0,1 0 0 0 0,0 0-1 0 0,0 0 1 0 0,-1 0 0 0 0,1 0 0 0 0,0 0 0 0 0,-1 0 0 0 0,1 0 0 0 0,0 0-1 0 0,-1 0 1 0 0,1 0 0 0 0,0 0 0 0 0,-1-1 0 0 0,1 1 0 0 0,-1 0 0 0 0,-7-8 30 0 0,8 8-31 0 0,-5-6 9 0 0,1 1 1 0 0,-1-1-1 0 0,2 0 0 0 0,-1 0 0 0 0,-5-12 0 0 0,-2-6 0 0 0,6 17-24 0 0,4 6-77 0 0,1 1-93 0 0,0 0-36 0 0,7 12-795 0 0,-5-10 819 0 0,0 0 1 0 0,0-1-1 0 0,0 1 1 0 0,0-1-1 0 0,1 0 1 0 0,-1 1-1 0 0,0-1 1 0 0,1 0-1 0 0,-1 0 1 0 0,1-1-1 0 0,-1 1 1 0 0,1 0-1 0 0,0-1 1 0 0,-1 0-1 0 0,1 0 1 0 0,0 1-1 0 0,3-2 1 0 0,9-2-1666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1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196 108 5527 0 0,'0'0'423'0'0,"-1"-2"-278"0"0,-5-4-75 0 0,-9-10 7170 0 0,7-6-4575 0 0,7 18-2407 0 0,-1 0 0 0 0,1 0 0 0 0,-1 0 1 0 0,0 0-1 0 0,0 1 0 0 0,0-1 0 0 0,-4-5 0 0 0,5 8 81 0 0,1 1 10 0 0,-8-12 1010 0 0,7 10-1310 0 0,-1 1 0 0 0,0 0 0 0 0,1 0 0 0 0,-1 0 0 0 0,0 0 0 0 0,0 0 0 0 0,0 0 0 0 0,0 0 0 0 0,1 1 0 0 0,-1-1 0 0 0,0 1 0 0 0,0-1 0 0 0,0 1 0 0 0,0 0 0 0 0,0 0 0 0 0,0 0 0 0 0,-1 0-1 0 0,1 0 1 0 0,0 0 0 0 0,0 0 0 0 0,0 1 0 0 0,0-1 0 0 0,0 1 0 0 0,1-1 0 0 0,-1 1 0 0 0,0 0 0 0 0,0 0 0 0 0,0 0 0 0 0,0 0 0 0 0,1 0 0 0 0,-1 0 0 0 0,1 1 0 0 0,-3 1 0 0 0,-3 5-9 0 0,0 0 1 0 0,1 0-1 0 0,0 0 0 0 0,0 1 0 0 0,1 0 1 0 0,0 0-1 0 0,-6 19 0 0 0,6-13 14 0 0,0 0 0 0 0,2 0 0 0 0,0 1 0 0 0,-1 23 0 0 0,3-21-54 0 0,4-13 0 0 0,-1-1 0 0 0,11 34 0 0 0,-8-24 0 0 0,3-3 0 0 0,1-2 0 0 0,4-6 0 0 0,-10-3 13 0 0,0-1-1 0 0,-1 0 1 0 0,1 1-1 0 0,0-1 1 0 0,-1 0-1 0 0,1 0 1 0 0,-1 0 0 0 0,0-1-1 0 0,1 1 1 0 0,-1 0-1 0 0,0-1 1 0 0,0 0-1 0 0,1 1 1 0 0,-1-1 0 0 0,-1 0-1 0 0,1 0 1 0 0,0 0-1 0 0,2-5 1 0 0,4-4 115 0 0,-2 0 0 0 0,9-21 0 0 0,-7 16-55 0 0,-4 5 76 0 0,0 0 0 0 0,3-16-1 0 0,-2 10 11 0 0,-4 15-106 0 0,-2 6 40 0 0,-4 15 148 0 0,-2 23-1 0 0,4-14-283 0 0,2-16 0 0 0,0-1 0 0 0,1 0-1 0 0,1 17 1 0 0,3 11-669 0 0,-3-37 468 0 0,0-1 177 0 0,0-1 1 0 0,-1 1-1 0 0,1-1 0 0 0,0 0 0 0 0,-1 1 1 0 0,1-1-1 0 0,0 0 0 0 0,0 0 0 0 0,-1 1 1 0 0,1-1-1 0 0,0 0 0 0 0,0 0 0 0 0,0 0 1 0 0,-1 0-1 0 0,2 0 0 0 0,1-2-259 0 0,0-1 1 0 0,0 1-1 0 0,0-1 0 0 0,0 0 0 0 0,-1 1 0 0 0,0-1 1 0 0,1 0-1 0 0,-1-1 0 0 0,0 1 0 0 0,0 0 0 0 0,-1-1 1 0 0,1 1-1 0 0,1-5 0 0 0,4-12-6169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2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4 328 455 0 0,'0'0'466'0'0,"0"0"36"0"0,0 0 12 0 0,0 0-34 0 0,0-2-160 0 0,0-5-68 0 0,0 5-18 0 0,0 2 0 0 0,0 0 4 0 0,0 0 2 0 0,0 0 0 0 0,0 0 36 0 0,0 0 152 0 0,0 0 70 0 0,0 0 12 0 0,0 0 17 0 0,0 0 61 0 0,0-2 27 0 0,-3-5 7 0 0,3 5-36 0 0,0 0-162 0 0,1-13 60 0 0,-1 10-257 0 0,0 0 1 0 0,0 0 0 0 0,1-1 0 0 0,1-4-1 0 0,-1 7-43 0 0,-1 0 0 0 0,1 0 0 0 0,-1 0 0 0 0,0 0 0 0 0,0 0 0 0 0,-1-1 0 0 0,1 1 0 0 0,0 0 0 0 0,-2-4 0 0 0,-1-19 2135 0 0,5 12-1804 0 0,1 1 0 0 0,0-1 0 0 0,0 1 0 0 0,2-1 0 0 0,7-16 0 0 0,-11 28-501 0 0,9-26 452 0 0,-5 15-144 0 0,0 0 0 0 0,0 0 0 0 0,10-15 1 0 0,-14 26-150 0 0,-1 2-21 0 0,0 0-7 0 0,0 0 2 0 0,0 0 12 0 0,0 0 7 0 0,0 0 2 0 0,0 0-4 0 0,0 0-17 0 0,0 0-10 0 0,0 0-1 0 0,0 0-12 0 0,0 0-46 0 0,0 1-61 0 0,0 0 1 0 0,0 0 0 0 0,1 0 0 0 0,-1 0 0 0 0,0 0 0 0 0,1 0 0 0 0,-1 0 0 0 0,0 0-1 0 0,1 0 1 0 0,-1 0 0 0 0,2 1 0 0 0,-1 0-9 0 0,0-1 0 0 0,0 1 0 0 0,0-1-1 0 0,0 1 1 0 0,-1 0 0 0 0,1-1 0 0 0,0 1 0 0 0,-1 0-1 0 0,1 2 1 0 0,1 50 456 0 0,-9 105 0 0 0,5-133-435 0 0,-7 90 98 0 0,9-103-128 0 0,5-4-12 0 0,-4-7-53 0 0,-1-2-29 0 0,0 0 18 0 0,0 0 11 0 0,0 0-32 0 0,0 0-141 0 0,0 0-60 0 0,0 0-13 0 0,0 0-119 0 0,0 0-498 0 0,0 0-215 0 0,-3-9-5194 0 0,3 7 679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2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13 217 3223 0 0,'-1'-2'388'0'0,"-1"-2"-14"0"0,-5-6 3179 0 0,4 7 4372 0 0,9-17-5375 0 0,-6 17-2400 0 0,0 1 0 0 0,1 0 0 0 0,-1 0 0 0 0,1 0 0 0 0,-1 0 0 0 0,1 0 0 0 0,0-1 0 0 0,0 1 0 0 0,0 0 0 0 0,2-2 0 0 0,17-23 1511 0 0,-8 10-807 0 0,22-22-1 0 0,-2 1-438 0 0,-23 29-244 0 0,-8 8-164 0 0,0 0 0 0 0,0 0 0 0 0,0 0 1 0 0,0 0-1 0 0,0 0 0 0 0,1 0 0 0 0,-1 0 1 0 0,0 0-1 0 0,1 0 0 0 0,-1 1 0 0 0,0-1 1 0 0,1 0-1 0 0,-1 1 0 0 0,1-1 0 0 0,-1 1 1 0 0,1 0-1 0 0,2-1 0 0 0,5 0 13 0 0,57-4 183 0 0,-49 4-158 0 0,-8 1-19 0 0,0 0-1 0 0,-1 0 0 0 0,14 3 0 0 0,-3-2-13 0 0,-16 0-13 0 0,11 5 12 0 0,7 3 45 0 0,-18-6-47 0 0,12 8 52 0 0,-14-8-60 0 0,0-1 9 0 0,0 0 0 0 0,0 0 1 0 0,0 0-1 0 0,-1 0 0 0 0,1-1 0 0 0,-1 1 1 0 0,1 0-1 0 0,-1 0 0 0 0,1 0 1 0 0,-1 0-1 0 0,0 0 0 0 0,0 0 0 0 0,0 0 1 0 0,0 0-1 0 0,-1 0 0 0 0,1 0 0 0 0,0 0 1 0 0,-1 0-1 0 0,0-1 0 0 0,-1 5 0 0 0,-2 5 10 0 0,-1 0 0 0 0,-1 0-1 0 0,-11 17 1 0 0,2-2-4 0 0,-7 12-238 0 0,-39 53 0 0 0,48-75-217 0 0,0-1 0 0 0,-25 21 0 0 0,37-34 40 0 0,1-2-137 0 0,0 0-570 0 0,0 0-249 0 0,0 0-645 0 0,0 0-2513 0 0,0 0-1073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2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5983 0 0,'0'0'464'0'0,"0"0"-138"0"0,0 0 555 0 0,0 0 278 0 0,-2 1 51 0 0,-9 10 984 0 0,0-1-1108 0 0,1 0 0 0 0,1 1 1 0 0,0 0-1 0 0,0 0 0 0 0,-7 14 0 0 0,8-9-493 0 0,1 1 1 0 0,0 0-1 0 0,1 0 1 0 0,1 0-1 0 0,-5 34 0 0 0,-4 97-206 0 0,7-66-341 0 0,-15 169-177 0 0,21-244-150 0 0,1 1-1 0 0,-1-1 1 0 0,1 0-1 0 0,0 0 1 0 0,1 0-1 0 0,2 13 1 0 0,8-27-634 0 0,-7 4 701 0 0,0-1 0 0 0,0 0 1 0 0,0 0-1 0 0,-1-1 0 0 0,1 1 0 0 0,-1-1 0 0 0,0 0 0 0 0,0 0 0 0 0,-1 0 0 0 0,5-10 0 0 0,-5 11-238 0 0,4-12-1111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1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6911 0 0,'-5'10'343'0'0,"0"-1"0"0"0,-9 14-1 0 0,0-1 2694 0 0,12-19-1421 0 0,0 0 0 0 0,0 1 0 0 0,-1-1 0 0 0,1 0 0 0 0,-1-1 0 0 0,1 1 0 0 0,-6 4 0 0 0,-19 5-32 0 0,14-7-1540 0 0,9-4-38 0 0,0 0 1 0 0,0 0 0 0 0,0 1-1 0 0,0 0 1 0 0,0-1-1 0 0,1 1 1 0 0,-1 0 0 0 0,1 1-1 0 0,-1-1 1 0 0,1 1-1 0 0,0 0 1 0 0,0-1 0 0 0,-4 6-1 0 0,0 4 38 0 0,0 1 1 0 0,1 0-1 0 0,1 0 0 0 0,0 1 1 0 0,1-1-1 0 0,0 1 0 0 0,-2 22 1 0 0,-3 7 69 0 0,-22 73 508 0 0,-13 63 55 0 0,34-135-618 0 0,6-31-18 0 0,1 0 0 0 0,0 1 0 0 0,1-1 0 0 0,0 22 0 0 0,1 29 236 0 0,1-64-278 0 0,0 1-1 0 0,0-1 1 0 0,0 0 0 0 0,0 0 0 0 0,0 1 0 0 0,0-1 0 0 0,0 0-1 0 0,0 1 1 0 0,1-1 0 0 0,-1 0 0 0 0,0 0 0 0 0,0 1 0 0 0,0-1-1 0 0,0 0 1 0 0,1 0 0 0 0,-1 0 0 0 0,0 1 0 0 0,0-1 0 0 0,1 0-1 0 0,-1 0 1 0 0,0 0 0 0 0,0 0 0 0 0,1 1 0 0 0,-1-1-1 0 0,0 0 1 0 0,0 0 0 0 0,1 0 0 0 0,-1 0 0 0 0,0 0 0 0 0,1 0-1 0 0,-1 0 1 0 0,0 0 0 0 0,0 0 0 0 0,1 0 0 0 0,-1 0 0 0 0,0 0-1 0 0,1 0 1 0 0,-1 0 0 0 0,0 0 0 0 0,0 0 0 0 0,1 0 0 0 0,-1 0-1 0 0,0 0 1 0 0,1-1 0 0 0,-1 1 0 0 0,12-5-176 0 0,-6 1-111 0 0,0-1 0 0 0,-1 0 0 0 0,0-1 0 0 0,0 1 0 0 0,8-12 0 0 0,19-35-2268 0 0,-12 18-465 0 0,-7 15-2192 0 0,0 2-1320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2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89 4143 0 0,'0'1'-1825'0'0,"1"3"1931"0"0,1 6 6055 0 0,1-2 982 0 0,0-5-5292 0 0,-3 11-1171 0 0,-6 60 1920 0 0,4-56-2385 0 0,0 0 0 0 0,1 0 0 0 0,3 34 0 0 0,-2-45-215 0 0,1 0 0 0 0,-1 0 0 0 0,-1 7 0 0 0,0-6 0 0 0,1-1 0 0 0,0 1 0 0 0,0-1 0 0 0,1 1 0 0 0,0-1 0 0 0,4 15 0 0 0,-2-12 11 0 0,-3-8 44 0 0,0-2 17 0 0,0 0 6 0 0,0 0 5 0 0,0 0 6 0 0,-12-19 228 0 0,9 14-267 0 0,-1-1-1 0 0,2 1 0 0 0,-1-1 1 0 0,1 0-1 0 0,0 0 0 0 0,0 0 1 0 0,0 0-1 0 0,1 0 0 0 0,0-1 0 0 0,0 1 1 0 0,1-10-1 0 0,0-5 104 0 0,8-43 0 0 0,-7 55-108 0 0,4-12 79 0 0,1 0 0 0 0,0 0 0 0 0,2 1 0 0 0,0 0 0 0 0,19-30 0 0 0,-25 46-93 0 0,1 1 0 0 0,-1 0 0 0 0,1 0 0 0 0,5-5-1 0 0,5-7 112 0 0,-12 13-62 0 0,0 1 0 0 0,3-3-52 0 0,-1 0-5 0 0,1 1 1 0 0,-1-1-1 0 0,1 1 1 0 0,0 0-1 0 0,0 0 1 0 0,7-3-1 0 0,-10 5-18 0 0,0 0 0 0 0,0 1 0 0 0,0-1 0 0 0,0 1-1 0 0,0-1 1 0 0,1 1 0 0 0,-1-1 0 0 0,0 1 0 0 0,0 0 0 0 0,0-1 0 0 0,1 1 0 0 0,-1 0-1 0 0,0 0 1 0 0,0 0 0 0 0,3 0 0 0 0,0 0-3 0 0,5 0 24 0 0,1 0 1 0 0,-1 0-1 0 0,0 0 0 0 0,1 1 0 0 0,-1 1 0 0 0,0-1 1 0 0,0 2-1 0 0,14 4 0 0 0,-21-6-13 0 0,0 1 0 0 0,-1-1-1 0 0,1 1 1 0 0,-1-1 0 0 0,0 1-1 0 0,1-1 1 0 0,-1 1 0 0 0,0 0-1 0 0,0 0 1 0 0,0 0 0 0 0,0 0 0 0 0,0 0-1 0 0,0 0 1 0 0,-1 0 0 0 0,1 0-1 0 0,-1 0 1 0 0,1 0 0 0 0,-1 3-1 0 0,1-1-2 0 0,-1 0-1 0 0,0 1 0 0 0,0-1 0 0 0,0 0 0 0 0,-1 0 0 0 0,0 0 0 0 0,0 0 0 0 0,0 0 0 0 0,0 0 0 0 0,0 0 0 0 0,-1 0 0 0 0,0 0 0 0 0,1 0 1 0 0,-2-1-1 0 0,-3 7 0 0 0,-5 4-6 0 0,0-1 0 0 0,-19 18 1 0 0,19-21-5 0 0,-18 13 1 0 0,15-14 0 0 0,-14 4-77 0 0,24-12 13 0 0,-6 1-11 0 0,8-1-26 0 0,2-1 3 0 0,0 0 9 0 0,0 0 2 0 0,0 0 6 0 0,2-1 14 0 0,20-2 53 0 0,-4 3 16 0 0,-7 1-3 0 0,-4 0 1 0 0,1 0 0 0 0,0 1 0 0 0,0 0 0 0 0,-1 0 0 0 0,1 1 0 0 0,-1-1 0 0 0,0 2 0 0 0,0-1 0 0 0,0 1 0 0 0,0 0 0 0 0,0 1 0 0 0,-1 0 0 0 0,7 6 0 0 0,-7-6 0 0 0,0 1 0 0 0,0 0 0 0 0,-1 1 0 0 0,0-1 0 0 0,0 1 0 0 0,-1 0 0 0 0,1 0 0 0 0,-2 0 0 0 0,1 1 0 0 0,-1 0 0 0 0,0-1 0 0 0,3 14 0 0 0,-6-18 0 0 0,1 10 0 0 0,-1 6 0 0 0,0-18-1 0 0,0 0 9 0 0,0 1 1 0 0,0-1-1 0 0,0 1 0 0 0,0 0 1 0 0,0-1-1 0 0,-1 1 1 0 0,1-1-1 0 0,-1 1 1 0 0,1-1-1 0 0,-1 1 0 0 0,1-1 1 0 0,-1 1-1 0 0,0-1 1 0 0,0 0-1 0 0,-2 3 0 0 0,2-2-4 0 0,0-1-1 0 0,-1 1 0 0 0,1-1 0 0 0,-1 0 0 0 0,0 1 0 0 0,0-1 0 0 0,1 0 1 0 0,-1 0-1 0 0,0 0 0 0 0,0 0 0 0 0,0 0 0 0 0,0-1 0 0 0,0 1 0 0 0,0 0 0 0 0,0-1 1 0 0,0 0-1 0 0,0 1 0 0 0,0-1 0 0 0,0 0 0 0 0,-1 0 0 0 0,1 0 0 0 0,0 0 1 0 0,0-1-1 0 0,-3 0 0 0 0,-2 1 1 0 0,-1-2-3 0 0,0 1 0 0 0,0-1 0 0 0,1 0 0 0 0,-1-1 0 0 0,1 1-1 0 0,-13-8 1 0 0,-2 1-44 0 0,21 8-116 0 0,1 1-29 0 0,-11-8-468 0 0,7 6-5352 0 0,4 2 4024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2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14335 0 0,'0'0'662'0'0,"0"0"-18"0"0,0 0-312 0 0,0 0 222 0 0,1 2 146 0 0,16 46 3500 0 0,-15-40-3872 0 0,-1 1-1 0 0,0-1 1 0 0,-1 0-1 0 0,0 14 1 0 0,0 11 422 0 0,37 277 1506 0 0,-35-289-2256 0 0,0 0 1 0 0,-2 0-1 0 0,-3 33 1 0 0,-14 62-19 0 0,12-96-192 0 0,-1 0 1 0 0,-11 28-1 0 0,15-44-19 0 0,-1 1 1 0 0,0-1 0 0 0,0 0-1 0 0,-4 5 1 0 0,5-7 34 0 0,0 0-290 0 0,2-2-11 0 0,0 0-25 0 0,0 0-100 0 0,-4-1-341 0 0,4 2 918 0 0,0-1 1 0 0,-1 0-1 0 0,1 0 1 0 0,0 0 0 0 0,-1 0-1 0 0,1 0 1 0 0,-1 0-1 0 0,1 0 1 0 0,0 0-1 0 0,-1 0 1 0 0,1 0-1 0 0,-1-1 1 0 0,1 1-1 0 0,0 0 1 0 0,-1 0 0 0 0,1 0-1 0 0,0 0 1 0 0,-1 0-1 0 0,1-1 1 0 0,-1 1-1 0 0,1 0 1 0 0,0 0-1 0 0,0-1 1 0 0,-1 1 0 0 0,-2-8-703 0 0,-7-17-983 0 0,7 7-3113 0 0,4 2-611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2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12983 0 0,'0'0'596'0'0,"-1"1"-13"0"0,-3 6-248 0 0,3-6 349 0 0,1-1 196 0 0,0 0 42 0 0,0 0-50 0 0,0 0-234 0 0,0 0-102 0 0,0 0-22 0 0,0 0-7 0 0,0 0-22 0 0,0 0-6 0 0,0 0-6 0 0,0 0-5 0 0,0 0-16 0 0,0 0-4 0 0,0 0 0 0 0,0 0-27 0 0,0 0-113 0 0,2 1-54 0 0,38 12 316 0 0,-35-12-550 0 0,2 2-5 0 0,0 0 0 0 0,0 0 0 0 0,-1 1 0 0 0,9 5 0 0 0,-11-6-15 0 0,14 6 0 0 0,-10-6-16 0 0,-6-2-69 0 0,-2-1-38 0 0,0 0-5 0 0,0 0-128 0 0,0 0-539 0 0,0 0-239 0 0,0 0-845 0 0,0 0-3347 0 0,0 0-1432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2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20127 0 0,'0'0'926'0'0,"0"0"-27"0"0,3 0-576 0 0,15 0 636 0 0,1-1-1 0 0,33-5 1 0 0,-44 5-663 0 0,-6 1-223 0 0,0 0 0 0 0,0 0 0 0 0,1 0 0 0 0,-1 0 0 0 0,0 0 0 0 0,0 0 0 0 0,0 1 0 0 0,4 0 0 0 0,-3 0-63 0 0,7 3 32 0 0,-2 2-63 0 0,-6-4-354 0 0,-2-1 273 0 0,0-1 0 0 0,0 0-1 0 0,1 1 1 0 0,-1-1 0 0 0,0 0-1 0 0,0 1 1 0 0,1-1 0 0 0,-1 0-1 0 0,0 0 1 0 0,1 1 0 0 0,-1-1-1 0 0,0 0 1 0 0,1 0 0 0 0,-1 1-1 0 0,0-1 1 0 0,1 0 0 0 0,-1 0-1 0 0,0 0 1 0 0,1 0 0 0 0,-1 0-1 0 0,1 1 1 0 0,-1-1 0 0 0,1 0-1 0 0,6-7-2050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4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1375 0 0,'0'0'358'0'0,"0"0"964"0"0,0 0 430 0 0,0 0 83 0 0,0 0-138 0 0,0 0-651 0 0,0 0-286 0 0,0 0-59 0 0,0 0-9 0 0,0 0 11 0 0,0 0 7 0 0,0 0 2 0 0,0 0-32 0 0,0 0-134 0 0,0 0-60 0 0,0 0-7 0 0,0 0-15 0 0,0 0-41 0 0,0 0-21 0 0,0 0-2 0 0,0 0-4 0 0,0 0-17 0 0,0 0-10 0 0,0 0-1 0 0,0 0-28 0 0,0 2-117 0 0,0 8-51 0 0,0-8-11 0 0,0-2-6 0 0,0 0-24 0 0,-1 2-17 0 0,-19 27 656 0 0,19-26-636 0 0,-7 4 306 0 0,6-6-392 0 0,-8 11 395 0 0,9-10-389 0 0,1-2 20 0 0,0 0 11 0 0,0 0 3 0 0,0 0 0 0 0,0 0 1 0 0,0 0 6 0 0,0 0 1 0 0,0 0 0 0 0,0 0 11 0 0,0 0 43 0 0,0 0 18 0 0,0 0 7 0 0,0 0-14 0 0,8-3-26 0 0,-1 0 0 0 0,0-1 0 0 0,8-5 0 0 0,-13 7-124 0 0,18-6 136 0 0,-5 3-74 0 0,-5 2-61 0 0,2 5-12 0 0,-9-1 0 0 0,1 1 0 0 0,8 16 0 0 0,2 3 0 0 0,-12-19 0 0 0,1 3 0 0 0,-1 11 0 0 0,-2-11-39 0 0,0 0 0 0 0,-1 1 0 0 0,0-1 0 0 0,0 0 0 0 0,-1 0 1 0 0,0-1-1 0 0,1 1 0 0 0,-2 0 0 0 0,-1 4 0 0 0,3-7-53 0 0,1-2-11 0 0,-2 2-17 0 0,1 1 0 0 0,-1-1-1 0 0,1 0 1 0 0,-1 0 0 0 0,0 0 0 0 0,0 0-1 0 0,-3 3 1 0 0,1-1-242 0 0,12-9 571 0 0,-6 3-79 0 0,-1 1-9 0 0,23-11 283 0 0,-14 11-392 0 0,1 3-12 0 0,0 3 0 0 0,-3 4 0 0 0,-6-6 0 0 0,6 14-13 0 0,-7-16-5 0 0,-1 0 7 0 0,1 1-1 0 0,-1-1 1 0 0,0 0 0 0 0,1 1-1 0 0,-1-1 1 0 0,0 0 0 0 0,0 1-1 0 0,0-1 1 0 0,0 0 0 0 0,0 1-1 0 0,0-1 1 0 0,0 0 0 0 0,0 1-1 0 0,-1-1 1 0 0,1 0 0 0 0,0 0-1 0 0,-1 1 1 0 0,0 1-1 0 0,-2 7-209 0 0,-2 3 245 0 0,-2-12 69 0 0,5-1 26 0 0,-11-2-50 0 0,8 3-36 0 0,-5 2 73 0 0,-40 11-42 0 0,41-10-64 0 0,2-2-15 0 0,6-2-58 0 0,1 0-15 0 0,0 0 0 0 0,0 0-32 0 0,0 0-135 0 0,0 0-58 0 0,0 0-8 0 0,0 0-47 0 0,0 0-176 0 0,0 0-80 0 0,0 0-1256 0 0,0 0-4967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4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62 919 0 0,'0'0'363'0'0,"0"0"1186"0"0,0 0 519 0 0,0 0 107 0 0,0 0-135 0 0,0 0-657 0 0,0 0-287 0 0,0 0-59 0 0,0 0-86 0 0,0 0-315 0 0,0 0-136 0 0,0 0-27 0 0,0 0-5 0 0,0 0 11 0 0,2 1 7 0 0,3 0-103 0 0,0 0 0 0 0,-1 0 0 0 0,1 0 0 0 0,0-1 0 0 0,0 0 0 0 0,0 0 0 0 0,0-1 0 0 0,0 1 0 0 0,0-1 0 0 0,0 0-1 0 0,0 0 1 0 0,0-1 0 0 0,0 1 0 0 0,5-4 0 0 0,-8 5-96 0 0,23-2 591 0 0,23 3-832 0 0,49-2 31 0 0,-80 0-69 0 0,1-1 0 0 0,-1 0 0 0 0,24-7 0 0 0,-13 3-8 0 0,-17 3 0 0 0,1 1 0 0 0,0-1 0 0 0,11-6 0 0 0,2 1 53 0 0,-5 0-71 0 0,-30 11-242 0 0,-25 13-5521 0 0,33-16-821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4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0,'0'0'502'0'0,"0"0"896"0"0,0 0 400 0 0,0 0 80 0 0,0 0-134 0 0,0 0-604 0 0,0 0-262 0 0,0 0-57 0 0,0 0-33 0 0,0 0-91 0 0,0 0-38 0 0,0 0-10 0 0,0 0-13 0 0,0 0-52 0 0,2 1-28 0 0,6 3-4 0 0,-7-3 15 0 0,1-1 60 0 0,25-2 1715 0 0,-17 1-1706 0 0,0 1-1 0 0,17 0 1 0 0,-23 1-583 0 0,5 3 0 0 0,-1 4-42 0 0,-5-5-11 0 0,5 16-13 0 0,-7-14-32 0 0,1 1 0 0 0,-1-1 0 0 0,0 1 0 0 0,0-1 1 0 0,-1 1-1 0 0,0 8 0 0 0,0-7-163 0 0,0-1 0 0 0,0 1 0 0 0,3 9 0 0 0,7 24-693 0 0,-5-24-106 0 0,5 31 0 0 0,-10-45 752 0 0,0 4-95 0 0,0-4 247 0 0,0 1 0 0 0,0-1 0 0 0,-1 1 1 0 0,1-1-1 0 0,-1 0 0 0 0,1 1 0 0 0,-1-1 0 0 0,0 0 0 0 0,0 1 1 0 0,0-1-1 0 0,-2 2 0 0 0,3-2 38 0 0,0-2 111 0 0,-1-2 24 0 0,-8-29 240 0 0,9 29-206 0 0,-1 0-17 0 0,-1-12-70 0 0,1 10-18 0 0,1 0-1 0 0,-1 0 1 0 0,0 0-1 0 0,0 0 1 0 0,-3-5-1 0 0,4 8-95 0 0,-1-1 1 0 0,1 1-1 0 0,-1 0 0 0 0,0 0 0 0 0,0 0 1 0 0,0 0-1 0 0,0 0 0 0 0,0 0 0 0 0,0 1 1 0 0,0-1-1 0 0,0 0 0 0 0,0 0 1 0 0,0 1-1 0 0,0-1 0 0 0,-1 0 0 0 0,1 1 1 0 0,0-1-1 0 0,0 1 0 0 0,-1 0 0 0 0,1-1 1 0 0,-3 1-1 0 0,-41-8-7874 0 0,34 7 4223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4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 6703 0 0,'0'0'307'0'0,"0"0"-6"0"0,0 0-102 0 0,0 0 282 0 0,0 0 147 0 0,0 0 32 0 0,0 0 32 0 0,0 0 118 0 0,-4 0-2 0 0,2 0 219 0 0,3 0 5218 0 0,91-25-1232 0 0,-78 18-4231 0 0,-13 6-725 0 0,0 1 0 0 0,0-1 0 0 0,1 0 0 0 0,-1 1 0 0 0,0-1 0 0 0,0 1 0 0 0,0-1 0 0 0,0 1 0 0 0,1-1 0 0 0,-1 1 0 0 0,2 0 0 0 0,9-1 71 0 0,1 2-65 0 0,-5 0-92 0 0,37 3-1899 0 0,-44-4 1312 0 0,-1 0-79 0 0,0 0-10 0 0,0 0-215 0 0,2-1-880 0 0,4-5-375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4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3223 0 0,'0'0'567'0'0,"0"0"1172"0"0,0 0 518 0 0,0 0 102 0 0,0 0-202 0 0,0 0-912 0 0,0 0-401 0 0,0 0-78 0 0,0 0-54 0 0,0 0-150 0 0,0 0-67 0 0,0 0-14 0 0,0 0-22 0 0,0 0-90 0 0,0 0-38 0 0,0 0-10 0 0,0 0-2 0 0,0 0-7 0 0,0 0-7 0 0,0 0-1 0 0,0 0-12 0 0,0 0-49 0 0,0-2-19 0 0,4-5 889 0 0,1 16-1097 0 0,2 14-164 0 0,-6-21 18 0 0,-1-2 8 0 0,0 2 12 0 0,0 7 30 0 0,0-7-11 0 0,0-2 42 0 0,0 0 91 0 0,0 0 22 0 0,0 0 0 0 0,1-2 11 0 0,0-4 61 0 0,1 1 1 0 0,-1-1-1 0 0,-1 1 1 0 0,1-8-1 0 0,-1 13-189 0 0,0 0-601 0 0,0-1-273 0 0,-4-7-52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4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52 10047 0 0,'0'0'463'0'0,"0"-2"-14"0"0,0-7-290 0 0,-1 6 396 0 0,1-1 0 0 0,-1 1 1 0 0,0 0-1 0 0,0 0 0 0 0,0 0 0 0 0,0 0 1 0 0,-1 0-1 0 0,1 1 0 0 0,-3-4 0 0 0,1 1-578 0 0,2 3 701 0 0,1 2-114 0 0,0 0-55 0 0,0 0-12 0 0,0 0-19 0 0,0 0-78 0 0,0 0-31 0 0,0 0-8 0 0,0 0-29 0 0,0 0-117 0 0,0 0-50 0 0,0 0-6 0 0,0 0-10 0 0,0 0-18 0 0,0 0-10 0 0,0 0-1 0 0,0 0 16 0 0,0 0 67 0 0,0 0 27 0 0,0 0 9 0 0,0 0-7 0 0,0 0-35 0 0,0 0-18 0 0,0 0-3 0 0,0 0-15 0 0,0 0-62 0 0,0 0-31 0 0,0 0-4 0 0,0 0 3 0 0,8 13 77 0 0,-2-2-131 0 0,-1 3-13 0 0,-3-10 0 0 0,-1-1 0 0 0,0 1 0 0 0,0 0 0 0 0,0 0 0 0 0,0 0 0 0 0,0 0 0 0 0,-1 0 0 0 0,0 0 0 0 0,0 0 0 0 0,0 0 0 0 0,-1 8 0 0 0,-1 5 0 0 0,1 6-518 0 0,0-1 1 0 0,-1 1-1 0 0,-8 29 0 0 0,10-50 283 0 0,-1 1-1 0 0,0-1 1 0 0,0 0-1 0 0,0 0 0 0 0,0 1 1 0 0,0-1-1 0 0,-2 3 0 0 0,1-3 0 0 0,1 0-525 0 0,-2 5-147 0 0,2-3-2543 0 0,1-4 671 0 0,0 0-2408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1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19 14335 0 0,'0'0'662'0'0,"-1"2"-18"0"0,-13 28 556 0 0,13-28-148 0 0,-5 10 1092 0 0,0-1-1237 0 0,0-1 1 0 0,0 0 0 0 0,-10 10 0 0 0,-3 6-229 0 0,15-20-597 0 0,0-2-23 0 0,1 0-1 0 0,0 1 0 0 0,1-1 1 0 0,-1 1-1 0 0,1 0 0 0 0,0 0 1 0 0,0 0-1 0 0,0 0 0 0 0,1 0 1 0 0,-2 6-1 0 0,0 4 83 0 0,-1-1 0 0 0,-6 16-1 0 0,5-17-8 0 0,1 1-1 0 0,-5 25 0 0 0,-11 191 1043 0 0,20-223-1139 0 0,-1 4-9 0 0,1-9-16 0 0,0-3-31 0 0,0 0 0 0 0,0 0-1 0 0,0 0 1 0 0,0 0 0 0 0,0 0-1 0 0,0 0 1 0 0,0 0 0 0 0,1 0-1 0 0,-1 0 1 0 0,0 1 0 0 0,2-3-1 0 0,0-2-31 0 0,2-10-266 0 0,0 0-1 0 0,-1 0 1 0 0,-1 0 0 0 0,0 0-1 0 0,-1-1 1 0 0,-1 1 0 0 0,-1-18-1 0 0,-4-9-809 0 0,1 18 877 0 0,1-1-1 0 0,2 0 1 0 0,1-25 0 0 0,1 39 464 0 0,1 0-1 0 0,1 0 1 0 0,0 0 0 0 0,0 1 0 0 0,1-1 0 0 0,1 1-1 0 0,-1 0 1 0 0,2 0 0 0 0,-1 0 0 0 0,1 1 0 0 0,1 0 0 0 0,0 0-1 0 0,0 1 1 0 0,1-1 0 0 0,0 2 0 0 0,0-1 0 0 0,1 1-1 0 0,0 0 1 0 0,0 1 0 0 0,12-6 0 0 0,-2 2 114 0 0,32-12 0 0 0,-9 5-85 0 0,-37 15-227 0 0,0 0 1 0 0,-1 0-1 0 0,1 0 1 0 0,0 1-1 0 0,0 0 0 0 0,0 0 1 0 0,0 0-1 0 0,0 1 0 0 0,0-1 1 0 0,0 1-1 0 0,0 1 0 0 0,1-1 1 0 0,-1 1-1 0 0,0-1 0 0 0,0 2 1 0 0,0-1-1 0 0,-1 0 1 0 0,1 1-1 0 0,0 0 0 0 0,0 0 1 0 0,-1 0-1 0 0,0 1 0 0 0,1-1 1 0 0,-1 1-1 0 0,7 7 0 0 0,-1 0 56 0 0,12 17 113 0 0,-18-21-161 0 0,-2-2 58 0 0,1 5 13 0 0,-3-7-86 0 0,0-1 0 0 0,0 0 0 0 0,0 0 0 0 0,0 0 0 0 0,0 0 0 0 0,0 1 0 0 0,0-1-1 0 0,-1 0 1 0 0,1 0 0 0 0,0 0 0 0 0,-1 0 0 0 0,1 0 0 0 0,-1 0 0 0 0,1 0 0 0 0,-1 0-1 0 0,1 0 1 0 0,-3 2 0 0 0,1 0 19 0 0,-1 1-25 0 0,0 1 0 0 0,0-1 1 0 0,0 0-1 0 0,-1 0 0 0 0,0-1 0 0 0,0 1 1 0 0,0-1-1 0 0,0 0 0 0 0,-1 0 0 0 0,1 0 1 0 0,-10 3-1 0 0,-5 3-4 0 0,-35 8 0 0 0,29-9-4 0 0,10-4-35 0 0,-7 4-34 0 0,-23 10 0 0 0,35-14 48 0 0,9-3-52 0 0,1-1 1 0 0,0 0-18 0 0,0 0 19 0 0,0 0 13 0 0,9 6 6 0 0,-6-3 54 0 0,5 1 3 0 0,0-1 0 0 0,0 0 0 0 0,0 0 0 0 0,0-1 1 0 0,0 0-1 0 0,0 0 0 0 0,1-1 0 0 0,13 1 0 0 0,-6 0 8 0 0,4 0 21 0 0,-6-1 7 0 0,1 1 0 0 0,-1 1 0 0 0,19 5 0 0 0,-19-3-16 0 0,0 1-1 0 0,-1 1 1 0 0,0 0-1 0 0,22 16 1 0 0,-33-22 58 0 0,-1 2 0 0 0,0-1-42 0 0,1 0-1 0 0,-1 0 1 0 0,-1 1-1 0 0,1-1 1 0 0,0 1-1 0 0,-1-1 1 0 0,1 1-1 0 0,-1-1 1 0 0,0 1-1 0 0,1-1 1 0 0,-1 1-1 0 0,0 0 1 0 0,-1-1-1 0 0,1 1 1 0 0,0-1-1 0 0,-1 1 1 0 0,0-1-1 0 0,0 3 1 0 0,-1-1 9 0 0,0 0 0 0 0,0-1 0 0 0,-1 1 0 0 0,1-1 0 0 0,-1 1 0 0 0,1-1 0 0 0,-1 0 0 0 0,0 0 1 0 0,0-1-1 0 0,-5 4 0 0 0,-4 2 20 0 0,1-1 0 0 0,-2 0 1 0 0,1-1-1 0 0,-1-1 0 0 0,-26 8 1 0 0,33-12-61 0 0,1 0 1 0 0,-1 0 0 0 0,0 0-1 0 0,0-1 1 0 0,0 0 0 0 0,0 0-1 0 0,0-1 1 0 0,0 0 0 0 0,0 0-1 0 0,-10-3 1 0 0,8 1-160 0 0,0 0 0 0 0,0 0-1 0 0,1-1 1 0 0,-1 0 0 0 0,1 0 0 0 0,-13-10-1 0 0,-2 1-2398 0 0,12 8 1145 0 0,9 4-54 0 0,-3-9-1785 0 0,3-1 1602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4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3679 0 0,'0'0'284'0'0,"0"0"6"0"0,0 0 718 0 0,0 0 336 0 0,0 0 61 0 0,0 0-44 0 0,0 0-249 0 0,0 0-109 0 0,0 0-19 0 0,2 0-29 0 0,18 6 1254 0 0,7 2 58 0 0,-25-8-1705 0 0,1 0 1 0 0,18-4 1077 0 0,0 0 0 0 0,40-15 0 0 0,-52 16-1531 0 0,1 0 98 0 0,0 0 0 0 0,0 1 0 0 0,0 0 0 0 0,1 0-1 0 0,-1 1 1 0 0,12 0 0 0 0,11-1-87 0 0,-17 4 657 0 0,-12-1-3915 0 0,0-1-5967 0 0,-4 0 2979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4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41 455 0 0,'0'0'2366'0'0,"0"0"290"0"0,0 0 126 0 0,0 0-242 0 0,-1 2-1137 0 0,-4 4-496 0 0,4-4-98 0 0,1-2-48 0 0,-1 2-135 0 0,-15 15 1209 0 0,8-9-1362 0 0,1 0 0 0 0,-9 12 0 0 0,15-18-393 0 0,-1-1 46 0 0,1 1 0 0 0,0-1 0 0 0,-1 0-1 0 0,1 0 1 0 0,0 1 0 0 0,0-1 0 0 0,0 1 0 0 0,0-1 0 0 0,-1 4-1 0 0,-1-1 1027 0 0,3-4-1146 0 0,0 0 0 0 0,0 0 0 0 0,0 1 1 0 0,1-1-1 0 0,-1 0 0 0 0,0 0 1 0 0,0 0-1 0 0,0 1 0 0 0,0-1 0 0 0,0 0 1 0 0,0 0-1 0 0,0 0 0 0 0,0 1 1 0 0,0-1-1 0 0,0 0 0 0 0,0 0 0 0 0,0 0 1 0 0,0 1-1 0 0,0-1 0 0 0,0 0 1 0 0,0 0-1 0 0,0 0 0 0 0,0 1 0 0 0,0-1 1 0 0,0 0-1 0 0,0 0 0 0 0,0 0 1 0 0,0 1-1 0 0,0-1 0 0 0,-1 0 13 0 0,1 1 1 0 0,0-1-1 0 0,0 1 0 0 0,0-1 0 0 0,0 1 1 0 0,0-1-1 0 0,0 1 0 0 0,0-1 0 0 0,0 1 1 0 0,0-1-1 0 0,0 1 0 0 0,0-1 0 0 0,0 1 0 0 0,0-1 1 0 0,0 1-1 0 0,0-1 0 0 0,0 1 0 0 0,0-1 1 0 0,1 1-1 0 0,9 23 209 0 0,-5-12-215 0 0,3-1-13 0 0,2-3 0 0 0,4 1 8 0 0,-12-9 11 0 0,2 1 6 0 0,23 15-13 0 0,-15-9-1 0 0,0-1 32 0 0,-1-1-33 0 0,-1 3-10 0 0,8 14 0 0 0,-8-9-36 0 0,-8-8-34 0 0,-1 1 27 0 0,1 16-98 0 0,-2-20 33 0 0,0-2 10 0 0,-2 10-10 0 0,1-6 73 0 0,1-4 31 0 0,-1 1 1 0 0,1 0 0 0 0,0 0-1 0 0,0-1 1 0 0,0 1-1 0 0,-1 0 1 0 0,1 0-1 0 0,-1-1 1 0 0,1 1 0 0 0,0 0-1 0 0,-1-1 1 0 0,1 1-1 0 0,-1 0 1 0 0,0 0-1 0 0,-1 1-22 0 0,-5 5 15 0 0,-2 2 11 0 0,1-2 0 0 0,-4 4 7 0 0,8-9 14 0 0,-12 5 5 0 0,5-3-16 0 0,0-3-10 0 0,6-2 28 0 0,0 1-1 0 0,0-1 1 0 0,0 1-1 0 0,0-1 1 0 0,1 0 0 0 0,-1-1-1 0 0,0 0 1 0 0,-4-2-1 0 0,6 3 4 0 0,1 1 43 0 0,0-1-1 0 0,0 0 1 0 0,0 0 0 0 0,0 0-1 0 0,0 0 1 0 0,0-1 0 0 0,0 1-1 0 0,0 0 1 0 0,0-1 0 0 0,1 0-1 0 0,-1 1 1 0 0,1-1 0 0 0,-1 0-1 0 0,-1-2 1 0 0,2 2 110 0 0,1 2 0 0 0,-4-15 368 0 0,4-3 183 0 0,1 16-558 0 0,-1 0-1 0 0,4-5 0 0 0,-4 5-12 0 0,1 0-49 0 0,15-38 159 0 0,-9 23-194 0 0,2 0-1 0 0,0 0 0 0 0,1 1 0 0 0,13-15 0 0 0,49-74 308 0 0,-58 69-211 0 0,-4 16-208 0 0,-9 18-460 0 0,-5-7-2353 0 0,4 7-5514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5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58 4607 0 0,'0'0'208'0'0,"0"0"120"0"0,0 0 379 0 0,0 0 165 0 0,0 0 31 0 0,0 0-9 0 0,0 0-64 0 0,0 0-29 0 0,0 0-8 0 0,0 0-14 0 0,0 0-55 0 0,0 0-20 0 0,0 0-7 0 0,0 0-67 0 0,0 0-280 0 0,0 0-118 0 0,0 0-28 0 0,0 0-22 0 0,0 0-80 0 0,0 0-28 0 0,0 0 36 0 0,0 0 89 0 0,0 0 32 0 0,0 0 7 0 0,0 0 14 0 0,0 0 50 0 0,0 0 18 0 0,0 0 6 0 0,0 0-14 0 0,0 0-66 0 0,0 0-29 0 0,0 0-8 0 0,0 0-14 0 0,0 0-58 0 0,0 0-29 0 0,0 0-4 0 0,0 0-6 0 0,0 0-24 0 0,0 0 6 0 0,0 2-22 0 0,-1 8-48 0 0,1 1 1 0 0,0-9 45 0 0,0-2 44 0 0,0 0 97 0 0,0 0 41 0 0,1-1-166 0 0,0 1 0 0 0,1-1 1 0 0,-1 0-1 0 0,0 0 1 0 0,0 0-1 0 0,0 0 0 0 0,0 0 1 0 0,0 0-1 0 0,0 0 0 0 0,-1-1 1 0 0,1 1-1 0 0,1-3 1 0 0,8-8 438 0 0,3 1-153 0 0,0 1 0 0 0,1 1 0 0 0,30-15 1 0 0,-42 23-278 0 0,-2 1-1 0 0,23 1 520 0 0,-21 0-488 0 0,0 1 0 0 0,4 7-7 0 0,-3-6-93 0 0,-1 0 1 0 0,0 0-1 0 0,0 0 0 0 0,0 0 0 0 0,0 1 0 0 0,-1-1 0 0 0,1 1 0 0 0,-1-1 0 0 0,0 1 0 0 0,0-1 0 0 0,1 7 0 0 0,5 24-14 0 0,-2-18 2 0 0,-3-11 0 0 0,0 1 0 0 0,-1-1 0 0 0,0 1 0 0 0,0 0 0 0 0,0 0 0 0 0,0-1 0 0 0,-1 13 0 0 0,0-2-92 0 0,-1 0 0 0 0,0 0-1 0 0,-1 0 1 0 0,-1 0 0 0 0,0 0-1 0 0,-1 0 1 0 0,-1-1 0 0 0,-1 0-1 0 0,0 0 1 0 0,0 0 0 0 0,-2-1-1 0 0,-10 16 1 0 0,9-19-286 0 0,0-1-1 0 0,-1 0 0 0 0,-17 13 1 0 0,15-13-227 0 0,1 0 1 0 0,-11 12-1 0 0,21-21 541 0 0,0 0-1 0 0,-1 0 0 0 0,1 0 1 0 0,0 0-1 0 0,-1 0 0 0 0,1 0 1 0 0,-1 0-1 0 0,1 0 0 0 0,-1-1 1 0 0,1 1-1 0 0,-1 0 1 0 0,1-1-1 0 0,-1 0 0 0 0,0 1 1 0 0,1-1-1 0 0,-4 0 0 0 0,-23-2-149 0 0,24 2 271 0 0,2-1-25 0 0,0 1-1 0 0,1-1 1 0 0,-1 1-1 0 0,0-1 1 0 0,1 0-1 0 0,-1 0 0 0 0,1 0 1 0 0,-1 0-1 0 0,1 0 1 0 0,-1 0-1 0 0,1 0 1 0 0,0 0-1 0 0,-1-1 1 0 0,1 1-1 0 0,0-1 1 0 0,0 1-1 0 0,0-1 0 0 0,-1-2 1 0 0,1 2 62 0 0,-1 0-1 0 0,2 0 1 0 0,-1 0 0 0 0,0 0 0 0 0,0-1-1 0 0,1 1 1 0 0,-1 0 0 0 0,1-1 0 0 0,-1 1-1 0 0,1 0 1 0 0,0 0 0 0 0,0-1 0 0 0,0 1-1 0 0,1-4 1 0 0,0 2 73 0 0,0-1 1 0 0,1 1-1 0 0,-1 0 0 0 0,1 0 1 0 0,0 0-1 0 0,0 0 0 0 0,0 0 0 0 0,1 0 1 0 0,-1 0-1 0 0,6-5 0 0 0,-2 3-3 0 0,-4 3-95 0 0,-1 1 0 0 0,2 0 0 0 0,-1 0 0 0 0,0 0 0 0 0,0 0 0 0 0,5-3 0 0 0,-2 3-6 0 0,-1 1 0 0 0,1-1 0 0 0,-1 1 0 0 0,1 0 0 0 0,0 0 0 0 0,6-1 0 0 0,-7 3-6 0 0,-2-1-56 0 0,1 0 0 0 0,-1 1 0 0 0,0-1 0 0 0,0 1-1 0 0,0-1 1 0 0,0 1 0 0 0,0 0 0 0 0,0 0-1 0 0,-1 0 1 0 0,1 0 0 0 0,0 0 0 0 0,0 0-1 0 0,-1 0 1 0 0,4 4 0 0 0,-1-1 9 0 0,2-1 12 0 0,-3 1 2 0 0,9 9-17 0 0,12 17-282 0 0,-23-28 139 0 0,-1-2-21 0 0,0 0-3 0 0,0 0-43 0 0,0 0-178 0 0,0 0-77 0 0,0 0-20 0 0,0 0-180 0 0,0 0-752 0 0,0 0-330 0 0,0 0-68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5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0,'0'0'83'0'0,"0"0"370"0"0,0 0 1515 0 0,0 0 662 0 0,0 0 127 0 0,0 0-214 0 0,0 0-1001 0 0,0 0-439 0 0,0 0-88 0 0,0 0-67 0 0,0 0-199 0 0,0 0-86 0 0,0 0-21 0 0,0 0-34 0 0,0 0-133 0 0,0 0-56 0 0,3 1-17 0 0,-1 0-270 0 0,15 7 324 0 0,-15-7-376 0 0,-1-1-73 0 0,-1 0-1 0 0,1 1 0 0 0,-1-1 1 0 0,0 0-1 0 0,1 0 0 0 0,-1 0 1 0 0,0 0-1 0 0,1 0 1 0 0,-1 0-1 0 0,1 0 0 0 0,-1 1 1 0 0,0-1-1 0 0,1 0 0 0 0,-1 0 1 0 0,0 0-1 0 0,1 1 1 0 0,-1-1-1 0 0,0 0 0 0 0,0 0 1 0 0,1 1-1 0 0,-1-1 0 0 0,0 0 1 0 0,0 1-1 0 0,1-1 1 0 0,-1 0-1 0 0,0 1 0 0 0,0-1 1 0 0,0 1-1 0 0,0-1 0 0 0,0 0 1 0 0,1 1-1 0 0,-1-1 1 0 0,0 0-1 0 0,0 1 0 0 0,0-1 1 0 0,0 1-1 0 0,0-1 0 0 0,0 0 1 0 0,0 1-1 0 0,0-1 1 0 0,0 1-1 0 0,-1-1 0 0 0,1 0 1 0 0,0 1-1 0 0,-6 14 266 0 0,5-14-142 0 0,1-1 16 0 0,0 0-9 0 0,-1 1-101 0 0,1-1 1 0 0,-1 0-1 0 0,1 0 0 0 0,-1 1 0 0 0,1-1 0 0 0,-1 0 1 0 0,1 0-1 0 0,-1 1 0 0 0,0-1 0 0 0,1 0 1 0 0,-1 0-1 0 0,1 0 0 0 0,-1 0 0 0 0,0 0 0 0 0,1 0 1 0 0,-1 0-1 0 0,0 0 335 0 0,14-28-46 0 0,-12 26-204 0 0,-1 2 41 0 0,23-8 464 0 0,-20 8-554 0 0,-1 1 3 0 0,7 3-59 0 0,-9-4-16 0 0,1 1 0 0 0,-1-1 0 0 0,0 1 0 0 0,1 0 0 0 0,-1-1 0 0 0,0 1 0 0 0,0-1 0 0 0,1 1 0 0 0,-1 0 0 0 0,0-1 0 0 0,0 1 0 0 0,0-1 0 0 0,0 1 0 0 0,0 0 0 0 0,0-1 0 0 0,0 1 0 0 0,0 0 0 0 0,-4 13 0 0 0,3-13 0 0 0,1 1 0 0 0,-1-1 0 0 0,0 1 0 0 0,0-1 0 0 0,1 0 0 0 0,-1 1 0 0 0,0-1 0 0 0,0 0 0 0 0,-1 1 0 0 0,1-1 0 0 0,-2 2 0 0 0,-1 0 0 0 0,-4 5-16 0 0,-5 1-324 0 0,9-9 154 0 0,2 0 13 0 0,1 1-489 0 0,1-1-933 0 0,-2-2-3846 0 0,-8-6-1642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5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74 919 0 0,'0'0'255'0'0,"0"0"734"0"0,0 0 325 0 0,0 0 59 0 0,-2-1-149 0 0,-6 0-692 0 0,7 1-305 0 0,-1 1-61 0 0,-44 13 2178 0 0,44-13-1694 0 0,2-1 12 0 0,0 0 4 0 0,0 0 4 0 0,-7 3-218 0 0,4-2 1174 0 0,3 0 4264 0 0,102-22-3739 0 0,-58 18-1035 0 0,-32 3-1066 0 0,1-1 0 0 0,-1 0 0 0 0,1-1-1 0 0,15-5 1 0 0,-18 4-35 0 0,138-38 105 0 0,-139 39-67 0 0,-8 2 11 0 0,-1 0-25 0 0,0 0-105 0 0,0 0-28 0 0,0 0-18 0 0,0 0-166 0 0,0 0-70 0 0,0 0-17 0 0,0 0-193 0 0,0 0-802 0 0,1-2-354 0 0,3-7-70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5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3223 0 0,'0'0'418'0'0,"0"0"543"0"0,0 0 242 0 0,0 0 49 0 0,0 0-20 0 0,0 0-128 0 0,0 0-59 0 0,0 0-12 0 0,0 0-39 0 0,1 2-165 0 0,-1 7-348 0 0,-1-1 1 0 0,1 1 0 0 0,-1 0-1 0 0,0 0 1 0 0,-1-1-1 0 0,-5 17 1 0 0,5-22-384 0 0,1 1 1 0 0,0 0 0 0 0,1 0 0 0 0,-1-1 0 0 0,0 1 0 0 0,1 0-1 0 0,0 0 1 0 0,0 0 0 0 0,0 0 0 0 0,1-1 0 0 0,-1 1 0 0 0,1 0-1 0 0,0 0 1 0 0,0-1 0 0 0,2 7 0 0 0,5 9 232 0 0,37 91 739 0 0,-40-98-1070 0 0,-3-1-36 0 0,-1-9-141 0 0,-1-2-26 0 0,0 0 3 0 0,0 0-89 0 0,0 0-374 0 0,0 0-158 0 0,0 0-642 0 0,0 0-2542 0 0,0 0-1090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0:5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2303 0 0,'1'1'167'0'0,"0"-1"-126"0"0,0 0-1 0 0,-1 0 1 0 0,1 1 0 0 0,-1-1 0 0 0,1 0-1 0 0,0 0 1 0 0,-1 0 0 0 0,1 0-1 0 0,0 0 1 0 0,-1 0 0 0 0,1 0-1 0 0,0 0 1 0 0,-1 0 0 0 0,1 0-1 0 0,0 0 1 0 0,-1 0 0 0 0,1-1-1 0 0,-1 1 1 0 0,1 0 0 0 0,0 0-1 0 0,-1-1 1 0 0,1 1 0 0 0,-1 0-1 0 0,1-1 1 0 0,-1 1 0 0 0,2-1-1 0 0,0-1 353 0 0,38-13 6986 0 0,-24 12-6878 0 0,-14 3 83 0 0,-2 0 6 0 0,0 0-16 0 0,0 0-78 0 0,0 0-31 0 0,0 0-8 0 0,0 0-29 0 0,0 0-118 0 0,0 0-57 0 0,0 0-12 0 0,0 0 2 0 0,0 0 10 0 0,0 2 3 0 0,1 0-172 0 0,-1 0-1 0 0,-1 0 1 0 0,1 1-1 0 0,0-1 1 0 0,0 0-1 0 0,-1 0 1 0 0,0 3-1 0 0,0-3 57 0 0,1-2-4 0 0,0 0-9 0 0,0 2-64 0 0,-1 1-9 0 0,-9 14 110 0 0,7-15-160 0 0,0 1-12 0 0,2 17 130 0 0,1-8-112 0 0,0-2 5 0 0,0-7 81 0 0,0-3 105 0 0,0 0 23 0 0,0 0 0 0 0,9 27 686 0 0,-4-18-900 0 0,-1 4-10 0 0,0-1 0 0 0,-3 1 0 0 0,0-2-12 0 0,-1-9-48 0 0,0-2-13 0 0,13-4-1352 0 0,-11 3 1016 0 0,5-5-1901 0 0,0-4 903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0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1839 0 0,'0'0'347'0'0,"0"0"784"0"0,0 0 343 0 0,0 0 72 0 0,0 0-61 0 0,0 0-305 0 0,1-2-129 0 0,0-4 554 0 0,0 0 1 0 0,1 0 0 0 0,4-8-1 0 0,9-16 859 0 0,-12 27-2057 0 0,-1-1 0 0 0,0 0 0 0 0,-1 0 0 0 0,1 0 0 0 0,1-8-1 0 0,3-4 380 0 0,0-6-170 0 0,-6 20-439 0 0,0 0-1 0 0,1-3-17 0 0,0 0 1 0 0,-1 1-1 0 0,0-1 0 0 0,0 0 0 0 0,0 0 1 0 0,-1 1-1 0 0,1-1 0 0 0,-3-8 0 0 0,2 12 0 0 0,1 1 1 0 0,0-2-27 0 0,-1-6-95 0 0,0 7 15 0 0,1 1 12 0 0,0 0 6 0 0,0 0 0 0 0,0 2-17 0 0,-2 9-43 0 0,0 8-11 0 0,3-15 0 0 0,1 1 0 0 0,-3-2 0 0 0,2 0 0 0 0,-1 0 0 0 0,0-1 0 0 0,0 1 0 0 0,1 0 0 0 0,0 0 0 0 0,-1 0 0 0 0,3 3 0 0 0,0 3 0 0 0,3 16-11 0 0,1-7-15 0 0,-9-12 5 0 0,1-3 15 0 0,-3 33-131 0 0,4-30 84 0 0,0 1 0 0 0,-1 0-1 0 0,0-1 1 0 0,0 1 0 0 0,0-1 0 0 0,-1 0 0 0 0,0 1-1 0 0,-5 9 1 0 0,6-14-26 0 0,1-2 14 0 0,-1 2 1 0 0,-2 6 0 0 0,2-5-3 0 0,1-3-10 0 0,0 0-6 0 0,0 0-10 0 0,0 0 2 0 0,0 0 22 0 0,0 0-15 0 0,0 0-83 0 0,0 0-31 0 0,0 0-9 0 0,10-8-3031 0 0,-10 8 1572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0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67 455 0 0,'0'0'1854'0'0,"0"0"223"0"0,0 0 99 0 0,0 0-152 0 0,0 0-724 0 0,0 0-315 0 0,0 0-66 0 0,0 0-43 0 0,0 0-125 0 0,0 0-58 0 0,0 0-12 0 0,2 1 3 0 0,4 0-376 0 0,-1 1 0 0 0,0-1 0 0 0,1 0-1 0 0,-1 0 1 0 0,1 0 0 0 0,-1-1-1 0 0,1 0 1 0 0,-1 0 0 0 0,1 0 0 0 0,-1-1-1 0 0,0 0 1 0 0,1 0 0 0 0,-1 0 0 0 0,0-1-1 0 0,9-3 1 0 0,-6 2 37 0 0,0 1-1 0 0,0 0 1 0 0,1 1-1 0 0,-1 0 1 0 0,0 0-1 0 0,0 1 1 0 0,10 1 0 0 0,10-2 2 0 0,117-12 189 0 0,-126 11-451 0 0,0-1 0 0 0,0-1 0 0 0,0 0 0 0 0,0-2 0 0 0,30-12-1 0 0,-41 15 75 0 0,-5 4 96 0 0,-13 20-162 0 0,9-19-168 0 0,1-2 6 0 0,-5 2 5 0 0,5-2-11 0 0,-1 1-1 0 0,1-1 1 0 0,0 0 0 0 0,-1 0 0 0 0,1 1 0 0 0,0-1 0 0 0,0 0 0 0 0,-1 0 0 0 0,1 0-1 0 0,-1 1 1 0 0,1-1 0 0 0,0 0 0 0 0,-1 0 0 0 0,1 0 0 0 0,0 0 0 0 0,-1 0-1 0 0,1 0 1 0 0,0 0 0 0 0,-1 0 0 0 0,1 0 0 0 0,-1 0 0 0 0,-8 0-835 0 0,7 0-32 0 0,2 0-166 0 0,-2-1-663 0 0,-9-1-285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0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5527 0 0,'0'0'423'0'0,"0"0"-54"0"0,0 0 807 0 0,0 0 376 0 0,0 0 75 0 0,0 0-123 0 0,0 0-592 0 0,0 0-264 0 0,2 1-52 0 0,45 8 2084 0 0,-45-9-2295 0 0,0 0-1 0 0,32-2 631 0 0,-32 2-710 0 0,11-4 222 0 0,-6 2-243 0 0,0 1 1 0 0,0 0-1 0 0,0 0 1 0 0,11 0 0 0 0,-16 2-187 0 0,-2-1-2 0 0,1 1-5 0 0,3 8-32 0 0,-2 3-49 0 0,0 0-8 0 0,-1-8-4 0 0,-1 1 1 0 0,1-1-1 0 0,-1 0 1 0 0,0 1-1 0 0,-1-1 1 0 0,1 1-1 0 0,-3 7 0 0 0,-5 28-76 0 0,4-24 26 0 0,0-1-1 0 0,2 1 0 0 0,0 0 1 0 0,0 22-1 0 0,-3 19-291 0 0,4-48 256 0 0,-2 6-93 0 0,-5 7-196 0 0,8-20 298 0 0,0-2 34 0 0,0 0 87 0 0,0 0 22 0 0,0 0 3 0 0,0 0 8 0 0,0 0-3 0 0,0 0 14 0 0,0 0-11 0 0,-1 1-20 0 0,2-3-77 0 0,6-5-90 0 0,-2-1 0 0 0,1 0-1 0 0,-1 0 1 0 0,7-14 0 0 0,-9 11-1401 0 0,2 1-5101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2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14743 0 0,'-1'2'1136'0'0,"-3"6"-552"0"0,3-7 462 0 0,1-1 275 0 0,0 0 58 0 0,0 0-130 0 0,0 0-591 0 0,0 0-254 0 0,0 0-54 0 0,0 0-54 0 0,-3-12-167 0 0,-1-13-2987 0 0,4 11 1204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1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12439 0 0,'10'9'958'0'0,"4"3"-557"0"0,-7-11-316 0 0,-2 0 151 0 0,89 31 10609 0 0,-92-31-10714 0 0,1 0 0 0 0,-1 1 0 0 0,0-1 0 0 0,0 0 0 0 0,0 1-1 0 0,-1-1 1 0 0,4 4 0 0 0,0 0 0 0 0,-3-3-94 0 0,-1 0 0 0 0,1 0 0 0 0,0 0 0 0 0,-1 0 1 0 0,0 1-1 0 0,1-1 0 0 0,-1 0 0 0 0,0 1 0 0 0,0-1 0 0 0,0 1 1 0 0,0 2-1 0 0,6 32 160 0 0,-6-30-175 0 0,4 25 26 0 0,-1 0 0 0 0,-1 33 0 0 0,-1 49 248 0 0,-2-64-106 0 0,1-25 35 0 0,-3 27 0 0 0,-4 0 250 0 0,-20 79-1 0 0,21-115-439 0 0,-13 28-1 0 0,4-11-12 0 0,11-26-72 0 0,-1 0-1 0 0,0-1 1 0 0,0 1-1 0 0,0-1 1 0 0,-1 0-1 0 0,0-1 1 0 0,0 1-1 0 0,0-1 1 0 0,-1 0-1 0 0,-7 5 1 0 0,1 0-188 0 0,-2-2 0 0 0,1 1 0 0 0,-27 10 0 0 0,33-16-307 0 0,0 0-1 0 0,-1-1 1 0 0,1 0 0 0 0,-9 0-1 0 0,13-1 79 0 0,1-1 0 0 0,-1 0 0 0 0,0 1 1 0 0,1-1-1 0 0,-1-1 0 0 0,1 1 0 0 0,-1 0 0 0 0,1-1 0 0 0,-1 1 0 0 0,0-1 0 0 0,1 0 1 0 0,0 0-1 0 0,-1 0 0 0 0,-3-2 0 0 0,5 2 209 0 0,1 1 0 0 0,-1-1 0 0 0,0 1-1 0 0,1-1 1 0 0,-1 1 0 0 0,1-1 0 0 0,-1 1 0 0 0,1-1 0 0 0,0 0 0 0 0,-1 1 0 0 0,1-1 0 0 0,0 0-1 0 0,-1 0 1 0 0,1-1 0 0 0,-1 0-450 0 0,0 0-1619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0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9007 0 0,'0'0'414'0'0,"0"0"-12"0"0,0 0-94 0 0,0 0 556 0 0,0 0 267 0 0,0 0 56 0 0,0 0-23 0 0,3 0-146 0 0,5 2 157 0 0,1-1 0 0 0,0-1 0 0 0,0 0 0 0 0,-1 0-1 0 0,13-3 1 0 0,48-10 1045 0 0,-39 7-1673 0 0,3-2-282 0 0,-16 4-96 0 0,0 1 1 0 0,0 0-1 0 0,0 1 1 0 0,33 1-1 0 0,-41 1-169 0 0,-1 1-15 0 0,-6 0-57 0 0,-2-1-9 0 0,0 0 1 0 0,0 0-23 0 0,0 0-94 0 0,0 0-40 0 0,0 0-10 0 0,0 0-158 0 0,0 0-662 0 0,0 0-292 0 0,0 0-1255 0 0,0 0-4797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0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7367 0 0,'0'0'568'0'0,"0"0"-53"0"0,0 0 1165 0 0,0 0 544 0 0,0 0 105 0 0,0 0-138 0 0,0 0-691 0 0,0 0-305 0 0,0 0-62 0 0,0 0-105 0 0,0 0-394 0 0,0 0-172 0 0,0 0-41 0 0,0 0-30 0 0,0 0-107 0 0,0 0-48 0 0,1 1-11 0 0,0 0-198 0 0,-1-1 0 0 0,1 1 0 0 0,0 0 0 0 0,-1 0 0 0 0,1-1 0 0 0,-1 1 0 0 0,1 0 1 0 0,-1 0-1 0 0,0 0 0 0 0,1-1 0 0 0,-1 1 0 0 0,0 0 0 0 0,1 0 0 0 0,-1 0 0 0 0,0 0 0 0 0,0 0 0 0 0,0 0 0 0 0,0 0 0 0 0,0 0 0 0 0,0 1 0 0 0,0 0 70 0 0,0-2-26 0 0,0 0-2 0 0,0 0 17 0 0,-1 2-28 0 0,-4 7-36 0 0,-4 7 31 0 0,5-13-55 0 0,1 0 4 0 0,-7 5-2 0 0,-3-3 0 0 0,2-2-13 0 0,11-3 11 0 0,0 0 1 0 0,0 0 0 0 0,0 0-1 0 0,0-1 1 0 0,0 1-1 0 0,0 0 1 0 0,0 0 0 0 0,0 0-1 0 0,0 0 1 0 0,0 0-1 0 0,0 0 1 0 0,0 0 0 0 0,0 0-1 0 0,0 0 1 0 0,0 0-1 0 0,0 0 1 0 0,0 0 0 0 0,0 0-1 0 0,0 0 1 0 0,0 0-1 0 0,0 0 1 0 0,0 0-1 0 0,0 0 1 0 0,0 0 0 0 0,0 0-1 0 0,0 0 1 0 0,0 0-1 0 0,0 0 1 0 0,0 0 0 0 0,0 0-1 0 0,0 0 1 0 0,0 0-1 0 0,-1 0 1 0 0,1 0 0 0 0,0 0-1 0 0,0 0 1 0 0,0 0-1 0 0,7-10-10 0 0,-1 6 12 0 0,4-1 10 0 0,-8 4 11 0 0,-2 1-116 0 0,0 0-25 0 0,0 0 7 0 0,0 0-43 0 0,0 0-184 0 0,0 0-79 0 0,0 0-1006 0 0,2-1-4153 0 0,8-5-1784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0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20 196 7775 0 0,'0'0'356'0'0,"0"0"-8"0"0,0 0-77 0 0,0 0 509 0 0,0 0 247 0 0,0 0 49 0 0,0 0-16 0 0,0 0-111 0 0,0 0-49 0 0,0 0-11 0 0,0 0-31 0 0,0 0-129 0 0,0 0-52 0 0,0 0-6 0 0,0 0-42 0 0,0 0-150 0 0,0 0-60 0 0,0-1-17 0 0,-2-8 28 0 0,1 0-1 0 0,1 0 0 0 0,-1 0 0 0 0,2 0 1 0 0,-1 0-1 0 0,3-15 0 0 0,-3 22-194 0 0,0 0-3 0 0,-2-15 464 0 0,1 15-464 0 0,1 2-11 0 0,0 0-43 0 0,0 0-18 0 0,0 0-7 0 0,-7-6 334 0 0,1 3-415 0 0,5 3-7 0 0,1 0-1 0 0,0 0 0 0 0,0 0 0 0 0,0 0 0 0 0,0 0 5 0 0,0 0 17 0 0,0 0-17 0 0,0 0-5 0 0,0 0 0 0 0,0 0 0 0 0,0 0 0 0 0,0 0 4 0 0,-2-13 165 0 0,2 5-221 0 0,0 8-12 0 0,0-1 0 0 0,0 1 0 0 0,0 0 0 0 0,0-1 0 0 0,0 1 0 0 0,0-1 0 0 0,0 1-1 0 0,0-1 1 0 0,0 1 0 0 0,0-1 0 0 0,0 1 0 0 0,0 0 0 0 0,0-1 0 0 0,0 1 0 0 0,0-1 0 0 0,0 1 0 0 0,1-1-1 0 0,-1 1 1 0 0,0 0 0 0 0,0-1 0 0 0,1 1 0 0 0,-1-1 0 0 0,0 1 0 0 0,1-1 0 0 0,8-10 76 0 0,-7 8-34 0 0,5-5-31 0 0,1-2-11 0 0,-2-1 0 0 0,-3 2 11 0 0,6 36 42 0 0,-7-13-85 0 0,0 1-1 0 0,-1 0 0 0 0,-1 0 1 0 0,-2 27-1 0 0,2-36-35 0 0,-1 1 0 0 0,2-1-1 0 0,-1 0 1 0 0,1 1 0 0 0,0-1-1 0 0,3 10 1 0 0,4 24-555 0 0,-8-38 531 0 0,0-2 17 0 0,0 0 10 0 0,0 25-135 0 0,0-23 128 0 0,0-2 0 0 0,0 2 12 0 0,0 9 48 0 0,0-10 12 0 0,0 1 0 0 0,0-1 0 0 0,0 0 0 0 0,0 1 0 0 0,0-1 0 0 0,0 1 0 0 0,0-1 0 0 0,0 1 0 0 0,-1-1 0 0 0,1 0 0 0 0,-1 1 0 0 0,1-1 0 0 0,-2 3 0 0 0,0-1 0 0 0,-2 10 0 0 0,-3-3-11 0 0,1-1-42 0 0,5-7-11 0 0,1-2-7 0 0,0 0-23 0 0,0 0 4 0 0,0 0 9 0 0,0 0-11 0 0,0 0-49 0 0,0 0-19 0 0,0 0-7 0 0,0 0 2 0 0,0 0 11 0 0,0 0 9 0 0,0 0 1 0 0,0 0-59 0 0,0 0-246 0 0,0 0-108 0 0,0 0-19 0 0,5-8-1675 0 0,-3 6 439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0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1375 0 0,'0'0'415'0'0,"0"0"1204"0"0,0 0 527 0 0,0 0 108 0 0,0 0-154 0 0,0 0-718 0 0,0 0-320 0 0,0 0-64 0 0,0 0-36 0 0,0 0-129 0 0,0 0-53 0 0,0 0-11 0 0,0 0-11 0 0,0 0-48 0 0,0 0-26 0 0,3 0-4 0 0,14-1 757 0 0,23-4 0 0 0,-19 2-928 0 0,-12 2-300 0 0,1 1 0 0 0,0 0 0 0 0,12 2 0 0 0,9 0-36 0 0,18 0-154 0 0,-32 0-20 0 0,1-1 0 0 0,30-3 0 0 0,-26-1 1 0 0,-7 2 0 0 0,1-2 0 0 0,24-6 0 0 0,-3 0 0 0 0,-24 6 0 0 0,-1 0 0 0 0,14-5 0 0 0,7-1 46 0 0,-17 5-17 0 0,-14 4 25 0 0,-2 0 16 0 0,0 0-5 0 0,0 0-28 0 0,-2 0-207 0 0,-1 0-309 0 0,-9 0-431 0 0,2 2-5996 0 0,-1 2 102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0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9383 0 0,'0'0'431'0'0,"0"0"-10"0"0,0 0-137 0 0,0 0 436 0 0,0 0 220 0 0,0 0 42 0 0,0 0-44 0 0,0 0-215 0 0,0 0-92 0 0,0 0-21 0 0,-2 0-23 0 0,-15 7 818 0 0,15-6-966 0 0,2-1-39 0 0,-12 5 361 0 0,-2 3-123 0 0,1 1 0 0 0,-19 16 0 0 0,1-1-600 0 0,28-21-38 0 0,0-1-1 0 0,-1 0 1 0 0,1 0 0 0 0,-1 1 0 0 0,1 0 0 0 0,0 0-1 0 0,0 0 1 0 0,1 0 0 0 0,-1 0 0 0 0,-2 4 0 0 0,-5 7-10 0 0,4-4-54 0 0,0-3-29 0 0,5-5-4 0 0,1 0 21 0 0,-2 2 53 0 0,2-4 18 0 0,0 0-1 0 0,0 0 1 0 0,0 1 0 0 0,0-1-1 0 0,0 0 1 0 0,0 0 0 0 0,0 0-1 0 0,0 1 1 0 0,0-1-1 0 0,0 0 1 0 0,0 0 0 0 0,0 1-1 0 0,0-1 1 0 0,0 0-1 0 0,0 0 1 0 0,0 0 0 0 0,0 1-1 0 0,0-1 1 0 0,0 0-1 0 0,0 0 1 0 0,0 0 0 0 0,0 1-1 0 0,0-1 1 0 0,0 0 0 0 0,0 0-1 0 0,1 0 1 0 0,-1 0-1 0 0,0 1 1 0 0,0-1 0 0 0,0 0-1 0 0,11 3-24 0 0,-9-1 25 0 0,0-1 0 0 0,1-1 0 0 0,-1 1 0 0 0,1 0 0 0 0,-1-1 1 0 0,1 1-1 0 0,-1-1 0 0 0,1 0 0 0 0,-1 1 0 0 0,5-2 0 0 0,16 1 5 0 0,1-1 0 0 0,-12 0 0 0 0,-1 1 0 0 0,20 2 0 0 0,-21 1 12 0 0,8 3 13 0 0,-14-5-4 0 0,10 9-7 0 0,-10-7-14 0 0,-1-1 0 0 0,1 0 0 0 0,-1 1 0 0 0,0-1 0 0 0,1 1 0 0 0,-1 0 0 0 0,-1 0 0 0 0,1 0 0 0 0,4 6 0 0 0,-7-8 0 0 0,6 10-32 0 0,-5-10-3 0 0,0 1-1 0 0,-1 0 1 0 0,1 0-1 0 0,-1-1 1 0 0,1 1-1 0 0,-1 0 0 0 0,1 0 1 0 0,-1 0-1 0 0,0 0 1 0 0,0 0-1 0 0,-1 3 1 0 0,1 4-193 0 0,0 2 144 0 0,-4 8 5 0 0,1-14 83 0 0,1-3-7 0 0,0 2 15 0 0,0-1-1 0 0,0 1 0 0 0,-1-1 1 0 0,1 0-1 0 0,-1 0 1 0 0,1 0-1 0 0,-1 0 0 0 0,-5 4 1 0 0,0 0 53 0 0,4-4-19 0 0,0 0 0 0 0,1 0 0 0 0,-1 0 0 0 0,-1-1 0 0 0,1 1 0 0 0,0-1 0 0 0,-1 0 0 0 0,1-1 0 0 0,-1 1 0 0 0,-6 1 0 0 0,-6 0 14 0 0,-25 2 0 0 0,41-5-59 0 0,-5 1 38 0 0,-1 0-1 0 0,1-1 1 0 0,-1 1 0 0 0,1-2-1 0 0,-1 1 1 0 0,1-1 0 0 0,-11-2-1 0 0,15 2 44 0 0,2 1 72 0 0,0 0 34 0 0,0 0 4 0 0,0 0 8 0 0,0 0 35 0 0,0-1 18 0 0,0-2-187 0 0,0 1 1 0 0,0-1-1 0 0,0 1 0 0 0,1-1 1 0 0,-1 1-1 0 0,1 0 0 0 0,0-1 1 0 0,0 1-1 0 0,-1 0 0 0 0,2 0 1 0 0,-1 0-1 0 0,0 0 0 0 0,0-1 0 0 0,2-1 1 0 0,26-30 371 0 0,-24 28-327 0 0,43-44 484 0 0,21-24 145 0 0,-57 59-613 0 0,-1 1-1 0 0,0-1 1 0 0,11-24-1 0 0,-20 35-199 0 0,0 0 0 0 0,0-1-1 0 0,-1 1 1 0 0,0-1 0 0 0,0 1-1 0 0,0-1 1 0 0,0 0 0 0 0,-1 1-1 0 0,0-1 1 0 0,1 0 0 0 0,-3-8-1 0 0,2 12-54 0 0,0 1-1 0 0,0-1 0 0 0,0 0 0 0 0,-1 1 0 0 0,1-1 0 0 0,0 0 0 0 0,-1 1 1 0 0,1-1-1 0 0,0 1 0 0 0,-1-1 0 0 0,1 1 0 0 0,-1-1 0 0 0,1 1 0 0 0,-1-1 1 0 0,1 1-1 0 0,-1-1 0 0 0,1 1 0 0 0,-2-1 0 0 0,0-1-900 0 0,-8-6-6919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0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29 179 455 0 0,'0'0'1315'0'0,"0"0"146"0"0,0 0 67 0 0,0 0-94 0 0,0 0-433 0 0,0 0-192 0 0,0 0-38 0 0,0 0-39 0 0,0 0-124 0 0,0 0-52 0 0,2-1-11 0 0,2-1-65 0 0,-1 0-1 0 0,0-1 1 0 0,0 1-1 0 0,-1-1 1 0 0,1 0-1 0 0,0 1 1 0 0,-1-1 0 0 0,0 0-1 0 0,0-1 1 0 0,0 1-1 0 0,0 0 1 0 0,0-1-1 0 0,0 1 1 0 0,-1-1-1 0 0,0 1 1 0 0,2-6-1 0 0,0-3-34 0 0,0-1-1 0 0,1 1 1 0 0,1 0-1 0 0,9-17 1 0 0,-6 13-252 0 0,-8 16-170 0 0,7-18 229 0 0,-7 10 3 0 0,0 8-241 0 0,0-1-1 0 0,0 1 0 0 0,0 0 1 0 0,0 0-1 0 0,-1 0 1 0 0,1 0-1 0 0,0 0 0 0 0,0 0 1 0 0,0 0-1 0 0,-1 0 1 0 0,1 0-1 0 0,0 0 1 0 0,0 0-1 0 0,-1 0 0 0 0,1 0 1 0 0,0 0-1 0 0,0 0 1 0 0,0 0-1 0 0,-1 0 1 0 0,1 0-1 0 0,0 0 0 0 0,0 0 1 0 0,0 0-1 0 0,-1 0 1 0 0,1 0-1 0 0,0 0 0 0 0,0 0 1 0 0,0 0-1 0 0,-1 0 1 0 0,1 1-1 0 0,0-1 1 0 0,0 0-1 0 0,0 0 0 0 0,0 0 1 0 0,-1 0-1 0 0,1 0 1 0 0,0 1-1 0 0,-4 0-11 0 0,1 1-5 0 0,-8 13 68 0 0,-11 21-12 0 0,20-34-41 0 0,0 0-11 0 0,-5 15-3 0 0,-6 22 66 0 0,12-37-64 0 0,0 1 0 0 0,0 0 0 0 0,0-1 0 0 0,0 1 0 0 0,1 0 0 0 0,-1-1 0 0 0,0 1 0 0 0,1 5 0 0 0,-1 1 0 0 0,-28 146 117 0 0,23-47-399 0 0,6-105 271 0 0,-1-2 5 0 0,1 0-1 0 0,0-1 1 0 0,0 1-1 0 0,0 0 1 0 0,0 0-1 0 0,0-1 1 0 0,0 1-1 0 0,0 0 1 0 0,0 0-1 0 0,0 0 1 0 0,1-1-1 0 0,-1 1 1 0 0,0 0-1 0 0,1 0 1 0 0,7 20-66 0 0,-5-18 61 0 0,6 6-37 0 0,-6-7 46 0 0,1 0 1 0 0,-1 0-1 0 0,0 0 0 0 0,1-1 1 0 0,-1 1-1 0 0,1-1 0 0 0,-1 0 1 0 0,6 2-1 0 0,-2-3 3 0 0,0 0-1 0 0,-1 0 0 0 0,1 0 1 0 0,0-1-1 0 0,-1 1 1 0 0,11-4-1 0 0,2 0 83 0 0,-1-1-1 0 0,21-9 1 0 0,-31 11-36 0 0,0-1 0 0 0,-1-1 0 0 0,1 1 0 0 0,-1-1 0 0 0,0 0 0 0 0,13-12 0 0 0,-13 10 66 0 0,-5 6-17 0 0,0 0-1 0 0,0-1 1 0 0,-1 1-1 0 0,1-1 1 0 0,0 1-1 0 0,-1-1 0 0 0,1 0 1 0 0,-1 1-1 0 0,1-1 1 0 0,-1 0-1 0 0,0 0 1 0 0,0 0-1 0 0,2-4 1 0 0,-3 4-53 0 0,-1 1 0 0 0,1-1 0 0 0,-1 1 0 0 0,1-1 0 0 0,-1 1 0 0 0,0 0 0 0 0,0-1 0 0 0,1 1 0 0 0,-1 0 0 0 0,0-1 0 0 0,0 1 0 0 0,0 0 0 0 0,0 0 0 0 0,0 0 0 0 0,-1 0 0 0 0,1 0 0 0 0,0 0 0 0 0,0 0 0 0 0,-1 0 0 0 0,1 1 0 0 0,-2-2 0 0 0,-3 0 71 0 0,1-1 0 0 0,-1 1 0 0 0,0 0 0 0 0,-6-2 0 0 0,6 3-82 0 0,1 0 1 0 0,0 1 0 0 0,0-1-1 0 0,0 1 1 0 0,0 0-1 0 0,0 0 1 0 0,0 1 0 0 0,-1-1-1 0 0,1 1 1 0 0,0 0-1 0 0,0 1 1 0 0,0-1-1 0 0,1 1 1 0 0,-1 0 0 0 0,0 0-1 0 0,1 1 1 0 0,-9 5-1 0 0,12-7-102 0 0,1-1-5 0 0,0 0 62 0 0,0 0 0 0 0,0 0 0 0 0,0 1 0 0 0,0-1 0 0 0,0 0 0 0 0,0 0 0 0 0,0 1 0 0 0,0-1 0 0 0,0 0 0 0 0,0 0 0 0 0,0 1 0 0 0,0-1 0 0 0,0 0 0 0 0,-1 0 0 0 0,1 0 0 0 0,0 1 0 0 0,0-1 0 0 0,0 0 0 0 0,0 0 0 0 0,0 0 0 0 0,0 1 0 0 0,-1-1 0 0 0,1 0 0 0 0,0 0 0 0 0,0 0 0 0 0,0 1 0 0 0,-1-1 0 0 0,1 0-54 0 0,0 0-1 0 0,-1 0 1 0 0,1 1-1 0 0,0-1 0 0 0,0 0 1 0 0,-1 0-1 0 0,1 0 0 0 0,0 1 1 0 0,0-1-1 0 0,0 0 1 0 0,0 0-1 0 0,-1 1 0 0 0,1-1 1 0 0,0 0-1 0 0,0 0 1 0 0,0 1-1 0 0,0-1 0 0 0,0 0 1 0 0,0 1-1 0 0,0-1 1 0 0,0 0-1 0 0,0 1 0 0 0,0-1 1 0 0,0 0-1 0 0,0 0 1 0 0,0 1-1 0 0,0-1 0 0 0,0 0 1 0 0,0 1-1 0 0,0-1 0 0 0,0 0 1 0 0,0 1-1 0 0,0-1 1 0 0,0 0-1 0 0,1 0 0 0 0,-1 1 1 0 0,15 19-3122 0 0,-14-18 851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1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3223 0 0,'0'0'143'0'0,"0"0"401"0"0,0 0 1580 0 0,0 0 688 0 0,0 0 136 0 0,-2 1-259 0 0,-5 5-936 0 0,0-1 0 0 0,1 2-1 0 0,-9 10 1 0 0,14-15-1273 0 0,-3 12 426 0 0,2-10-795 0 0,-2 15 636 0 0,4-16-694 0 0,0-3 12 0 0,0 0 6 0 0,0 0 1 0 0,0 0 9 0 0,0 0 38 0 0,15-16 282 0 0,-7 9-250 0 0,-5 3-88 0 0,-1 2 46 0 0,0 0 1 0 0,-1 0-1 0 0,1 0 1 0 0,0 1-1 0 0,0-1 1 0 0,0 0-1 0 0,0 1 1 0 0,5-3-1 0 0,-7 4 34 0 0,0 0-14 0 0,2 0-22 0 0,5-1-97 0 0,-5 0-67 0 0,-2 1-27 0 0,0 0-4 0 0,0 0 0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1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8839 0 0,'0'0'400'0'0,"0"0"0"0"0,0 0-113 0 0,0 0 468 0 0,0 0 233 0 0,0 0 48 0 0,0 0-12 0 0,0 0-94 0 0,0 0-39 0 0,0 0-10 0 0,0 0-15 0 0,0 0-64 0 0,0 0-30 0 0,0 0-4 0 0,3 0-14 0 0,6 0-62 0 0,-6 0-27 0 0,-1 0-8 0 0,11 0-43 0 0,0 0 0 0 0,25 5 0 0 0,-12-2-248 0 0,-5-1-379 0 0,4 1-70 0 0,39-2-1 0 0,-63-1-41 0 0,1 0 3 0 0,0 0 0 0 0,-1 0 0 0 0,1 0 0 0 0,0-1 0 0 0,-1 1 1 0 0,1-1-1 0 0,-1 1 0 0 0,1-1 0 0 0,-1 0 0 0 0,1 1 0 0 0,-1-1 0 0 0,1 0 0 0 0,-1 0 0 0 0,0 0 1 0 0,1 0-1 0 0,1-3 0 0 0,-2 3-950 0 0,-1 1-236 0 0,0 0-673 0 0,0 0-2637 0 0,0 0-1122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1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5527 0 0,'0'0'423'0'0,"0"0"10"0"0,0 0 1077 0 0,0 0 495 0 0,0 0 98 0 0,3 1-154 0 0,88-3 3772 0 0,-11 6-3774 0 0,-32-6-1646 0 0,-44 3-282 0 0,2-2-108 0 0,6-2-121 0 0,0 1-2196 0 0,-12 2 988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1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3679 0 0,'0'0'284'0'0,"0"0"136"0"0,0 0 1266 0 0,0 0 570 0 0,0 0 117 0 0,0 0-157 0 0,0 0-760 0 0,0 0-336 0 0,0 0-61 0 0,0 0-41 0 0,0 0-103 0 0,0 0-47 0 0,0 0-11 0 0,0 0-31 0 0,0 2-129 0 0,-2 18 1200 0 0,1-18-1370 0 0,1-2-42 0 0,-1 2-5 0 0,-10 19-219 0 0,-2-1 1 0 0,0-1-1 0 0,-1 0 0 0 0,-1 0 1 0 0,-20 18-1 0 0,20-21-261 0 0,8-9 0 0 0,37-31 208 0 0,-21 15-102 0 0,1 1-1 0 0,0 0 1 0 0,18-10 0 0 0,-2 4 55 0 0,-10 6-47 0 0,-11 8-99 0 0,-1 1 3 0 0,0-2 20 0 0,18-1 17 0 0,-11 5-55 0 0,1 5 0 0 0,-4 2 0 0 0,-6-5 2 0 0,-1-1 0 0 0,1 1-1 0 0,-1-1 1 0 0,0 1 0 0 0,-1 0 0 0 0,1-1 0 0 0,-1 1-1 0 0,0 0 1 0 0,0-1 0 0 0,0 1 0 0 0,-1 0-1 0 0,0-1 1 0 0,1 1 0 0 0,-2-1 0 0 0,1 1 0 0 0,0-1-1 0 0,-4 7 1 0 0,0 0 3 0 0,-1 0 1 0 0,0 0-1 0 0,0 0 0 0 0,-1-1 1 0 0,-12 14-1 0 0,12-17-5 0 0,-1 0 0 0 0,0 0 0 0 0,0-1 0 0 0,0 0 0 0 0,-1 0 0 0 0,0-1 0 0 0,-15 7 0 0 0,21-10 0 0 0,-15 1 0 0 0,0-2-11 0 0,17-3-31 0 0,-1-8 31 0 0,5-2 11 0 0,5 3 0 0 0,4 3 0 0 0,2 4 0 0 0,-10 2-4 0 0,-1 1-1 0 0,0 0 0 0 0,1-1 1 0 0,-1 1-1 0 0,0 0 1 0 0,0 1-1 0 0,0-1 1 0 0,0 1-1 0 0,0-1 0 0 0,0 1 1 0 0,0 0-1 0 0,0 0 1 0 0,2 2-1 0 0,-2-1 0 0 0,0-1 0 0 0,0 1 0 0 0,0 0 0 0 0,-1 0 0 0 0,0 0 0 0 0,1 0 0 0 0,-1 1 0 0 0,0-1 0 0 0,-1 1 0 0 0,1-1 0 0 0,-1 1 0 0 0,2 5 0 0 0,2 3-35 0 0,-5-11-38 0 0,1 2 13 0 0,0 2 31 0 0,-1-3 27 0 0,1 0 1 0 0,-1 0-1 0 0,0 0 0 0 0,1 0 1 0 0,-1 0-1 0 0,0 0 0 0 0,0 1 0 0 0,-1-1 1 0 0,1 0-1 0 0,0 0 0 0 0,-1 0 1 0 0,1 0-1 0 0,-2 4 0 0 0,1-3 0 0 0,-1 0 0 0 0,1 0 0 0 0,-1 0 0 0 0,0 0 0 0 0,0 0-1 0 0,0 0 1 0 0,0 0 0 0 0,-4 4 0 0 0,3-4 7 0 0,1-1 0 0 0,0 1 0 0 0,-1-1 0 0 0,0 0 0 0 0,1 0 0 0 0,-1 0 0 0 0,0 0 0 0 0,0 0 0 0 0,0-1 0 0 0,0 1 0 0 0,-1-1 0 0 0,1 0 0 0 0,0 0 0 0 0,-7 1 0 0 0,-4 2 0 0 0,8-2 2 0 0,1-1 0 0 0,-1 0-1 0 0,1 0 1 0 0,-1 0 0 0 0,0-1 0 0 0,1 1-1 0 0,-9-2 1 0 0,-46-9-91 0 0,36 5-80 0 0,22 4-331 0 0,-4-1-538 0 0,4 1-3081 0 0,2 1 2444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1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16583 0 0,'2'2'1276'0'0,"2"2"-918"0"0,0-1-1 0 0,0 1 1 0 0,1-1-1 0 0,-1 0 1 0 0,1 0 0 0 0,0-1-1 0 0,0 1 1 0 0,0-1-1 0 0,0 0 1 0 0,0 0-1 0 0,0-1 1 0 0,8 2 0 0 0,-2-2 554 0 0,1 0 0 0 0,-1-1 1 0 0,0 0-1 0 0,1 0 0 0 0,13-3 1 0 0,-21 2-869 0 0,148-27 370 0 0,-145 27-546 0 0,0 0 0 0 0,0 0 0 0 0,-1 1 0 0 0,1 0 0 0 0,11 1 0 0 0,-16-1 63 0 0,-1 1 0 0 0,1-1 0 0 0,0 1 0 0 0,0 0 0 0 0,-1 0 0 0 0,1-1 0 0 0,-1 1 0 0 0,1 0 0 0 0,-1 1 0 0 0,1-1 0 0 0,1 1 0 0 0,-1 0-32 0 0,-1-1-255 0 0,-1-1-41 0 0,0 0-10 0 0,0 0-161 0 0,0 1 293 0 0,0 0 0 0 0,0 0 0 0 0,0-1-1 0 0,-1 1 1 0 0,1 0 0 0 0,0-1 0 0 0,-1 1 0 0 0,1 0-1 0 0,0-1 1 0 0,-1 1 0 0 0,1-1 0 0 0,-1 1 0 0 0,1 0-1 0 0,-1-1 1 0 0,1 1 0 0 0,-1-1 0 0 0,0 1 0 0 0,1-1-1 0 0,-2 1 1 0 0,-9 5-7005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1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12463 0 0,'0'0'572'0'0,"0"0"-10"0"0,0 0-206 0 0,0 0 485 0 0,0 0 250 0 0,0 0 49 0 0,0 0-75 0 0,0 0-356 0 0,0 0-151 0 0,0 0-29 0 0,0 0-22 0 0,0 0-63 0 0,0 0-27 0 0,0 0-8 0 0,0 0-14 0 0,0 2-55 0 0,-1-1-270 0 0,1 0 1 0 0,0 0 0 0 0,0 0-1 0 0,0 0 1 0 0,1 0-1 0 0,-1 0 1 0 0,0 0 0 0 0,0-1-1 0 0,0 1 1 0 0,1 0-1 0 0,-1 0 1 0 0,1 0 0 0 0,-1 0-1 0 0,0 0 1 0 0,1 0-1 0 0,-1 0 1 0 0,1-1 0 0 0,0 1-1 0 0,-1 0 1 0 0,1 0-1 0 0,0-1 1 0 0,1 2 0 0 0,0 0 0 0 0,1-1 1 0 0,0 1-1 0 0,0-1 1 0 0,-1 1-1 0 0,1-1 1 0 0,0 0-1 0 0,5 1 1 0 0,4 1 60 0 0,1-1 0 0 0,22 0 0 0 0,1-2 188 0 0,54-7 0 0 0,-59 3-107 0 0,115-15 367 0 0,-84 6-308 0 0,-41 8-170 0 0,25-4 1 0 0,-33 8-58 0 0,25-7 0 0 0,37-8 89 0 0,-64 14-112 0 0,-9 2 31 0 0,-2 0-20 0 0,0 0-125 0 0,0 0-42 0 0,-2-1-9 0 0,-11-4-994 0 0,-4 3-6686 0 0,6 2 111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1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10135 0 0,'0'0'778'0'0,"0"0"-166"0"0,0 0 1180 0 0,0 0 568 0 0,0 0 116 0 0,0 0-223 0 0,0 0-1013 0 0,0 0-448 0 0,0 0-90 0 0,0 0-82 0 0,0 0-266 0 0,1 2-118 0 0,1 2-173 0 0,-1 0 0 0 0,1 0 0 0 0,-1 0 1 0 0,0 1-1 0 0,-1-1 0 0 0,1 0 0 0 0,-1 0 0 0 0,1 7 0 0 0,-5 39 75 0 0,0-4-78 0 0,4 4-49 0 0,1-8-219 0 0,-5 49 0 0 0,3-89 109 0 0,1 1-36 0 0,0 0 0 0 0,-1 0-1 0 0,1 0 1 0 0,-1 0-1 0 0,-2 4 1 0 0,3-6 150 0 0,-1 1-175 0 0,1-2 0 0 0,0 0 7 0 0,0 0 29 0 0,0 0 17 0 0,0 0 3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1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17935 0 0,'0'0'827'0'0,"0"0"-22"0"0,0 0-335 0 0,0 0 498 0 0,0 0 273 0 0,-1 2 57 0 0,-30 58 3205 0 0,27-53-4260 0 0,1 1-1 0 0,0-1 1 0 0,-2 11-1 0 0,-6 20-33 0 0,7-26-167 0 0,1 0-31 0 0,0 1-11 0 0,5 0 0 0 0,6-1 0 0 0,3-5 0 0 0,3-5 0 0 0,-3-3 7 0 0,-1 0 0 0 0,0-1 0 0 0,0-1 1 0 0,0 0-1 0 0,-1 0 0 0 0,1-1 0 0 0,-1 0 0 0 0,10-6 0 0 0,-2 1 26 0 0,-3-1-2 0 0,2-3-31 0 0,0 3-233 0 0,-15 9 73 0 0,-1 1-7 0 0,7-5-150 0 0,-5 2-5327 0 0,2-8 1936 0 0,-2 2 1433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1:1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9671 0 0,'0'0'748'0'0,"0"0"-149"0"0,0 0 1205 0 0,0 0 579 0 0,0 0 118 0 0,0 0-210 0 0,0 0-982 0 0,0 0-425 0 0,0 0-86 0 0,0 0-55 0 0,0 0-155 0 0,0 0-68 0 0,0 0-9 0 0,2 1-21 0 0,0 0-342 0 0,-1-1 0 0 0,0 1-1 0 0,0 0 1 0 0,1 0 0 0 0,-1 0 0 0 0,0 0-1 0 0,0 0 1 0 0,0 1 0 0 0,0-1-1 0 0,0 0 1 0 0,0 0 0 0 0,-1 1-1 0 0,1-1 1 0 0,0 0 0 0 0,-1 1-1 0 0,1-1 1 0 0,-1 1 0 0 0,1-1-1 0 0,-1 1 1 0 0,1 2 0 0 0,-1 9 18 0 0,-1 1 0 0 0,-1 0 0 0 0,0-1 0 0 0,-6 22 1 0 0,-1 10-88 0 0,-9 111-68 0 0,-26 146-1626 0 0,38-247 567 0 0,5-53 975 0 0,1-2 2 0 0,0 0-5 0 0,0-5 2 0 0,0 0-1 0 0,1-1 0 0 0,-1 1 1 0 0,1 0-1 0 0,2-9 0 0 0,1-2-258 0 0,0-9-1019 0 0,2-4-424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2:5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6447 0 0,'0'0'298'0'0,"0"0"-10"0"0,0 0-118 0 0,0 0 206 0 0,0 0 111 0 0,0 0 22 0 0,0 0 3 0 0,0 0 0 0 0,0 0 0 0 0,0 0 0 0 0,0 0 0 0 0,0 0 0 0 0,0 0 0 0 0,0 0 0 0 0,0 0 0 0 0,0 0 0 0 0,0 0 0 0 0,0 0 0 0 0,0 0-69 0 0,0 0-222 0 0,0 0 166 0 0,0 0 101 0 0,0 0 21 0 0,0 0-66 0 0,0 0-222 0 0,0 0 166 0 0,0 0 101 0 0,0 0 21 0 0,0 0-66 0 0,2 1-294 0 0,3 0-61 0 0,-4-1 283 0 0,-1 0 117 0 0,0 0 21 0 0,0 0-66 0 0,-1 2-294 0 0,-4 11-133 0 0,0 0-16 0 0,5-12 0 0 0,-1-1 0 0 0,1 1 0 0 0,-1-1 0 0 0,1 1 0 0 0,-1-1 0 0 0,1 0 0 0 0,-1 1 0 0 0,1-1 0 0 0,-1 0 0 0 0,1 0 0 0 0,-1 1 0 0 0,1-1 0 0 0,-1 0 0 0 0,0 0 0 0 0,1 0 0 0 0,-1 0 0 0 0,1 0 0 0 0,-2 1 0 0 0,-11-3 0 0 0,-1 7 0 0 0,-6 7 298 0 0,18-10-153 0 0,0 0 343 0 0,2-2 21 0 0,-2 0-66 0 0,-5 4-358 0 0,5-4-406 0 0,2 0-154 0 0,0 0-33 0 0,-2 7 44 0 0,2-7 551 0 0,-1 1 0 0 0,1-1 1 0 0,0 0-1 0 0,0 1 0 0 0,0-1 0 0 0,0 1 1 0 0,-1-1-1 0 0,1 1 0 0 0,0-1 0 0 0,0 1 1 0 0,0-1-1 0 0,0 1 0 0 0,0-1 0 0 0,0 1 1 0 0,0-1-1 0 0,0 1 0 0 0,0-1 0 0 0,1 0 1 0 0,-1 1-1 0 0,0 0 0 0 0,3 11-71 0 0,3 4-16 0 0,1 2 0 0 0,-4-15 0 0 0,0 1 0 0 0,8 28 0 0 0,3 17 0 0 0,4 4 0 0 0,-11-33 0 0 0,0 0 0 0 0,-2 1 0 0 0,5 26 0 0 0,-3-5 0 0 0,-3 9 0 0 0,-2-39-64 0 0,-1-10-273 0 0,-1-2-138 0 0,0 0-33 0 0,0 0-4 0 0,0 0 0 0 0,0 0 0 0 0,0 0 0 0 0,0 0-136 0 0,0-6-1328 0 0,-3-11-265 0 0,-2 8 706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2:5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4 6447 0 0,'0'0'298'0'0,"0"0"-10"0"0,0 0-50 0 0,0 0 493 0 0,0 0 238 0 0,0 0 45 0 0,0 0-61 0 0,0 0-288 0 0,0 0-121 0 0,0 0-28 0 0,0 0-4 0 0,0 0 0 0 0,0 0 0 0 0,0 0 0 0 0,0 0 0 0 0,0 0 0 0 0,0 0 0 0 0,0 0 0 0 0,0 0 0 0 0,0 0 0 0 0,0 0 0 0 0,0 0 0 0 0,-2 0-68 0 0,0-1-362 0 0,1 1-76 0 0,0-1 0 0 0,0 1 0 0 0,1-1 0 0 0,-1 1 0 0 0,0 0 0 0 0,0 0 0 0 0,0 0 0 0 0,0-1 0 0 0,0 1 0 0 0,1 0 0 0 0,-1 0 0 0 0,0 0 0 0 0,0 0 0 0 0,0 0 0 0 0,0 1 0 0 0,0-1 0 0 0,0 0 0 0 0,0 0 0 0 0,1 1 0 0 0,-1-1 0 0 0,0 0 0 0 0,0 1 0 0 0,0-1 0 0 0,1 1 0 0 0,-1-1 0 0 0,-1 1 0 0 0,1 0 365 0 0,-2-2 296 0 0,1 2-558 0 0,-10 10 704 0 0,3-4-808 0 0,0 2 0 0 0,-16 17 0 0 0,13-12-4 0 0,2 0-1 0 0,11-9 0 0 0,-1-2 0 0 0,0-1 0 0 0,-1 1 0 0 0,1-1 0 0 0,-1 0 0 0 0,0 0 0 0 0,0 0 0 0 0,0 0 0 0 0,0 0 0 0 0,-1 0 0 0 0,1 0 0 0 0,0 0 0 0 0,-1 0 0 0 0,1 0 0 0 0,-1-1 0 0 0,-2 3 0 0 0,-30 23 0 0 0,25-21 0 0 0,-61 57 0 0 0,19-17 0 0 0,33-32 0 0 0,-25 31 0 0 0,35-36 0 0 0,2 3 0 0 0,4-4-211 0 0,8-7 6 0 0,5-6-211 0 0,-11 5 372 0 0,5-5-934 0 0,0 1-1 0 0,0-1 1 0 0,0 0-1 0 0,0 0 1 0 0,3-7 0 0 0,-4 8 67 0 0,-2 1-1136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2:5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8287 0 0,'0'0'382'0'0,"0"0"-8"0"0,0 0-102 0 0,0 0 463 0 0,0 0 234 0 0,0 0 45 0 0,0 0-61 0 0,0 0-288 0 0,0 0-121 0 0,0 0-28 0 0,0 0-4 0 0,0 0 0 0 0,0 0 0 0 0,0 0 0 0 0,0 0 70 0 0,0 0 288 0 0,0 0 122 0 0,1-1 28 0 0,15-14 279 0 0,-13 13-1146 0 0,-1-1 1 0 0,1 1 0 0 0,0 0-1 0 0,0 1 1 0 0,0-1 0 0 0,0 0-1 0 0,0 1 1 0 0,0 0 0 0 0,1 0-1 0 0,-1 0 1 0 0,0 0 0 0 0,6-1-1 0 0,10-3-153 0 0,-17 4 0 0 0,19-1 0 0 0,-3 0 0 0 0,-14 2 0 0 0,13 3 0 0 0,-5-1-64 0 0,-10-2-273 0 0,-2 0-138 0 0,0 0-33 0 0,0 0-140 0 0,0 0-572 0 0,0 0-253 0 0,0 0-972 0 0,0 0-3697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2:5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13823 0 0,'0'0'315'0'0,"0"0"45"0"0,0 0 21 0 0,0 0-49 0 0,0 0-149 0 0,0 0 194 0 0,0 2 110 0 0,-15 31 2734 0 0,14-31-2834 0 0,1-2 101 0 0,0 0 21 0 0,1 1-441 0 0,-1-1 0 0 0,0 1 0 0 0,1 0 0 0 0,-1-1 0 0 0,1 1-1 0 0,-1 0 1 0 0,1-1 0 0 0,0 1 0 0 0,-1-1 0 0 0,1 1 0 0 0,-1-1 0 0 0,2 1-1 0 0,-1 0 75 0 0,1 0-64 0 0,-1-1 0 0 0,0 1-1 0 0,0-1 1 0 0,0 0 0 0 0,1 0-1 0 0,-1 1 1 0 0,0-1 0 0 0,0 0-1 0 0,1 0 1 0 0,-1 0 0 0 0,0 0-1 0 0,0 0 1 0 0,1 0 0 0 0,-1-1-1 0 0,0 1 1 0 0,2-1 0 0 0,-2 1 68 0 0,4-1-113 0 0,-1 0 0 0 0,1 0 0 0 0,-1 0 1 0 0,1-1-1 0 0,-1 1 0 0 0,0-1 0 0 0,0 0 0 0 0,5-4 0 0 0,2 1 600 0 0,-1-1 0 0 0,20-6 0 0 0,-18 9-750 0 0,-12 3 68 0 0,0 0 0 0 0,1 0 0 0 0,-1 0 0 0 0,1 0 0 0 0,-1 0 0 0 0,1 0 0 0 0,-1 0 0 0 0,0 0 0 0 0,1 0 0 0 0,-1 0 0 0 0,1 0 0 0 0,-1 0 0 0 0,0 1 0 0 0,1-1 0 0 0,-1 0 0 0 0,1 0 0 0 0,-1 0 0 0 0,0 1 0 0 0,1-1 0 0 0,-1 0 0 0 0,0 0 0 0 0,1 1 0 0 0,-1-1 1 0 0,0 0-1 0 0,1 1 0 0 0,4 3-1338 0 0,-4-3 915 0 0,0 1 1 0 0,0-1-1 0 0,0 0 1 0 0,1 0-1 0 0,-1 0 1 0 0,0 1-1 0 0,-1-1 1 0 0,1 1-1 0 0,0-1 1 0 0,1 2-1 0 0,-2-1-6012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2:5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57 10135 0 0,'0'0'231'0'0,"0"0"29"0"0,0 0 19 0 0,1-2-41 0 0,2-26 2234 0 0,-3 27-2262 0 0,0-1-1 0 0,0 0 1 0 0,0 1 0 0 0,0-1-1 0 0,1 0 1 0 0,-1 1-1 0 0,1-1 1 0 0,-1 1 0 0 0,1-1-1 0 0,-1 1 1 0 0,1-1-1 0 0,0 1 1 0 0,0-1 0 0 0,1-1-1 0 0,-1 2 303 0 0,-1 1 0 0 0,0 0 0 0 0,0 0 0 0 0,0 0-68 0 0,0 0-217 0 0,0 0 161 0 0,0 0 100 0 0,0 0 21 0 0,-3 14 83 0 0,0-1-576 0 0,-8 22-16 0 0,9-31 0 0 0,1 0 0 0 0,0 1 0 0 0,0-1 0 0 0,0 0 0 0 0,1 0 0 0 0,-1 1 0 0 0,1-1 0 0 0,1 8 0 0 0,0 2 0 0 0,4 5 0 0 0,-2-16 0 0 0,0 0 0 0 0,5 7 0 0 0,-7-9 0 0 0,1 0 0 0 0,0 0 0 0 0,0-1 0 0 0,0 1 0 0 0,0 0 0 0 0,0-1 0 0 0,0 1 0 0 0,0-1 0 0 0,0 1 0 0 0,0-1 0 0 0,0 0 0 0 0,0 0 0 0 0,1 0 0 0 0,-1 0 0 0 0,0-1 0 0 0,0 1 0 0 0,0 0 0 0 0,0-1 0 0 0,2 0 0 0 0,5-3 0 0 0,0 1 0 0 0,16-10 0 0 0,-14 7 0 0 0,-3 1 0 0 0,0-1 0 0 0,0 0 0 0 0,-1 0 0 0 0,1-1 0 0 0,6-8 0 0 0,-9 10 126 0 0,0 0 0 0 0,-1 0 0 0 0,0 0 0 0 0,0-1-1 0 0,5-8 1 0 0,0-3 1002 0 0,-6 14-1044 0 0,6-16 440 0 0,-7 13-143 0 0,-6 15 156 0 0,-5 18 150 0 0,6-4-687 0 0,1 45 0 0 0,2-20 0 0 0,3 5 0 0 0,0-8 0 0 0,-3-15-67 0 0,1 24-575 0 0,-3 0 1 0 0,-11 74-1 0 0,11-121 642 0 0,1 0 0 0 0,-1-1 0 0 0,0 1 0 0 0,-1-1 0 0 0,1 0 0 0 0,-1 1 0 0 0,-1-1 0 0 0,1 0 0 0 0,-7 8 0 0 0,3-5 0 0 0,-4 2 0 0 0,6-10 0 0 0,3-1 0 0 0,0 0 0 0 0,1 1 0 0 0,0-1 0 0 0,0 0 0 0 0,0 1 0 0 0,0-1 0 0 0,0 0 0 0 0,-1 1 0 0 0,1-1 0 0 0,0 0 0 0 0,0 0 0 0 0,0 0 0 0 0,0 0 0 0 0,-1 0 0 0 0,1-1 0 0 0,0 1 0 0 0,0 0 0 0 0,0 0 0 0 0,0-1 0 0 0,-1 1 0 0 0,0-1 0 0 0,-13-6 0 0 0,8 5-1 0 0,1-1 0 0 0,-1 0 0 0 0,1-1 0 0 0,-1 0 0 0 0,-10-8 1 0 0,6 2 23 0 0,1-1 0 0 0,-15-18 0 0 0,24 28 314 0 0,1 1 138 0 0,0 0 33 0 0,0 0-65 0 0,0 0-358 0 0,0 0-406 0 0,0 0-154 0 0,0 0-33 0 0,0 0-276 0 0,0 0-1144 0 0,0 0-506 0 0,0 0-102 0 0,0 0-22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2:5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0-61 0 0,0 0-288 0 0,0 0-121 0 0,0 0-28 0 0,2 1-4 0 0,4 2-157 0 0,0-1-1 0 0,-1 0 0 0 0,1-1 1 0 0,0 1-1 0 0,10 0 0 0 0,4 1-328 0 0,-9-1-26 0 0,-9-1 0 0 0,-1-1 0 0 0,1 1 0 0 0,0-1 0 0 0,-1 0 0 0 0,1 0 0 0 0,-1 0 0 0 0,1 0 0 0 0,-1 0 0 0 0,1 0 0 0 0,3-1 0 0 0,14-2 0 0 0,22 1 0 0 0,-39 2 0 0 0,0 0 0 0 0,-1 0 0 0 0,1 0 0 0 0,-1 0 0 0 0,1 0 0 0 0,-1-1 0 0 0,1 1 0 0 0,-1-1 0 0 0,1 1 0 0 0,-1-1 0 0 0,3-1 0 0 0,13 2 0 0 0,-9 2-133 0 0,-6-1-563 0 0,-2-1-257 0 0,0 0-58 0 0,0 0-148 0 0,0 0-573 0 0,0 0-253 0 0,0 0-51 0 0,0 0-11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1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11055 0 0,'-17'30'1059'0'0,"-18"33"-34"0"0,16-20 5519 0 0,14-20-1725 0 0,5-21-3939 0 0,0 0-103 0 0,1 5-370 0 0,-1-5-161 0 0,3-1-28 0 0,1 0-199 0 0,0 0 1 0 0,1 0-1 0 0,-1 0 0 0 0,0-1 1 0 0,1 1-1 0 0,-1-1 0 0 0,1-1 1 0 0,-1 1-1 0 0,1 0 1 0 0,-1-1-1 0 0,0 0 0 0 0,1 0 1 0 0,4-2-1 0 0,9-4-33 0 0,32-16 0 0 0,-25 10-36 0 0,29-10-199 0 0,65-17-1 0 0,-100 34 145 0 0,103-25-3314 0 0,-102 27 1930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2:5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17503 0 0,'0'0'399'0'0,"0"0"60"0"0,0 0 21 0 0,0 0-59 0 0,2-1-276 0 0,1 1-129 0 0,-3 0-24 0 0,18-12 156 0 0,-15 10 114 0 0,0 1 0 0 0,0 0 1 0 0,-1-1-1 0 0,1 1 0 0 0,1 0 0 0 0,-1 1 0 0 0,0-1 0 0 0,0 0 0 0 0,0 1 1 0 0,0 0-1 0 0,0 0 0 0 0,1 0 0 0 0,-1 0 0 0 0,6 1 0 0 0,20 0-261 0 0,-27-1-8 0 0,0 0 0 0 0,0 0 0 0 0,0 1 0 0 0,0-1 1 0 0,0 0-1 0 0,0 1 0 0 0,0-1 0 0 0,3 2 0 0 0,-3-1-319 0 0,1-1-140 0 0,17 1-318 0 0,16 1-5852 0 0,-21-2 5101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2:5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93 303 11975 0 0,'0'0'547'0'0,"0"0"-11"0"0,1-2-344 0 0,0 0-173 0 0,-5-17 125 0 0,2 11 514 0 0,1-1 0 0 0,1 0 1 0 0,0 0-1 0 0,0 0 1 0 0,1 0-1 0 0,0 0 1 0 0,0 1-1 0 0,5-15 0 0 0,-3 8 263 0 0,3-13 476 0 0,-2-1-1 0 0,2-43 0 0 0,-8 29 166 0 0,-6 53-565 0 0,3 1-845 0 0,0 0 0 0 0,0 0 0 0 0,-5 17 0 0 0,8-20-291 0 0,1 1-1 0 0,-1-1 1 0 0,1 1 0 0 0,1 8-1 0 0,-4 23-547 0 0,-12 71 79 0 0,12-93 608 0 0,1 1 0 0 0,-9 20 0 0 0,7-21 0 0 0,0-1 0 0 0,-4 32 0 0 0,9-43 0 0 0,0-3 0 0 0,0-1 0 0 0,0 0 0 0 0,0 1 0 0 0,0-1 0 0 0,-1 1 0 0 0,1-1 0 0 0,-1 1 0 0 0,-1 3 0 0 0,2-2 10 0 0,-1-3-17 0 0,1 0 1 0 0,0 1-1 0 0,-1-1 0 0 0,1 1 0 0 0,-1-1 0 0 0,0 0 0 0 0,1 0 0 0 0,-1 1 1 0 0,0-1-1 0 0,0 0 0 0 0,-1 2 0 0 0,1-2-364 0 0,1-1-117 0 0,0 0-21 0 0,0 0-71 0 0,0 0-285 0 0,0 0-126 0 0,-1-2-1257 0 0,0-8-4916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3:0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4607 0 0,'0'0'208'0'0,"0"0"135"0"0,0 0 440 0 0,0 0 193 0 0,2-1 42 0 0,0 1-870 0 0,-1-1-1 0 0,0 0 0 0 0,0 0 0 0 0,1 0 1 0 0,-1-1-1 0 0,0 1 0 0 0,0 0 1 0 0,0 0-1 0 0,0-1 0 0 0,1-1 0 0 0,-2 1 397 0 0,0 2-28 0 0,0 0-4 0 0,0 0 0 0 0,0 0 0 0 0,0 0 0 0 0,3-2-221 0 0,-1 0-1 0 0,0 1 1 0 0,0-1-1 0 0,1 1 1 0 0,-1-1-1 0 0,1 1 1 0 0,2-1-1 0 0,4-3 458 0 0,-8 4-628 0 0,1 0 0 0 0,-1 1 0 0 0,0-1 0 0 0,1 0-1 0 0,-1 0 1 0 0,1 1 0 0 0,-1-1 0 0 0,1 1 0 0 0,-1 0 0 0 0,1-1-1 0 0,0 1 1 0 0,-1 0 0 0 0,1 0 0 0 0,-1 0 0 0 0,1 0 0 0 0,0 0-1 0 0,-1 0 1 0 0,3 1 0 0 0,2-1 163 0 0,-4 0 229 0 0,1 0-68 0 0,229-59 3824 0 0,-224 57-4268 0 0,0 1 0 0 0,31-4 0 0 0,-26 4 0 0 0,0 1 0 0 0,-1 1 0 0 0,-2 1-201 0 0,-8-2-850 0 0,-2 0-385 0 0,0 0-714 0 0,0 0-2692 0 0,0 0-1150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3:0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 8287 0 0,'0'0'191'0'0,"-1"1"26"0"0,-8 7 9 0 0,1 2 110 0 0,7-8 426 0 0,-3 5-1417 0 0,4 0 9038 0 0,15-8-6811 0 0,0-5-872 0 0,1 1 0 0 0,0 0 0 0 0,0 1 0 0 0,1 1 0 0 0,24-2 0 0 0,-11 6-567 0 0,-24-1 128 0 0,0 1 1 0 0,1-1-1 0 0,-1-1 1 0 0,12-1-1 0 0,-15 2-219 0 0,1-1 0 0 0,-1 1 1 0 0,0 0-1 0 0,0 0 0 0 0,0 0 0 0 0,0 1 0 0 0,0-1 0 0 0,0 1 1 0 0,0-1-1 0 0,0 1 0 0 0,0 0 0 0 0,0 0 0 0 0,2 2 0 0 0,3 0-24 0 0,5 0-18 0 0,-9-3 0 0 0,-2 0 0 0 0,19-7 0 0 0,-8 6 0 0 0,1 0 0 0 0,-3-3 0 0 0,-1 2-201 0 0,-10 2 10 0 0,0 0 1 0 0,1-1-1 0 0,-1 1 1 0 0,1 0-1 0 0,-1 0 1 0 0,1-1-1 0 0,-1 1 1 0 0,0-1-1 0 0,1 1 1 0 0,-1 0-1 0 0,0-1 1 0 0,1 1-1 0 0,-1-1 1 0 0,0 1-1 0 0,0-1 1 0 0,1 1-1 0 0,-1-1 1 0 0,0 1-1 0 0,0-1 1 0 0,0 1-1 0 0,0-1 1 0 0,0 1-1 0 0,0-1 1 0 0,2-10-6789 0 0,-2 11 4931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3:0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8287 0 0,'0'0'382'0'0,"0"0"-8"0"0,0 0-170 0 0,0 0 176 0 0,0 0 107 0 0,0 0 22 0 0,0 0 3 0 0,0 0 0 0 0,1-2 0 0 0,0 1-294 0 0,1-4 5526 0 0,-9 26-4370 0 0,4-10-1003 0 0,3-9 117 0 0,-1 0 21 0 0,-1 6 3 0 0,2-6 0 0 0,0-2 0 0 0,0 0 0 0 0,0 0-69 0 0,1 3-294 0 0,4 6-133 0 0,2-1-16 0 0,5-4 72 0 0,22 2 347 0 0,58 12 1138 0 0,-59-11-1557 0 0,10 4 0 0 0,-41-11 0 0 0,0 1 0 0 0,0-1 0 0 0,1 1 0 0 0,-1 0 0 0 0,0 0 0 0 0,0 0 0 0 0,0 0 0 0 0,0 0 0 0 0,-1 0 0 0 0,1 0 0 0 0,0 1 0 0 0,0-1 0 0 0,-1 1 0 0 0,1-1 0 0 0,2 4 0 0 0,0 0 0 0 0,-3-3 0 0 0,0-1 0 0 0,0 1 0 0 0,0-1 0 0 0,0 1 0 0 0,0 0 0 0 0,0-1 0 0 0,-1 1 0 0 0,1 0 0 0 0,0 0 0 0 0,-1-1 0 0 0,0 1 0 0 0,1 0 0 0 0,-1 0 0 0 0,0 0 0 0 0,0 0 0 0 0,0-1 0 0 0,0 1 0 0 0,0 0 0 0 0,-1 3 0 0 0,0 2 0 0 0,-2 1 0 0 0,1-1 0 0 0,-6 11 0 0 0,3-5 0 0 0,1-5 0 0 0,-1-1 0 0 0,1 1 0 0 0,-1-1 0 0 0,-1 0 0 0 0,-6 7 0 0 0,-8 10 0 0 0,-59 95 0 0 0,34-50 0 0 0,45-69 0 0 0,-49 80 0 0 0,48-73 0 0 0,5-5 0 0 0,6-5 0 0 0,-10 2 0 0 0,7-2-872 0 0,-1-1 1 0 0,-1 0-1 0 0,1 0 0 0 0,0-1 1 0 0,-1 1-1 0 0,0-1 0 0 0,0 0 1 0 0,4-7-1 0 0,0 2-349 0 0,-7 8-1337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3:0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 11975 0 0,'0'0'267'0'0,"0"0"42"0"0,0 0 17 0 0,2 0-28 0 0,4-4-126 0 0,-4 4 204 0 0,-2 0 111 0 0,0 0 22 0 0,0 0 3 0 0,0 0 0 0 0,0 0 0 0 0,0 0 0 0 0,0 0 0 0 0,-6 9 512 0 0,-16 18 256 0 0,-33 31-1 0 0,50-53-835 0 0,-19 18-279 0 0,16-18-165 0 0,-1-5 0 0 0,4-5 72 0 0,3 4 299 0 0,3 0-303 0 0,-1 0 0 0 0,0 1 0 0 0,0-1-1 0 0,0 0 1 0 0,0 1 0 0 0,0-1 0 0 0,0 1 0 0 0,1-1 0 0 0,-1 1 0 0 0,0-1 0 0 0,0 0 0 0 0,1 1-1 0 0,-1-1 1 0 0,0 1 0 0 0,1-1 0 0 0,-1 1 0 0 0,1-1 0 0 0,-1 1 0 0 0,1-1 0 0 0,8-8 163 0 0,-7 6-220 0 0,13-10-6 0 0,19-6-5 0 0,-21 14 0 0 0,-1 4 0 0 0,1 6 0 0 0,-9-2 0 0 0,0 0 0 0 0,0 0 0 0 0,0 0 0 0 0,0 0 0 0 0,0 1 0 0 0,-1-1 0 0 0,0 1 0 0 0,1 0 0 0 0,-1 0 0 0 0,-1 0 0 0 0,1 1 0 0 0,-1-1 0 0 0,4 9 0 0 0,-1 3 0 0 0,0 1 0 0 0,5 28 0 0 0,-9-38 0 0 0,1 3 0 0 0,-1 0 0 0 0,0 1 0 0 0,0-1 0 0 0,-1 1 0 0 0,-1-1 0 0 0,0 1 0 0 0,-4 18 0 0 0,-1-7 0 0 0,-2 0 0 0 0,-14 30 0 0 0,15-34 0 0 0,4-10 0 0 0,-1 0 0 0 0,1 0 0 0 0,-1-1 0 0 0,-1 1 0 0 0,1-1 0 0 0,-1 0 0 0 0,-11 11 0 0 0,0-1 0 0 0,10-11 0 0 0,0 0 0 0 0,0 0 0 0 0,0-1 0 0 0,-1 0 0 0 0,-11 8 0 0 0,7-8 0 0 0,-11 7 0 0 0,0-1 0 0 0,-44 15 0 0 0,63-26 0 0 0,-1 1 0 0 0,0 0 0 0 0,1-1 0 0 0,-1 1 0 0 0,0-1 0 0 0,1 0 0 0 0,-1-1 0 0 0,0 1 0 0 0,0 0 0 0 0,1-1 0 0 0,-1 0 0 0 0,1 0 0 0 0,-1 0 0 0 0,1 0 0 0 0,-4-3 0 0 0,6 4 8 0 0,-1-1 0 0 0,1 1 0 0 0,0-1 0 0 0,0 0 0 0 0,-1 0 0 0 0,1 0 0 0 0,0 0 0 0 0,0 0 0 0 0,0 0-1 0 0,0 0 1 0 0,0 0 0 0 0,1 0 0 0 0,-1 0 0 0 0,0 0 0 0 0,0-1 0 0 0,1 1 0 0 0,-1 0 0 0 0,1 0 0 0 0,-1-1 0 0 0,1 1 0 0 0,-1-1 0 0 0,1 1 0 0 0,0 0-1 0 0,0-1 1 0 0,0 1 0 0 0,0-1 0 0 0,0 1 0 0 0,0-2 0 0 0,0-1 205 0 0,0 3 275 0 0,0 1 21 0 0,1-3-66 0 0,5-5-420 0 0,0 0 1 0 0,0 1 0 0 0,0 0-1 0 0,1 0 1 0 0,0 0-1 0 0,10-7 1 0 0,-16 13-24 0 0,1-1 0 0 0,0 0 0 0 0,0 1 0 0 0,-1 0 0 0 0,1-1 0 0 0,0 1 0 0 0,0 0 0 0 0,0 0 0 0 0,1 0 0 0 0,-1 0 0 0 0,0 1 0 0 0,3-1 0 0 0,6-4 0 0 0,-2-1 0 0 0,3-2 0 0 0,19 2 0 0 0,-11 5 0 0 0,-16 2 0 0 0,0 1 0 0 0,7 3 0 0 0,1 1 0 0 0,0 3 0 0 0,-9-4 0 0 0,0 0 0 0 0,0-1 0 0 0,0 2 0 0 0,-1-1 0 0 0,1 0 0 0 0,-1 0 0 0 0,0 1 0 0 0,-1-1 0 0 0,1 1 0 0 0,-1 0 0 0 0,0-1 0 0 0,0 12 0 0 0,-2-4 0 0 0,-2 15 0 0 0,5-16 0 0 0,1-2-64 0 0,-2-7-273 0 0,-1-3-138 0 0,0 0-33 0 0,0 0-208 0 0,0 0-857 0 0,0 0-379 0 0,0 0-80 0 0,0 0-15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3:0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19 203 11975 0 0,'0'0'267'0'0,"0"0"42"0"0,0 0 17 0 0,0 0-28 0 0,0 0-126 0 0,0 0 204 0 0,0 0 111 0 0,0 0 22 0 0,0 0 3 0 0,0 0 0 0 0,0 0 0 0 0,0 0 0 0 0,0 0 68 0 0,0 0 286 0 0,-2 0 124 0 0,1 0-895 0 0,1 0 1 0 0,-1 0-1 0 0,0 0 0 0 0,1 0 0 0 0,-1 0 1 0 0,0 0-1 0 0,1-1 0 0 0,-1 1 0 0 0,0 0 1 0 0,1 0-1 0 0,-1-1 0 0 0,0 1 0 0 0,1 0 1 0 0,-1-1-1 0 0,1 1 0 0 0,-1-1 0 0 0,1 1 0 0 0,-1 0 1 0 0,1-1-1 0 0,-1 1 0 0 0,1-1 0 0 0,-1 0 1 0 0,1 1-1 0 0,0-1 0 0 0,-1 1 0 0 0,1-1 1 0 0,0 0-1 0 0,0 1 0 0 0,-1-1 0 0 0,1 1 1 0 0,0-1-1 0 0,0 0 0 0 0,0 1 0 0 0,0-1 1 0 0,0 0-1 0 0,0 1 0 0 0,0-1 0 0 0,0 0 0 0 0,0 0 1 0 0,0 1-1 0 0,0-2 0 0 0,1-3 111 0 0,0 1 0 0 0,0-1 0 0 0,0 1 0 0 0,1-1 0 0 0,2-4 0 0 0,-2 3-94 0 0,0 0 0 0 0,1 1 1 0 0,0-1-1 0 0,0 1 0 0 0,1 0 0 0 0,0 0 0 0 0,-1 0 1 0 0,2 0-1 0 0,-1 1 0 0 0,0 0 0 0 0,1 0 0 0 0,0 0 1 0 0,6-4-1 0 0,-1-1 471 0 0,-9 8-510 0 0,1-1 0 0 0,0 0 0 0 0,-1 1 0 0 0,1-1 0 0 0,0 1 0 0 0,0-1 0 0 0,0 1 0 0 0,0 0 0 0 0,0 0 0 0 0,1 0 0 0 0,-1 0 0 0 0,0 0 0 0 0,3 0 0 0 0,16-5-73 0 0,-18 6 0 0 0,8 3 0 0 0,-9-2 0 0 0,0 1 0 0 0,0 0 0 0 0,0 0 0 0 0,0 1 0 0 0,0-1 0 0 0,-1 0 0 0 0,1 0 0 0 0,1 4 0 0 0,8 17 0 0 0,-11-13 0 0 0,0-3 0 0 0,0 22 0 0 0,-2-15 0 0 0,-3-3 0 0 0,-1 0 0 0 0,0-1 0 0 0,6-10 0 0 0,0 0 0 0 0,0 0 0 0 0,-1 0 0 0 0,1 0 0 0 0,0 0 0 0 0,0 0 0 0 0,0 0 0 0 0,-1 0 0 0 0,1-1 0 0 0,0 1 0 0 0,0 0 0 0 0,0 0 0 0 0,-1 0 0 0 0,1 0 0 0 0,0 0 0 0 0,0 0 0 0 0,0 0 0 0 0,0 0 0 0 0,-1 0 0 0 0,1-1 0 0 0,0 1 0 0 0,0 0 0 0 0,0 0 0 0 0,0 0 0 0 0,0 0 0 0 0,0 0 0 0 0,-1-1 0 0 0,1 1 0 0 0,0 0 0 0 0,0 0 0 0 0,0 0 0 0 0,0 0 0 0 0,0-1 0 0 0,0 1 0 0 0,0 0 0 0 0,0 0 0 0 0,0-1 0 0 0,-1-2 0 0 0,1 0 0 0 0,-1 0 0 0 0,1 0 0 0 0,0 0 0 0 0,0 0 0 0 0,0 0 0 0 0,0 0 0 0 0,1 0 0 0 0,-1 0 0 0 0,3-6 0 0 0,12-29 0 0 0,-11 29 0 0 0,1 1 0 0 0,1-1 0 0 0,0 1 0 0 0,0 0 0 0 0,0 1 0 0 0,1-1 0 0 0,0 1 0 0 0,1 1 0 0 0,-1-1 0 0 0,1 1 0 0 0,11-6 0 0 0,-8 7 0 0 0,2 2 0 0 0,0 2 0 0 0,-11 2 0 0 0,0-1 0 0 0,0 0 0 0 0,-1 1 0 0 0,1 0 0 0 0,0-1 0 0 0,0 1 0 0 0,-1 0 0 0 0,1 0 0 0 0,-1 0 0 0 0,1 0 0 0 0,1 2 0 0 0,4 6 0 0 0,-5-6 0 0 0,0 1 0 0 0,-1 0 0 0 0,1 0 0 0 0,-1 0 0 0 0,0 0 0 0 0,0 0 0 0 0,-1 0 0 0 0,1 0 0 0 0,-1 0 0 0 0,0 6 0 0 0,-1 2 0 0 0,-1 1 0 0 0,-3 13 0 0 0,1-7 0 0 0,4-17 1 0 0,0-1 0 0 0,0 1 0 0 0,-1-1 0 0 0,1 1 0 0 0,0-1 0 0 0,-1 1 1 0 0,1-1-1 0 0,-1 1 0 0 0,1-1 0 0 0,-1 0 0 0 0,0 1 0 0 0,1-1 0 0 0,-1 0 0 0 0,-1 2 0 0 0,1 0-18 0 0,0 11-46 0 0,1-12-274 0 0,0-2-138 0 0,0 0-33 0 0,0 0-140 0 0,1-2-572 0 0,14-14-2972 0 0,-5 5-3316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3:0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 13823 0 0,'0'0'315'0'0,"-2"1"45"0"0,-15 13 1336 0 0,15-13-727 0 0,2-1 45 0 0,0 0 8 0 0,0 0 2 0 0,0 0 0 0 0,0 0 0 0 0,13-4 596 0 0,52-17 56 0 0,-53 16-1567 0 0,-5 1 133 0 0,1 1 1 0 0,0 0-1 0 0,0 1 0 0 0,1-1 1 0 0,-1 2-1 0 0,0-1 1 0 0,15 0-1 0 0,0 0-242 0 0,-12 2 0 0 0,0 5 0 0 0,-5 4-64 0 0,-5-8-273 0 0,-1-1-138 0 0,0 0-33 0 0,0 0-140 0 0,0 0-572 0 0,-22 8-9655 0 0,20-7 11202 0 0,-1 0-2375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3:0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11975 0 0,'0'0'267'0'0,"0"0"42"0"0,0 0 17 0 0,0 0-28 0 0,-1 2-196 0 0,-1 7 47 0 0,2-7 571 0 0,0-2 249 0 0,0 0 45 0 0,0 0-61 0 0,0 0-288 0 0,1 1-121 0 0,-1 1-394 0 0,1-1-1 0 0,-1 0 1 0 0,1 0-1 0 0,0 0 1 0 0,0 1-1 0 0,0-1 1 0 0,0 0-1 0 0,0 0 1 0 0,0 0-1 0 0,0 0 1 0 0,0-1-1 0 0,0 1 1 0 0,0 0-1 0 0,0 0 1 0 0,1-1-1 0 0,-1 1 1 0 0,2 0-1 0 0,1 0 336 0 0,0 0 0 0 0,0-1 0 0 0,0 1-1 0 0,0-1 1 0 0,5 0 0 0 0,9 0 551 0 0,0 0 0 0 0,30-6 0 0 0,-46 6-970 0 0,1-1 0 0 0,-1 1 0 0 0,1 0 0 0 0,-1 0 1 0 0,1 0-1 0 0,-1 0 0 0 0,4 1 0 0 0,4 0 21 0 0,3 0-87 0 0,-1 4 0 0 0,-2 0-133 0 0,-7-5-563 0 0,-3 0-258 0 0,0 0-1011 0 0,2 0-4023 0 0,8-4-1724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3:0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33 8287 0 0,'0'0'191'0'0,"0"0"26"0"0,0 0 9 0 0,2 0-34 0 0,6 1-10 0 0,-6-1 560 0 0,0-1 234 0 0,8-4 997 0 0,-10 5-1308 0 0,0 0-121 0 0,0 0-28 0 0,0 0-4 0 0,0 0 0 0 0,0 0 0 0 0,0 0 0 0 0,0 0 0 0 0,0 0 0 0 0,0 0 0 0 0,0 0 0 0 0,0 0-68 0 0,-1-1-289 0 0,-9-7 178 0 0,8 8-206 0 0,0-1 361 0 0,2 1 21 0 0,-21-9 1027 0 0,7 7-1372 0 0,-52-4 1600 0 0,58 6-1587 0 0,0 0 0 0 0,0 1 1 0 0,0 0-1 0 0,1 0 0 0 0,-1 1 0 0 0,-12 4 0 0 0,-13 6-177 0 0,-59 11 0 0 0,87-21 0 0 0,-1 0 0 0 0,0 0 0 0 0,1 1 0 0 0,0-1 0 0 0,-1 1 0 0 0,1 0 0 0 0,0 0 0 0 0,-5 5 0 0 0,3-2 0 0 0,0-1 0 0 0,-15 7 0 0 0,-5 2 0 0 0,-33 22 0 0 0,57-34 0 0 0,-6 4 0 0 0,9-6 0 0 0,0 0 0 0 0,-1 0 0 0 0,1 0 0 0 0,0 1 0 0 0,0-1 0 0 0,-1 0 0 0 0,1 0 0 0 0,0 0 0 0 0,0 1 0 0 0,0-1 0 0 0,-1 0 0 0 0,1 0 0 0 0,0 1 0 0 0,0-1 0 0 0,0 0 0 0 0,0 1 0 0 0,0-1 0 0 0,-1 0 0 0 0,1 0 0 0 0,0 1 0 0 0,0-1 0 0 0,0 0 0 0 0,0 1 0 0 0,0 0 0 0 0,11 4 0 0 0,35 2 0 0 0,-34-6 0 0 0,-1 1 0 0 0,0 0 0 0 0,0 1 0 0 0,12 4 0 0 0,-19-5 0 0 0,0-1 0 0 0,0 1 0 0 0,0-1 0 0 0,0 0 0 0 0,9 1 0 0 0,-11-2 0 0 0,0 0 0 0 0,1 1 0 0 0,-1 0 0 0 0,0-1 0 0 0,1 1 0 0 0,-1 0 0 0 0,0 0 0 0 0,0 0 0 0 0,0 0 0 0 0,0 1 0 0 0,0-1 0 0 0,0 1 0 0 0,0-1 0 0 0,2 3 0 0 0,1 0 0 0 0,2 3 0 0 0,6 15 0 0 0,-11-18 0 0 0,12 25 0 0 0,-8-8 0 0 0,-7-16 0 0 0,0 0 0 0 0,1 13 0 0 0,-3 3 0 0 0,1-17 0 0 0,-1-1 0 0 0,0 2 0 0 0,-1 0 0 0 0,1 0 0 0 0,-1 0 0 0 0,0 0 0 0 0,0-1 0 0 0,0 0 0 0 0,-1 1 0 0 0,-5 2 0 0 0,-6 5 0 0 0,-21 9 0 0 0,2 0 0 0 0,-169 102 0 0 0,168-106 0 0 0,28-13 0 0 0,-1 0 0 0 0,1 0 0 0 0,0 1 0 0 0,-15 11 0 0 0,17-7 0 0 0,6-9 0 0 0,0 1 0 0 0,0-1 0 0 0,-1 1 0 0 0,1-1 0 0 0,0 1 0 0 0,0-1 0 0 0,0 0 0 0 0,0 1 0 0 0,0-1 0 0 0,0 1 0 0 0,0-1 0 0 0,0 1 0 0 0,0-1 0 0 0,0 1 0 0 0,0-1 0 0 0,0 1 0 0 0,1-1 0 0 0,-1 1 0 0 0,0 0 0 0 0,1-1 0 0 0,6 8 0 0 0,22 2 0 0 0,-19-8 0 0 0,1-1 0 0 0,11 1 0 0 0,4 1 0 0 0,-9-2 51 0 0,-1-1-1 0 0,1-1 1 0 0,23-3 0 0 0,1 0 189 0 0,-14 2 81 0 0,-1-1 0 0 0,1-1 0 0 0,-1-1 0 0 0,28-9 0 0 0,-43 10-321 0 0,0 1 0 0 0,0-1 0 0 0,0 2 0 0 0,12-2 0 0 0,-9 1 0 0 0,-13 3 0 0 0,-1 0 0 0 0,1 0 0 0 0,-1 0 0 0 0,1 0 0 0 0,-1 0 0 0 0,1 0 0 0 0,-1 0 0 0 0,1 0 0 0 0,-1 0 0 0 0,1 0 0 0 0,0 0 0 0 0,-1 0 0 0 0,1 0 0 0 0,-1 0 0 0 0,1 0 0 0 0,-1 0 0 0 0,1 1 0 0 0,0-1 0 0 0,-1 1 0 0 0,0-1 0 0 0,0 1 0 0 0,0-1 0 0 0,0 1 0 0 0,0-1 0 0 0,0 1 0 0 0,-1-1 0 0 0,1 1 0 0 0,0-1 0 0 0,0 1 0 0 0,0-1 0 0 0,0 1 0 0 0,0-1 0 0 0,-1 1 0 0 0,1-1 0 0 0,0 0 0 0 0,0 1 0 0 0,-1 0 0 0 0,-6 7-64 0 0,5-6-273 0 0,2-2-138 0 0,0 0-33 0 0,0 0 494 0 0,0 0 0 0 0,-1 0 1 0 0,1 0-1 0 0,0 0 0 0 0,0 0 0 0 0,-1 0 0 0 0,1 0 0 0 0,0 0 0 0 0,0 0 1 0 0,0 1-1 0 0,-1-1 0 0 0,1 0 0 0 0,0 0 0 0 0,0 0 0 0 0,0 0 0 0 0,0 1 1 0 0,-1-1-1 0 0,1 0 0 0 0,0 0 0 0 0,0 0 0 0 0,0 0 0 0 0,0 1 1 0 0,0-1-1 0 0,-1 0 0 0 0,1 0 0 0 0,0 1 0 0 0,-2 2-2085 0 0,-1-2-4388 0 0,3-1 4951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1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18055 0 0,'0'0'827'0'0,"0"0"-22"0"0,1 2-378 0 0,6 31 4538 0 0,-7-31-4604 0 0,0-2-95 0 0,-4 12 163 0 0,-17 62 118 0 0,6-26-351 0 0,1 0 0 0 0,4 1 0 0 0,1 1 1 0 0,2 0-1 0 0,3 0 0 0 0,2 82 0 0 0,3-106-89 0 0,-1-24-107 0 0,5 12-36 0 0,-4-12-134 0 0,-1-2-43 0 0,0 0-3 0 0,0 0-149 0 0,0-2-627 0 0,-3-58-5037 0 0,2 39 3815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3:0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26 11975 0 0,'0'0'547'0'0,"0"0"-11"0"0,0 0-203 0 0,0 0 419 0 0,1-1 220 0 0,8-17 2720 0 0,-9 18-3180 0 0,0 0 0 0 0,0 0 0 0 0,0 0 0 0 0,0 0 0 0 0,2-7 288 0 0,2 11 628 0 0,-3-1-1209 0 0,0 1 0 0 0,-1-1 0 0 0,1 1 1 0 0,-1-1-1 0 0,1 1 0 0 0,-1-1 0 0 0,0 1 0 0 0,-1 6 0 0 0,-6 39-219 0 0,-23 81 0 0 0,5-29 0 0 0,18-77 0 0 0,4-17 0 0 0,1 1 0 0 0,0-1 0 0 0,1 0 0 0 0,-1 1 0 0 0,1-1 0 0 0,0 8 0 0 0,3-6 0 0 0,1-9 0 0 0,2-4 0 0 0,-1-2 128 0 0,0 1 0 0 0,-1-1 0 0 0,0 0 0 0 0,0 0 0 0 0,-1 0 0 0 0,0 0 0 0 0,0 0 0 0 0,0 0 0 0 0,-1-1-1 0 0,2-12 1 0 0,-1 8 81 0 0,0-1-1 0 0,5-12 0 0 0,0 3-192 0 0,-5 15-16 0 0,0-1 0 0 0,0 0 0 0 0,1 1 0 0 0,0 0 0 0 0,1-1 0 0 0,-1 1 0 0 0,1 0 0 0 0,9-9 0 0 0,-5 6 0 0 0,2 1 0 0 0,-10 7 0 0 0,1 1 0 0 0,0 0 0 0 0,-1-1 0 0 0,1 1 0 0 0,0 0 0 0 0,0 0 0 0 0,-1-1 0 0 0,1 1 0 0 0,0 0 0 0 0,0 0 0 0 0,0 0 0 0 0,-1 0 0 0 0,1 0 0 0 0,1 0 0 0 0,-1 0 0 0 0,0 0 0 0 0,0 1 0 0 0,0-1 0 0 0,0 0 0 0 0,-1 1 0 0 0,1-1 0 0 0,0 0 0 0 0,0 1 0 0 0,0-1 0 0 0,0 1 0 0 0,0 0 0 0 0,-1-1 0 0 0,2 2 0 0 0,10 15 0 0 0,-1 0 0 0 0,-6-7 0 0 0,0 3 0 0 0,-7 0 0 0 0,-4-2 0 0 0,5-8 0 0 0,-19 12 0 0 0,18-14 0 0 0,0 1 0 0 0,-1 0 0 0 0,1-1 0 0 0,-1 0 0 0 0,1 1 0 0 0,-1-1 0 0 0,0 0 0 0 0,1 0 0 0 0,-5 1 0 0 0,-2 0 0 0 0,2 0 0 0 0,6-1 0 0 0,-1 0 0 0 0,1 0 0 0 0,-1-1 0 0 0,1 1 0 0 0,-1-1 0 0 0,1 1 0 0 0,-1-1 0 0 0,0 0 0 0 0,1 0 0 0 0,-3 1 0 0 0,-15-1 0 0 0,19 0 0 0 0,-1 0 0 0 0,1 0 0 0 0,-1 0 0 0 0,0 0 0 0 0,1 0 0 0 0,-1 0 0 0 0,1 1 0 0 0,-1-1 0 0 0,1 0 0 0 0,-1 0 0 0 0,1 0 0 0 0,-1 1 0 0 0,1-1 0 0 0,-1 0 0 0 0,1 1 0 0 0,-1-1 0 0 0,1 1 0 0 0,-1 0 0 0 0,1-1 0 0 0,0 1 0 0 0,-1 0 0 0 0,1 0 0 0 0,0-1 0 0 0,0 1 0 0 0,0 0 0 0 0,0-1 0 0 0,0 1 0 0 0,-1 0 0 0 0,1 0 0 0 0,1-1 0 0 0,-1 2 0 0 0,0 2 0 0 0,0 1 0 0 0,9 12 0 0 0,11 17 0 0 0,-6-11 0 0 0,-6-14 0 0 0,3-4 0 0 0,-1-3-64 0 0,-8-2-273 0 0,-2 0-138 0 0,0 0-33 0 0,0 0-140 0 0,4-3-714 0 0,0 1-1034 0 0,-2 0-4112 0 0,5-5-130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3:1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17503 0 0,'0'0'399'0'0,"0"0"60"0"0,0 0 21 0 0,0 0-59 0 0,1 0-276 0 0,7 0-57 0 0,-6 0 283 0 0,-2 0 117 0 0,2-1 21 0 0,23-7 1581 0 0,-12 4-1202 0 0,0 0 1 0 0,24-4-1 0 0,15 1 1109 0 0,-40 8-1997 0 0,-5 4-64 0 0,-6-3-273 0 0,-1-2-138 0 0,-3 1-259 0 0,3 0 716 0 0,-1 0 0 0 0,1-1-1 0 0,-1 1 1 0 0,0 0 0 0 0,1 0-1 0 0,-1-1 1 0 0,0 1 0 0 0,1 0-1 0 0,-1-1 1 0 0,0 1 0 0 0,0-1 0 0 0,1 1-1 0 0,-1-1 1 0 0,0 1 0 0 0,0-1-1 0 0,0 0 1 0 0,0 1 0 0 0,0-1-1 0 0,-1 0 1 0 0,-29 13-527 0 0,16-7-1804 0 0,-1 0 1 0 0,-25 16 0 0 0,18-9 1748 0 0,13-6 582 0 0,1 2 18 0 0,2-2 64 0 0,6-5 274 0 0,1-2 136 0 0,0 0 34 0 0,0 0-65 0 0,2 1-294 0 0,5 3 343 0 0,0 0 0 0 0,0-1 0 0 0,14 5 0 0 0,-19-7 20 0 0,-2-1 0 0 0,13 3 360 0 0,-9-3-640 0 0,33 6-216 0 0,-13-3-845 0 0,-22-3-124 0 0,-2 0-58 0 0,0 0-80 0 0,14-3-1789 0 0,-2 0 1348 0 0,-9 3-4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3:1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56 15663 0 0,'0'0'356'0'0,"0"0"50"0"0,0 0 20 0 0,0 0-42 0 0,0 0-112 0 0,0 0 463 0 0,0 0 234 0 0,0 0 45 0 0,3 0-61 0 0,6 0-288 0 0,-6 0-121 0 0,-3 0-28 0 0,0 0-4 0 0,0 0 0 0 0,0 0 0 0 0,0 0 0 0 0,1 2-68 0 0,5 13-66 0 0,-8-10-250 0 0,2-4-19 0 0,-1 2 379 0 0,-4 11 464 0 0,-1-1-876 0 0,-15 24 0 0 0,18-32-74 0 0,0 0-1 0 0,0 0 1 0 0,0 0-1 0 0,1 1 1 0 0,0-1 0 0 0,0 1-1 0 0,-2 6 1 0 0,1-1-2 0 0,1-3 0 0 0,1 0 0 0 0,0 0 0 0 0,-1 14 0 0 0,3-9 0 0 0,5-1 0 0 0,5-6 0 0 0,-8-5 0 0 0,-1 0 0 0 0,1-1 0 0 0,-1 0 0 0 0,1 1 0 0 0,0-1 0 0 0,-1 0 0 0 0,1 0 0 0 0,0 0 0 0 0,-1-1 0 0 0,1 1 0 0 0,0-1 0 0 0,-1 1 0 0 0,1-1 0 0 0,4-2 0 0 0,-3 1 0 0 0,0 0 0 0 0,0-1 0 0 0,0 1 0 0 0,-1-1 0 0 0,1 0 0 0 0,-1 0 0 0 0,6-7 0 0 0,0-3 0 0 0,0 1 0 0 0,-1-1 0 0 0,0-1 0 0 0,6-15 0 0 0,-13 24 19 0 0,1 1 0 0 0,0-1 0 0 0,-1 0 0 0 0,0 0 0 0 0,0 0 0 0 0,-1 1 0 0 0,1-1 0 0 0,-1 0 0 0 0,0 0 0 0 0,0 0 0 0 0,-1 0 0 0 0,1 0 0 0 0,-1 0 0 0 0,0 0 0 0 0,0 0 0 0 0,-1 1 0 0 0,0-1 0 0 0,0 0 0 0 0,0 1 0 0 0,0 0-1 0 0,0-1 1 0 0,-1 1 0 0 0,0 0 0 0 0,0 0 0 0 0,0 0 0 0 0,-1 1 0 0 0,1-1 0 0 0,-1 1 0 0 0,0 0 0 0 0,0 0 0 0 0,0 0 0 0 0,0 0 0 0 0,0 1 0 0 0,-5-3 0 0 0,-6-2-701 0 0,11 5 248 0 0,1 0 0 0 0,-1 1 0 0 0,0-1 0 0 0,0 1 0 0 0,0-1 0 0 0,-6 0 0 0 0,-3 1-8438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3:1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11975 0 0,'0'0'267'0'0,"0"0"42"0"0,0 0 17 0 0,0 0-28 0 0,0-2-58 0 0,2-7 1706 0 0,0 0 0 0 0,8-17-1 0 0,-7 17-1161 0 0,1 0 0 0 0,-2-1-1 0 0,4-13 1 0 0,-6 22-728 0 0,1-10 462 0 0,1 0 0 0 0,0 0-1 0 0,1 0 1 0 0,0 1 0 0 0,8-18 0 0 0,-8 20-500 0 0,1-1 0 0 0,1 1-1 0 0,-1 0 1 0 0,9-11 0 0 0,-12 17 353 0 0,1 1 117 0 0,5-3 21 0 0,-5 3-66 0 0,0 1-294 0 0,9 1-133 0 0,-2 7-16 0 0,-7-5-66 0 0,0 1-1 0 0,0-1 1 0 0,-1 1-1 0 0,1-1 1 0 0,-1 1-1 0 0,0 0 1 0 0,0-1 0 0 0,0 1-1 0 0,-1 0 1 0 0,1 0-1 0 0,-1 5 1 0 0,0 4-437 0 0,-3 24-1 0 0,2-34 481 0 0,1 3-79 0 0,-1-3 42 0 0,-6 17 57 0 0,2-9 3 0 0,5-11 0 0 0,0-1 0 0 0,0 1 0 0 0,0 0 0 0 0,0 0 0 0 0,0-1 0 0 0,0 1 0 0 0,0 0 0 0 0,0-1 0 0 0,0 1 0 0 0,0 0 0 0 0,0 0 0 0 0,0-1 0 0 0,-1 1 0 0 0,1 0 0 0 0,0 0 0 0 0,0 0 0 0 0,0-1 0 0 0,0 1 0 0 0,-1 0 0 0 0,1 0 0 0 0,0 0 0 0 0,0-1 0 0 0,0 1 0 0 0,-1 0 0 0 0,1 0 0 0 0,0 0 0 0 0,0 0 0 0 0,0 0 0 0 0,-1-1 0 0 0,1 1 0 0 0,0 0 0 0 0,-1 0 0 0 0,1 0 0 0 0,0 0 0 0 0,0 0 0 0 0,-1 0 0 0 0,1 0 0 0 0,0 0 0 0 0,0 0 0 0 0,-1 0 0 0 0,1 0 0 0 0,0 0 0 0 0,0 0 0 0 0,-1 0 0 0 0,1 0 0 0 0,0 0 0 0 0,0 1 0 0 0,-1-1 0 0 0,1 0 0 0 0,0 0 0 0 0,0 0 0 0 0,-1 0 0 0 0,1 0 0 0 0,0 1 0 0 0,0-1 0 0 0,0 0 0 0 0,-1 0 0 0 0,1 0 0 0 0,0 1 0 0 0,0-1 0 0 0,0 0 0 0 0,0 0 0 0 0,-1 0 0 0 0,1 1 0 0 0,0-1 0 0 0,0 0 0 0 0,0 0 0 0 0,0 1 0 0 0,-1-5 31 0 0,-1 1-1 0 0,2-1 1 0 0,-1 0-1 0 0,0 0 1 0 0,1 1-1 0 0,-1-1 1 0 0,1 0-1 0 0,0 0 1 0 0,0 0 0 0 0,1 0-1 0 0,-1 0 1 0 0,1 1-1 0 0,0-1 1 0 0,2-6-1 0 0,2-5 230 0 0,2 1-1 0 0,10-19 0 0 0,-9 19-111 0 0,-4 7-72 0 0,0 1 0 0 0,1-1 0 0 0,0 1 0 0 0,1 1 0 0 0,-1-1 0 0 0,1 1 0 0 0,8-6 0 0 0,-5 5-76 0 0,3 2 0 0 0,2 1 0 0 0,0 6 0 0 0,-1 2 0 0 0,-12-4 0 0 0,7 9 0 0 0,2 19 0 0 0,-9-23 0 0 0,1 0 0 0 0,-1-1 0 0 0,0 0 0 0 0,-1 1 0 0 0,1 7 0 0 0,-1-3-64 0 0,0-9-273 0 0,0-1-138 0 0,0 0-33 0 0,0 0-140 0 0,11-4-2045 0 0,-7 2 1169 0 0,5-7-11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3:1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45 258 8287 0 0,'0'0'191'0'0,"0"0"26"0"0,0 0 9 0 0,0 0 110 0 0,0 0 444 0 0,0 0 196 0 0,0 0 42 0 0,0 0-63 0 0,0 0-290 0 0,0 0-121 0 0,-10 3 1508 0 0,-7-1 508 0 0,15-2-2048 0 0,2 0 0 0 0,0 0 0 0 0,0 0 0 0 0,-2-1 0 0 0,1 0-391 0 0,0 0 1 0 0,0 0-1 0 0,0 0 0 0 0,0 0 1 0 0,0 0-1 0 0,0-1 0 0 0,0 1 1 0 0,0 0-1 0 0,1-1 0 0 0,-1 1 1 0 0,0 0-1 0 0,1-1 0 0 0,-1 1 1 0 0,1-1-1 0 0,0 1 0 0 0,-1-1 1 0 0,1-2-1 0 0,0-29-50 0 0,1 18 757 0 0,-1 13-742 0 0,1 1 1 0 0,-1-1 0 0 0,1 0-1 0 0,0 1 1 0 0,0-1-1 0 0,0 0 1 0 0,0 1 0 0 0,0-1-1 0 0,0 1 1 0 0,1-1-1 0 0,2-1 1 0 0,-1-1-25 0 0,1 0-43 0 0,0-2 69 0 0,1 0 0 0 0,0 1 0 0 0,0-1 0 0 0,8-5 0 0 0,-10 8 85 0 0,0 1-1 0 0,0-1 1 0 0,-1 0 0 0 0,1 1 0 0 0,2-6 0 0 0,-3 6-104 0 0,0-1 0 0 0,0 1 0 0 0,0-1 0 0 0,0 1 0 0 0,0 0 0 0 0,1 0 0 0 0,3-3 0 0 0,16-10-53 0 0,-18 12-16 0 0,18-4 0 0 0,-11 6 0 0 0,2 7 0 0 0,-3 6 0 0 0,-4 3 0 0 0,-4-10 0 0 0,-2-3 0 0 0,1-1 0 0 0,-1 1 0 0 0,0-1 0 0 0,1 1 0 0 0,-1 0 0 0 0,0 0 0 0 0,0-1 0 0 0,0 1 0 0 0,0 0 0 0 0,-1 2 0 0 0,0 11 0 0 0,1-12 0 0 0,-1-1 0 0 0,1 1 0 0 0,0-1 0 0 0,0 1 0 0 0,0-1 0 0 0,0 1 0 0 0,1 0 0 0 0,-1-1 0 0 0,1 1 0 0 0,-1-1 0 0 0,2 3 0 0 0,0 4 0 0 0,-3 3 0 0 0,-5 0 0 0 0,-4-4 0 0 0,10-8 0 0 0,-1 0 0 0 0,0 1 0 0 0,1-1 0 0 0,-1 0 0 0 0,1 0 0 0 0,-1 1 0 0 0,1-1 0 0 0,-1 0 0 0 0,1 0 0 0 0,-1 0 0 0 0,0 0 0 0 0,1 0 0 0 0,-1 0 0 0 0,1 0 0 0 0,-1 0 0 0 0,1 0 0 0 0,-2 0 0 0 0,1-1 0 0 0,-1-2 0 0 0,-2-14 0 0 0,3 15 0 0 0,1 0 0 0 0,0 0 0 0 0,0 0 0 0 0,1 0 0 0 0,-1-1 0 0 0,0 1 0 0 0,1 0 0 0 0,-1 0 0 0 0,1 0 0 0 0,-1 0 0 0 0,1 0 0 0 0,1-2 0 0 0,16-26 0 0 0,-11 19 0 0 0,4-4 0 0 0,1 0 0 0 0,1 0 0 0 0,0 2 0 0 0,22-19 0 0 0,-32 29 0 0 0,-1 2 0 0 0,-1 0 0 0 0,0 0 0 0 0,0 0 0 0 0,1 0 0 0 0,-1 0 0 0 0,0 1 0 0 0,1-1 0 0 0,-1 0 0 0 0,1 1 0 0 0,1-1 0 0 0,12-5 0 0 0,-2 0 0 0 0,0 4 0 0 0,2 7 0 0 0,3 5 0 0 0,-15-6 0 0 0,-1 0 0 0 0,0-1 0 0 0,1 1 0 0 0,-1 0 0 0 0,0-1 0 0 0,0 1 0 0 0,0 0 0 0 0,-1 0 0 0 0,1 0 0 0 0,-1 0 0 0 0,0 1 0 0 0,0-1 0 0 0,-1 0 0 0 0,1 9 0 0 0,3 14 0 0 0,-2-18 0 0 0,-1-7 0 0 0,0 1 0 0 0,-1 0 0 0 0,1 0 0 0 0,-1-1 0 0 0,0 1 0 0 0,0 0 0 0 0,0 0 0 0 0,0 0 0 0 0,-1 3 0 0 0,0 30-64 0 0,1-34-273 0 0,0-2-138 0 0,3-12-817 0 0,-1-26-5606 0 0,1 21 4340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3:1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8287 0 0,'0'0'191'0'0,"0"0"26"0"0,0 0 9 0 0,0 0 42 0 0,0 0 158 0 0,0 0 72 0 0,0 0 12 0 0,0 0 2 0 0,0 0 0 0 0,0 0 0 0 0,0 0 0 0 0,0 0 0 0 0,0 0 0 0 0,0 0 0 0 0,0 0 0 0 0,0 0 0 0 0,0 0 0 0 0,0 0 0 0 0,0 0 0 0 0,0 0 0 0 0,0 0 0 0 0,0 0 0 0 0,0 0 0 0 0,0 0-69 0 0,-1 2-294 0 0,-4 5-61 0 0,1-2 373 0 0,1-1 78 0 0,-2 10 2557 0 0,3-11-2945 0 0,0 1 0 0 0,1-1 1 0 0,-1 0-1 0 0,0 0 0 0 0,-1 0 0 0 0,-2 4 0 0 0,-8 9 602 0 0,4 1-616 0 0,8-12-106 0 0,1-1-34 0 0,-4 23 3 0 0,3-18 0 0 0,-1-1 0 0 0,0 1 0 0 0,-4 10 0 0 0,5-13 0 0 0,0-1 0 0 0,0 1 0 0 0,0 0 0 0 0,0-1 0 0 0,1 1 0 0 0,0 0 0 0 0,1 5 0 0 0,-1-4 0 0 0,0 1 0 0 0,0-1 0 0 0,-2 12 0 0 0,-17 58 0 0 0,15-60 0 0 0,5-13 0 0 0,-1 0 0 0 0,1-4 0 0 0,-1 0 0 0 0,0 0 0 0 0,0 1 0 0 0,0-1 0 0 0,0 0 0 0 0,0 0 0 0 0,0 0 0 0 0,0 0 0 0 0,0 1 0 0 0,0-1 0 0 0,0 0 0 0 0,0 0 0 0 0,0 0 0 0 0,0 1 0 0 0,0-1 0 0 0,0 0 0 0 0,0 0 0 0 0,0 0 0 0 0,0 0 0 0 0,0 1 0 0 0,0-1 0 0 0,0 0 0 0 0,0 0 0 0 0,0 0 0 0 0,-1 1 0 0 0,1-1 0 0 0,0 0 0 0 0,0 0 0 0 0,0 0 0 0 0,0 0 0 0 0,0 0 0 0 0,0 0 0 0 0,-1 1 0 0 0,1-1 0 0 0,0 0 0 0 0,0 0 0 0 0,0 0 0 0 0,-1 0 0 0 0,1-19 0 0 0,0 2 226 0 0,1 2 376 0 0,0 1 0 0 0,4-20 0 0 0,-3 25-601 0 0,1 1 0 0 0,0 0 0 0 0,0 0 0 0 0,1 1 0 0 0,0-1 0 0 0,0 1 1 0 0,0 0-1 0 0,1 0 0 0 0,0 0 0 0 0,1 1 0 0 0,-1-1 0 0 0,1 1 0 0 0,1 1 0 0 0,12-10 0 0 0,-4 1-1 0 0,-12 10 0 0 0,1 1 0 0 0,-1 0 0 0 0,1 0 0 0 0,0 0 0 0 0,-1 1 0 0 0,1-1 0 0 0,1 1 0 0 0,-1 0 0 0 0,0 0 0 0 0,0 0 0 0 0,1 1 0 0 0,-1 0 0 0 0,6-2 0 0 0,5 1 0 0 0,8 1 0 0 0,-19 3 0 0 0,8 1 0 0 0,-1 2 72 0 0,-10-4 5 0 0,0 0 1 0 0,0 0-1 0 0,0 1 1 0 0,0-1-1 0 0,-1 0 0 0 0,1 1 1 0 0,0-1-1 0 0,-1 0 0 0 0,1 1 1 0 0,-1-1-1 0 0,1 1 0 0 0,-1-1 1 0 0,0 1-1 0 0,0-1 0 0 0,0 4 1 0 0,1-4 52 0 0,-1 3-101 0 0,0 0 0 0 0,0 0-1 0 0,0 0 1 0 0,-1 1 0 0 0,0-1 0 0 0,1 0 0 0 0,-1-1-1 0 0,0 1 1 0 0,-1 0 0 0 0,1 0 0 0 0,-1 0 0 0 0,0-1-1 0 0,0 1 1 0 0,-4 5 0 0 0,0-1 6 0 0,0 0 0 0 0,-1 0 1 0 0,-1 0-1 0 0,-11 9 0 0 0,16-14-35 0 0,-1-1 0 0 0,-10 3 0 0 0,10-2 0 0 0,3-2 0 0 0,0 0 0 0 0,0 0 0 0 0,0 0 0 0 0,0 0 0 0 0,-1 0 0 0 0,1 0 0 0 0,0 0 0 0 0,-1 0 0 0 0,1-1 0 0 0,0 1 0 0 0,-1-1 0 0 0,-1 1 0 0 0,-9 2 0 0 0,2-1-64 0 0,8-2-273 0 0,2 0-138 0 0,0 0-33 0 0,0 0 65 0 0,0 0 358 0 0,0 0 406 0 0,0 0 154 0 0,9 12 476 0 0,-8-9-932 0 0,1-1 1 0 0,0 1 0 0 0,-1 0 0 0 0,1 0 0 0 0,-1-1-1 0 0,0 1 1 0 0,1 4 0 0 0,-1-4-19 0 0,0 0 0 0 0,0 0 0 0 0,0 0-1 0 0,0 0 1 0 0,1 0 0 0 0,-1 0 0 0 0,4 3 0 0 0,-4-2-1 0 0,13 14 0 0 0,-6-9-64 0 0,-6-8-273 0 0,-2-1-138 0 0,0 0-33 0 0,2-1-4 0 0,0-1 312 0 0,0-1 1 0 0,0 1-1 0 0,0 0 1 0 0,-1 0-1 0 0,1-1 0 0 0,0 1 1 0 0,-1-1-1 0 0,0 1 0 0 0,3-6 1 0 0,-2-8-6623 0 0,-3 5-1336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3:1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43 8287 0 0,'0'0'191'0'0,"0"0"26"0"0,0 0 9 0 0,-1-3-34 0 0,-8-24 1404 0 0,1 19 149 0 0,3 4-1213 0 0,4 3 133 0 0,-11 2 839 0 0,3 2-1349 0 0,-1-1-66 0 0,7 0 116 0 0,1-1 0 0 0,0 1 0 0 0,0-1-1 0 0,0 1 1 0 0,0 0 0 0 0,0 0 0 0 0,0 0-1 0 0,0 0 1 0 0,1 0 0 0 0,-3 4 0 0 0,2-3-66 0 0,-1 1 117 0 0,1 0 0 0 0,-1 0 0 0 0,1 0 0 0 0,1 1 0 0 0,-4 8 0 0 0,5-11 256 0 0,-7 9 356 0 0,6-8-712 0 0,-3 4 131 0 0,-2 1-50 0 0,1-1 0 0 0,1 1 0 0 0,0 1 0 0 0,0-1 0 0 0,0 1 0 0 0,1 0-1 0 0,1-1 1 0 0,-1 1 0 0 0,-1 17 0 0 0,-4 43-259 0 0,5-45 254 0 0,-1 33 1 0 0,-2 67 1356 0 0,5-71-1573 0 0,0-17-16 0 0,1 0 0 0 0,7 46 0 0 0,-3-66 0 0 0,1-1 0 0 0,0 0 0 0 0,10 21 0 0 0,-6-16 0 0 0,-6-12 0 0 0,-1-3 0 0 0,0-1 0 0 0,0 1 0 0 0,0-1 0 0 0,0 1 0 0 0,1-1 0 0 0,0 0 0 0 0,0 0 0 0 0,0 0 0 0 0,1 0 0 0 0,-1 0 0 0 0,1-1 0 0 0,0 0 0 0 0,0 1 0 0 0,0-2 0 0 0,9 6 0 0 0,9 12 0 0 0,-12-14 0 0 0,0-7-133 0 0,-2-3-852 0 0,1-7-7071 0 0,-8 9 974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3:1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0,'0'0'464'0'0,"0"0"-9"0"0,0 0-87 0 0,0 0 728 0 0,0 0 353 0 0,0 0 73 0 0,0 0-57 0 0,2 1-288 0 0,9 8-712 0 0,0 0-1 0 0,0 1 0 0 0,-1 0 1 0 0,0 1-1 0 0,0 0 0 0 0,-1 1 1 0 0,-1 0-1 0 0,0 0 1 0 0,-1 0-1 0 0,0 1 0 0 0,-1 0 1 0 0,5 16-1 0 0,-3-6 321 0 0,-2 0 0 0 0,-1 1 0 0 0,-1-1 0 0 0,-1 1 0 0 0,-1 0 0 0 0,-2 41 0 0 0,-2 85-785 0 0,-10 132 0 0 0,11-275 0 0 0,-3 29 0 0 0,-2 0 0 0 0,-1 0 0 0 0,-15 43 0 0 0,6-26 0 0 0,10-34 0 0 0,0 1 0 0 0,-16 32 0 0 0,22-52 0 0 0,-5 9-138 0 0,1-1 0 0 0,0 1-1 0 0,1-1 1 0 0,-1 1 0 0 0,-2 14 0 0 0,-1 0-1614 0 0,1-9-5965 0 0,3-6-633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4:5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53 155 2759 0 0,'0'0'107'0'0,"0"0"-19"0"0,-4 1-11 0 0,-12 4 10 0 0,12-4 278 0 0,4-1 122 0 0,0 0 22 0 0,0 0 3 0 0,0 0 0 0 0,0 0 0 0 0,0 0 0 0 0,0 0-69 0 0,0 0-222 0 0,0 0 166 0 0,0 0 101 0 0,0 0 21 0 0,0 0-66 0 0,0 0-222 0 0,0 0 166 0 0,0 0 101 0 0,0 0 21 0 0,0 0-66 0 0,0 0-222 0 0,0 0 166 0 0,0 0 101 0 0,0 0 21 0 0,0 0-66 0 0,0 0-222 0 0,0 0 166 0 0,0 0 101 0 0,0 0 21 0 0,0 0-66 0 0,-4 1-123 0 0,4 0-217 0 0,-1 0-1 0 0,1 0 1 0 0,-1 0-1 0 0,0 0 1 0 0,1 0 0 0 0,-1-1-1 0 0,0 1 1 0 0,0 0-1 0 0,1 0 1 0 0,-1-1-1 0 0,0 1 1 0 0,0 0 0 0 0,0-1-1 0 0,0 1 1 0 0,0-1-1 0 0,0 0 1 0 0,0 1 0 0 0,-1-1-1 0 0,0 2 285 0 0,2-2 101 0 0,0 0 21 0 0,0 0-66 0 0,-1-2-294 0 0,-3-11-131 0 0,4 12-18 0 0,-1 0 0 0 0,1 0-1 0 0,0 0 1 0 0,0 0 0 0 0,-1 0 0 0 0,1 0 0 0 0,0 0 0 0 0,0 0 0 0 0,0 0 0 0 0,0 0 0 0 0,1 0 0 0 0,-1 0 0 0 0,0 0-1 0 0,0 0 1 0 0,0 0 0 0 0,1-2 0 0 0,4-19 0 0 0,11-20 1440 0 0,-16 39-997 0 0,-2-6-294 0 0,5-2-133 0 0,2 1-16 0 0,2 2 0 0 0,3 1 0 0 0,-2 2 0 0 0,0 1 0 0 0,0 1 0 0 0,0-1 0 0 0,9-1 0 0 0,-17 5 0 0 0,14-4 0 0 0,-2 1 0 0 0,0 0 0 0 0,0 5 0 0 0,-3 6 0 0 0,-4 3 0 0 0,0 1 0 0 0,3 7 0 0 0,-7-9 0 0 0,0 0 0 0 0,-1 4 0 0 0,1 1 0 0 0,0-2 0 0 0,1 0 0 0 0,-1 2 0 0 0,-2-1 0 0 0,0 0 0 0 0,1-7 0 0 0,2-6 0 0 0,7-17 0 0 0,12-41 0 0 0,-17 45 0 0 0,16-30 0 0 0,-18 38 16 0 0,0 0-1 0 0,0 1 1 0 0,0-1-1 0 0,1 0 1 0 0,-1 1-1 0 0,4-3 1 0 0,-1 0 318 0 0,-4 5 154 0 0,0 1-451 0 0,-1 0 0 0 0,0 0 0 0 0,0 0 0 0 0,1 0 0 0 0,-1 0 0 0 0,0 0 0 0 0,1 0 0 0 0,-1 0 0 0 0,0 0 0 0 0,1-1 0 0 0,-1 1 0 0 0,0 0 0 0 0,1 0 0 0 0,-1 0 0 0 0,0 0 0 0 0,0 0 0 0 0,1-1 0 0 0,-1 1 0 0 0,0 0 0 0 0,0 0 0 0 0,1 0 0 0 0,-1-1 0 0 0,0 1 0 0 0,1-1-125 0 0,0 0-1 0 0,0 0 1 0 0,1 0-1 0 0,-1 1 0 0 0,0-1 1 0 0,0 0-1 0 0,0 1 1 0 0,1-1-1 0 0,-1 1 0 0 0,0 0 1 0 0,1-1-1 0 0,-1 1 1 0 0,0 0-1 0 0,1 0 1 0 0,-1-1-1 0 0,0 1 0 0 0,1 0 1 0 0,2 1-1 0 0,38-3 616 0 0,-40 2-968 0 0,0 1 291 0 0,4 3 198 0 0,-1 0 436 0 0,0 0-1 0 0,0 0 1 0 0,7 9-1 0 0,-9-10-489 0 0,1 1 6 0 0,-3-3 0 0 0,-1-1 0 0 0,1 1 0 0 0,-1-1 0 0 0,1 1 0 0 0,0-1 0 0 0,-1 1 0 0 0,1 0 0 0 0,-1-1 0 0 0,1 1 0 0 0,-1-1 0 0 0,1 1 0 0 0,-1 0 0 0 0,0 0 0 0 0,1-1 0 0 0,-1 1 0 0 0,0 0 0 0 0,1 0 0 0 0,3 16 0 0 0,8 18-64 0 0,-12-33-273 0 0,0-2-138 0 0,0 0-33 0 0,3 11 335 0 0,-1 3 1123 0 0,-2-11-508 0 0,0-1-293 0 0,3 8-133 0 0,-3 2-16 0 0,-3-2-64 0 0,3-8-273 0 0,-1 10-646 0 0,0-9 471 0 0,1-3 0 0 0,-4 14-512 0 0,-7 13-3841 0 0,7-18 3330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4:5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2 284 8287 0 0,'0'0'191'0'0,"0"0"26"0"0,0 0 9 0 0,0 0 42 0 0,0 0 158 0 0,0 0 72 0 0,0 0 12 0 0,0 0 2 0 0,0 0 0 0 0,0 0 0 0 0,0 0 0 0 0,0 0 0 0 0,0 0 0 0 0,0 0 0 0 0,0 0 0 0 0,0 0 0 0 0,0 0 0 0 0,0 0 0 0 0,0 0 0 0 0,0 0 0 0 0,0 0 0 0 0,0 0 0 0 0,0-3 0 0 0,1 0-362 0 0,-1-1 0 0 0,0 1 0 0 0,0-1 1 0 0,0 1-1 0 0,0-1 0 0 0,-2-6 0 0 0,1 9 338 0 0,1 1 21 0 0,0-2-66 0 0,0-8-294 0 0,0-1-133 0 0,0-9 427 0 0,0 18 45 0 0,0 0 21 0 0,11-31 99 0 0,-11 31-608 0 0,1-3 0 0 0,0 1 0 0 0,0 0 0 0 0,1 0 0 0 0,0 0 0 0 0,0 0 0 0 0,0 0 0 0 0,0 1 0 0 0,3-6 0 0 0,-4 8 0 0 0,-1 0 0 0 0,0 1 0 0 0,1-1 0 0 0,-1 0 0 0 0,0 1 0 0 0,0-1 0 0 0,1 1 0 0 0,-1-1 0 0 0,1 1 0 0 0,-1-1 0 0 0,0 1 0 0 0,1-1 0 0 0,-1 1 0 0 0,1-1 0 0 0,-1 1 0 0 0,1-1 0 0 0,-1 1 0 0 0,1 0 0 0 0,0-1 0 0 0,-1 1 0 0 0,1 0 0 0 0,-1 0 0 0 0,1-1 0 0 0,0 1 0 0 0,0 0 0 0 0,8-2 0 0 0,3 2 0 0 0,0 2 0 0 0,-2 2 0 0 0,-8-4 0 0 0,-1 1 0 0 0,1-1 0 0 0,0 1 0 0 0,-1-1 0 0 0,1 1 0 0 0,-1 0 0 0 0,1 0 0 0 0,-1 0 0 0 0,1 0 0 0 0,-1 0 0 0 0,1 0 0 0 0,-1 0 0 0 0,0 0 0 0 0,2 3 0 0 0,1 0 0 0 0,5 7 0 0 0,-8-7 0 0 0,-1-1 0 0 0,1 3 0 0 0,0-5 0 0 0,-1 0 0 0 0,0 0 0 0 0,1 1 0 0 0,-1-1 0 0 0,0 0 0 0 0,0 0 0 0 0,0 0 0 0 0,1 1 0 0 0,-1-1 0 0 0,0 0 0 0 0,-1 2 0 0 0,-1 13 0 0 0,-2 2 0 0 0,4-18 0 0 0,0-1 0 0 0,0 1 0 0 0,1 0 0 0 0,-1 0 0 0 0,0 0 0 0 0,0 0 0 0 0,0 0 0 0 0,0 0 0 0 0,0 0 0 0 0,0 0 0 0 0,0 0 0 0 0,1 0 0 0 0,-1 0 0 0 0,0 0 0 0 0,0 0 0 0 0,0 0 0 0 0,0 0 0 0 0,0 0 0 0 0,0 0 0 0 0,0 0 0 0 0,1 0 0 0 0,-1 0 0 0 0,0 0 0 0 0,0 0 0 0 0,0 0 0 0 0,0 1 0 0 0,0-1 0 0 0,0 0 0 0 0,0 0 0 0 0,0 0 0 0 0,1 0 0 0 0,-1 0 0 0 0,0 0 0 0 0,0 0 0 0 0,0 0 0 0 0,0 0 0 0 0,0 0 0 0 0,0 1 0 0 0,0-1 0 0 0,0 0 0 0 0,0 0 0 0 0,0 0 0 0 0,0 0 0 0 0,0 0 0 0 0,0 0 0 0 0,0 1 0 0 0,7-10 0 0 0,27-75 0 0 0,-24 57 0 0 0,1 1 0 0 0,17-30 0 0 0,-23 49 0 0 0,4 4 0 0 0,0 3 0 0 0,-8 0 0 0 0,0 0 0 0 0,0 0 0 0 0,0 0 0 0 0,0 0 0 0 0,-1 0 0 0 0,1 0 0 0 0,0 0 0 0 0,0 0 0 0 0,-1 0 0 0 0,1 1 0 0 0,0-1 0 0 0,0 0 0 0 0,-1 0 0 0 0,1 1 0 0 0,0-1 0 0 0,0 1 0 0 0,-1-1 0 0 0,1 1 0 0 0,-1-1 0 0 0,1 1 0 0 0,1 1 0 0 0,-1 0 0 0 0,4 3 0 0 0,-1 0 0 0 0,1 0 0 0 0,-2 0 0 0 0,1 1 0 0 0,0-1 0 0 0,-1 1 0 0 0,0 0 0 0 0,3 10 0 0 0,4 14 0 0 0,-2-1 0 0 0,-5-20 0 0 0,1-2-133 0 0,-3-6-563 0 0,-1-1-257 0 0,20 7-4029 0 0,-18-6 3450 0 0,-2-1-4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1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62 458 8287 0 0,'0'0'639'0'0,"-3"-1"-415"0"0,0-1 415 0 0,-1 0-1 0 0,0 0 1 0 0,1 0 0 0 0,-1 0 0 0 0,1-1-1 0 0,0 1 1 0 0,0-1 0 0 0,0 0-1 0 0,0 0 1 0 0,0 0 0 0 0,1-1 0 0 0,-4-4-1 0 0,3 2 35 0 0,1 1 0 0 0,0-1-1 0 0,1 1 1 0 0,-1-1-1 0 0,1 0 1 0 0,-1-6 0 0 0,1 6-585 0 0,1-1 84 0 0,-1 0 1 0 0,1 0-1 0 0,1 1 1 0 0,-1-1-1 0 0,1 0 1 0 0,0 1-1 0 0,1-1 1 0 0,0 1-1 0 0,0-1 1 0 0,4-9-1 0 0,5-6 211 0 0,19-31 1 0 0,-25 45-362 0 0,3-5 32 0 0,2-1-1 0 0,0 2 0 0 0,1-1 1 0 0,0 1-1 0 0,1 1 0 0 0,0 0 0 0 0,1 0 1 0 0,0 2-1 0 0,1-1 0 0 0,21-10 1 0 0,-13 9 155 0 0,0 2 1 0 0,0 0-1 0 0,1 2 1 0 0,0 0 0 0 0,1 2-1 0 0,36-5 1 0 0,-29 7-61 0 0,0 0 0 0 0,52 4 0 0 0,-72 0-101 0 0,0 1-1 0 0,0 0 0 0 0,0 1 0 0 0,17 6 0 0 0,-22-7-37 0 0,0 1 0 0 0,-1 0 1 0 0,1 0-1 0 0,-1 1 0 0 0,1 0 0 0 0,-1-1 0 0 0,0 2 1 0 0,-1-1-1 0 0,5 6 0 0 0,-4-4-10 0 0,0 1 0 0 0,-1 0 0 0 0,0 0 0 0 0,0 0 0 0 0,-1 0 0 0 0,0 1 0 0 0,0 0 0 0 0,2 11 0 0 0,-2-7 0 0 0,-1 0 0 0 0,0 1 0 0 0,-1-1 0 0 0,-2 23 0 0 0,1-29-4 0 0,-1-1 0 0 0,0 1 0 0 0,0-1 0 0 0,0 0 0 0 0,-1 1 0 0 0,0-1 0 0 0,0 0 0 0 0,0 0 0 0 0,-1 0 0 0 0,0 0 0 0 0,-5 7 0 0 0,3-5-12 0 0,-1-1 0 0 0,0 0 0 0 0,0-1-1 0 0,0 1 1 0 0,-1-1 0 0 0,-14 8 0 0 0,-3-1-42 0 0,-1-1-1 0 0,0-1 1 0 0,-44 11 0 0 0,62-19 51 0 0,-300 67-2915 0 0,295-67 2232 0 0,-1 1-1 0 0,1 1 0 0 0,0 0 0 0 0,0 0 0 0 0,1 1 1 0 0,-1 1-1 0 0,1 0 0 0 0,-19 14 0 0 0,29-19-885 0 0,1-1-37 0 0,0 0-10 0 0</inkml:trace>
  <inkml:trace contextRef="#ctx0" brushRef="#br0" timeOffset="1">1089 269 11975 0 0,'-2'8'521'0'0,"0"1"0"0"0,0 0 0 0 0,0-1-1 0 0,-1 0 1 0 0,-1 0 0 0 0,-6 13 0 0 0,9-19 202 0 0,0 0 1 0 0,0 0 0 0 0,0-1-1 0 0,-1 1 1 0 0,1 0 0 0 0,-1-1 0 0 0,1 1-1 0 0,-1-1 1 0 0,-2 3 0 0 0,2-3-256 0 0,-1 1 0 0 0,1-1 0 0 0,-1 0 0 0 0,1 0 0 0 0,-1 0 0 0 0,-3 1 0 0 0,-3 0-231 0 0,1-1 1 0 0,-1 0-1 0 0,-13 0 1 0 0,6-1 205 0 0,-18-1-241 0 0,30 0-219 0 0,0 1 0 0 0,0-1 0 0 0,0 1 0 0 0,0 0 0 0 0,0 0 0 0 0,-1 1-1 0 0,1-1 1 0 0,0 1 0 0 0,0 0 0 0 0,0 0 0 0 0,0 0 0 0 0,0 0 0 0 0,0 1-1 0 0,0-1 1 0 0,-6 5 0 0 0,4-1 0 0 0,0 0-1 0 0,0 1 1 0 0,1-1 0 0 0,0 1-1 0 0,0 0 1 0 0,0 0-1 0 0,1 1 1 0 0,0 0 0 0 0,-4 7-1 0 0,-2 9 174 0 0,-10 36 0 0 0,15-44-87 0 0,0 4 41 0 0,2-1 0 0 0,0 1 0 0 0,1 0 0 0 0,0 25 0 0 0,1-15-54 0 0,1-3-37 0 0,1 1 0 0 0,1-1-1 0 0,1 1 1 0 0,10 36 0 0 0,-11-57-65 0 0,-1 1 1 0 0,1-1-1 0 0,1-1 1 0 0,-1 1-1 0 0,1 0 1 0 0,0 0-1 0 0,0-1 1 0 0,1 0-1 0 0,0 0 1 0 0,0 0-1 0 0,0 0 1 0 0,0 0-1 0 0,1-1 1 0 0,7 6-1 0 0,-8-7-106 0 0,0-1-1 0 0,0 0 1 0 0,0 0 0 0 0,1 0-1 0 0,-1 0 1 0 0,0-1 0 0 0,1 0-1 0 0,-1 0 1 0 0,1 0-1 0 0,-1 0 1 0 0,1-1 0 0 0,-1 0-1 0 0,1 0 1 0 0,-1 0-1 0 0,1 0 1 0 0,0-1 0 0 0,-1 0-1 0 0,1 0 1 0 0,-1 0 0 0 0,8-3-1 0 0,4-4-979 0 0,1-1 0 0 0,-2 0 0 0 0,0-1 0 0 0,23-19-1 0 0,-38 28 1064 0 0,26-23-6873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4:5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8287 0 0,'0'0'191'0'0,"0"0"26"0"0,0 0 9 0 0,0 0 110 0 0,0 0 444 0 0,5-6 679 0 0,-4 5 2423 0 0,0 2 4243 0 0,1 20-8108 0 0,-3-2-18 0 0,2-6 1 0 0,2 28 0 0 0,-3-33-64 0 0,0-7-273 0 0,0-1-138 0 0,0 0-942 0 0,0 0-3824 0 0,0 0-1641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4:5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22 8287 0 0,'0'0'382'0'0,"0"0"-8"0"0,-2-1-240 0 0,-2-4 19 0 0,3 3 567 0 0,1 2-453 0 0,-1-1 1 0 0,1 0-1 0 0,-1 0 1 0 0,0 0-1 0 0,1 0 1 0 0,-1 0-1 0 0,0 1 1 0 0,1-1-1 0 0,-1 0 1 0 0,0 1-1 0 0,0-1 0 0 0,0 0 1 0 0,0 1-1 0 0,0-1 1 0 0,1 1-1 0 0,-1-1 1 0 0,0 1-1 0 0,0 0 1 0 0,0-1-1 0 0,0 1 1 0 0,0 0-1 0 0,-1 0 0 0 0,1 0 1 0 0,0 0-1 0 0,0 0 1 0 0,-1 0-1 0 0,-2 2-1 0 0,0 0 0 0 0,0 0 0 0 0,0 0 0 0 0,0 1 0 0 0,0 0 0 0 0,0 0 1 0 0,1 0-1 0 0,0 0 0 0 0,-1 0 0 0 0,1 1 0 0 0,0 0 0 0 0,1-1 0 0 0,-1 1 0 0 0,1 0 0 0 0,-1 0 0 0 0,1 1 0 0 0,-1 3 0 0 0,-5 13 212 0 0,1-1 0 0 0,-6 30 0 0 0,9-35-453 0 0,-15 91-25 0 0,9-45 0 0 0,-5 92 0 0 0,10-89 0 0 0,2 7 0 0 0,3 1 0 0 0,15 112 0 0 0,-12-167 0 0 0,0 1 0 0 0,1-1 0 0 0,1 0 0 0 0,1 0 0 0 0,0-1 0 0 0,16 29 0 0 0,-19-40-20 0 0,1 0 0 0 0,0 0 0 0 0,0 0 0 0 0,0 0 0 0 0,1 0 0 0 0,0-1-1 0 0,0 0 1 0 0,0 0 0 0 0,0 0 0 0 0,0-1 0 0 0,7 4 0 0 0,-8-5-482 0 0,1 0 0 0 0,-1-1 0 0 0,1 1 0 0 0,-1-1 1 0 0,1 0-1 0 0,0 0 0 0 0,0 0 0 0 0,-1-1 0 0 0,9 1 0 0 0,4-4-6318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0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0,2 1-28 0 0,6 2-58 0 0,-8-2 16 0 0,1-1-1 0 0,0 1 1 0 0,0 0-1 0 0,0 0 0 0 0,-1 0 1 0 0,1-1-1 0 0,0 1 1 0 0,-1 0-1 0 0,1 0 1 0 0,0 0-1 0 0,-1 0 0 0 0,1 0 1 0 0,-1 0-1 0 0,1 2 1 0 0,5 19 2108 0 0,-6-19-2569 0 0,0 0 223 0 0,8 21 424 0 0,9 28 1163 0 0,-9-33-1317 0 0,0-1 0 0 0,2 0 0 0 0,-1 0 0 0 0,18 22 0 0 0,-21-29-216 0 0,0 0 0 0 0,-1 1 0 0 0,0 0 0 0 0,-1-1 0 0 0,0 1-1 0 0,-1 1 1 0 0,2 16 0 0 0,3 8-39 0 0,1-2-33 0 0,-2-1 0 0 0,-2 1 0 0 0,1 41 0 0 0,-2-8 0 0 0,-1 34 0 0 0,-1-6 0 0 0,-1 15 0 0 0,-12-38-401 0 0,11-71-74 0 0,0-2-33 0 0,0 0-72 0 0,0 0-285 0 0,-7 7-1146 0 0,6-6 987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1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8287 0 0,'0'0'191'0'0,"0"0"26"0"0,0 0 9 0 0,0 0 42 0 0,0 0 158 0 0,0 0 72 0 0,0 0 12 0 0,0 0 2 0 0,1-2 0 0 0,13-30 1104 0 0,-8 22-1600 0 0,-1-1 56 0 0,-4 8 299 0 0,7-17 1677 0 0,-8 18-1560 0 0,0 2 21 0 0,1-2-66 0 0,6-12-289 0 0,0-5-143 0 0,-5 12-11 0 0,10-22 0 0 0,-7 20 72 0 0,4-1 566 0 0,-5 9-43 0 0,-5 8 2196 0 0,-2 7-2791 0 0,0-1 0 0 0,0-1 0 0 0,0 1 0 0 0,-1 1 0 0 0,-5 18 194 0 0,6-27 55 0 0,3-3 239 0 0,0-2 21 0 0,-1 2-66 0 0,-6 27-270 0 0,3-4-181 0 0,0 2 8 0 0,-1 27 0 0 0,5-40 0 0 0,0-10 0 0 0,0-1 0 0 0,1 1 0 0 0,-1-1 0 0 0,1 1 0 0 0,2 6 0 0 0,-3-8 0 0 0,1 0 0 0 0,-1 0 0 0 0,0 0 0 0 0,0 0 0 0 0,0 0 0 0 0,0 0 0 0 0,0 0 0 0 0,0 0 0 0 0,-1 0 0 0 0,1 0 0 0 0,0 0 0 0 0,-2 3 0 0 0,-4 20 0 0 0,1 0 0 0 0,0 2 0 0 0,2-3-64 0 0,-2 40-1864 0 0,2-21 2586 0 0,3-29 68 0 0,0-12-648 0 0,2 17 489 0 0,1 0-604 0 0,-2-15 37 0 0,1 7 0 0 0,-1 0 0 0 0,0 0 0 0 0,-1 18 0 0 0,4 86 0 0 0,0-66-1758 0 0,-4-48 1751 0 0,-1 3 92 0 0,1-1 0 0 0,0 0 1 0 0,1 1-1 0 0,-1-1 0 0 0,1 0 0 0 0,-1 1 1 0 0,1-1-1 0 0,0 0 0 0 0,0 1 0 0 0,1-1 1 0 0,-1 0-1 0 0,1 0 0 0 0,-1 0 0 0 0,1 0 1 0 0,3 3-1 0 0,0 2-38 0 0,0 1 0 0 0,0-1 0 0 0,-1 1 1 0 0,4 10-1 0 0,-4 1 118 0 0,0 3-697 0 0,7 17 457 0 0,-11-39 449 0 0,0-1-516 0 0,7 9-724 0 0,-4-3 115 0 0,1 1 611 0 0,-4-6-5 0 0,0 0 0 0 0,1 0 0 0 0,-1 0 0 0 0,0 0 0 0 0,0 0 0 0 0,0 0 0 0 0,0-1 0 0 0,0 1 0 0 0,0 0 0 0 0,0 0 1 0 0,0 0-1 0 0,0 0 0 0 0,-1 0 0 0 0,1 0 0 0 0,0 0 0 0 0,-1 0 0 0 0,1 1-100 0 0,-3 4-778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1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8 160 6447 0 0,'0'0'142'0'0,"0"0"22"0"0,0 0 13 0 0,0 0 55 0 0,0 0 181 0 0,0 0 78 0 0,0 0 18 0 0,0 0 3 0 0,0 0 0 0 0,0 0 0 0 0,0 0 0 0 0,0 0 0 0 0,0 0 0 0 0,0 0 0 0 0,0 0 0 0 0,0 0 0 0 0,0 0 0 0 0,0 0 0 0 0,0 0 0 0 0,0 0-69 0 0,0 0-222 0 0,0 0 166 0 0,0 0 101 0 0,0 0 21 0 0,0 0-66 0 0,0 0-222 0 0,0 0 166 0 0,0 0 101 0 0,0 0 21 0 0,0 0-66 0 0,0 2-294 0 0,-2 6-61 0 0,1-5 283 0 0,1-3 117 0 0,0 0 21 0 0,0 0-66 0 0,-3-17 165 0 0,3 13-380 0 0,-1-2 2 0 0,1 1-1 0 0,0-1 1 0 0,0 1-1 0 0,0-1 1 0 0,3-9-1 0 0,-1 4-229 0 0,0 0 0 0 0,1 1 0 0 0,0-1 0 0 0,1 1 0 0 0,9-18 0 0 0,-9 20 0 0 0,-4 7 0 0 0,0 1 0 0 0,1 0 0 0 0,-1 0 0 0 0,0-1 0 0 0,0 1 0 0 0,0 0 0 0 0,0 0 0 0 0,0-1 0 0 0,0 1 0 0 0,0 0 0 0 0,1 0 0 0 0,-1-1 0 0 0,0 1 0 0 0,0 0 0 0 0,0 0 0 0 0,0 0 0 0 0,1-1 0 0 0,-1 1 0 0 0,0 0 0 0 0,0 0 0 0 0,1 0 0 0 0,-1 0 0 0 0,0-1 0 0 0,0 1 0 0 0,1 0 0 0 0,-1 0 0 0 0,0 0 0 0 0,0 0 0 0 0,1 0 0 0 0,-1 0 0 0 0,0 0 0 0 0,0 0 0 0 0,1 0 0 0 0,-1 0 0 0 0,0 0 0 0 0,1 0 0 0 0,-1 0 0 0 0,0 0 0 0 0,0 0 0 0 0,1 0 0 0 0,-1 0 0 0 0,0 0 0 0 0,0 0 0 0 0,1 0 0 0 0,-1 1 0 0 0,0-1 0 0 0,0 0 0 0 0,1 0 0 0 0,-1 0 0 0 0,0 0 0 0 0,0 1 0 0 0,0-1 0 0 0,1 0 0 0 0,-1 0 0 0 0,0 0 0 0 0,0 1 0 0 0,0-1 0 0 0,0 0 0 0 0,1 0 0 0 0,-1 1 0 0 0,7 6 0 0 0,-2-3 0 0 0,-3-3 0 0 0,0 1 0 0 0,0-1 0 0 0,-1 1 0 0 0,1 0 0 0 0,0-1 0 0 0,-1 1 0 0 0,1 0 0 0 0,-1 0 0 0 0,0 0 0 0 0,1 0 0 0 0,-1 0 0 0 0,0 0 0 0 0,0 0 0 0 0,0 1 0 0 0,0 2 0 0 0,2 4 0 0 0,2 10 0 0 0,-4-15 0 0 0,0-1 0 0 0,0 1 0 0 0,0 0 0 0 0,1-1 0 0 0,-1 1 0 0 0,5 5 0 0 0,-6-8 0 0 0,0-1 0 0 0,0 0 0 0 0,0 1 0 0 0,0-1 0 0 0,0 0 0 0 0,1 1 0 0 0,-1-1 0 0 0,0 0 0 0 0,0 1 0 0 0,1-1 0 0 0,-1 0 0 0 0,0 0 0 0 0,0 1 0 0 0,1-1 0 0 0,-1 0 0 0 0,0 0 0 0 0,1 0 0 0 0,-1 1 0 0 0,0-1 0 0 0,1 0 0 0 0,-1 0 0 0 0,0 0 0 0 0,1 0 0 0 0,-1 0 0 0 0,0 0 0 0 0,1 0 0 0 0,-1 0 0 0 0,0 1 0 0 0,1-1 0 0 0,-1 0 0 0 0,1-1 0 0 0,-1 1 0 0 0,0 0 0 0 0,1 0 0 0 0,-1 0 0 0 0,0 0 0 0 0,1 0 0 0 0,-1 0 0 0 0,0 0 0 0 0,1 0 0 0 0,-1-1 0 0 0,1 1 0 0 0,9-9 0 0 0,-10 9 0 0 0,5-6 0 0 0,0-1 0 0 0,0 1 0 0 0,-1-1 0 0 0,0 0 0 0 0,-1 0 0 0 0,4-10 0 0 0,4-6 0 0 0,-9 16 0 0 0,-2 5 0 0 0,1 0 0 0 0,-1 0 0 0 0,1 0 0 0 0,0 0 0 0 0,0-1 0 0 0,0 1 0 0 0,0 0 0 0 0,0 1 0 0 0,3-5 0 0 0,-4 6 0 0 0,0-1 0 0 0,1 1 0 0 0,-1 0 0 0 0,0-1 0 0 0,0 1 0 0 0,1-1 0 0 0,-1 1 0 0 0,0 0 0 0 0,1 0 0 0 0,-1-1 0 0 0,0 1 0 0 0,1 0 0 0 0,-1-1 0 0 0,1 1 0 0 0,-1 0 0 0 0,0 0 0 0 0,1 0 0 0 0,-1-1 0 0 0,1 1 0 0 0,0 0 0 0 0,-1 0 0 0 0,1 0 0 0 0,0 1 0 0 0,-1-1 0 0 0,1 0 0 0 0,-1 0 0 0 0,1 1 0 0 0,-1-1 0 0 0,1 0 0 0 0,-1 1 0 0 0,1-1 0 0 0,-1 0 0 0 0,1 1 0 0 0,-1-1 0 0 0,1 1 0 0 0,-1-1 0 0 0,1 1 0 0 0,0 1 0 0 0,10 13 0 0 0,0 19 0 0 0,3 3 0 0 0,-6-11 0 0 0,-2-15 0 0 0,-1-3-64 0 0,-4-6-273 0 0,-1-2-138 0 0,0 0-615 0 0,0 0-2453 0 0,0 0-1076 0 0,0 0-213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1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11975 0 0,'0'0'267'0'0,"0"0"42"0"0,0 0 17 0 0,0 0-28 0 0,0 0-126 0 0,0 0 204 0 0,1-1 111 0 0,14-11 1046 0 0,-14 11-1021 0 0,-1 1 0 0 0,0 0 0 0 0,1-2 0 0 0,2-4 0 0 0,-2 4 0 0 0,1 1 0 0 0,0-1-288 0 0,1 0-259 0 0,16 5 2062 0 0,5 4-216 0 0,-22-6-1796 0 0,0 0 0 0 0,0 0-1 0 0,0 0 1 0 0,0 0 0 0 0,0 0 0 0 0,1 0 0 0 0,-1-1 0 0 0,0 1 0 0 0,1-1 0 0 0,2 1-1 0 0,3 0-12 0 0,17 3-2 0 0,-19-4 0 0 0,9 0-355 0 0,-13-3 401 0 0,-2 3-119 0 0,0 0 0 0 0,0 0 0 0 0,0-1 1 0 0,0 1-1 0 0,0 0 0 0 0,0 0 0 0 0,0 0 1 0 0,0 0-1 0 0,0 0 0 0 0,0 0 0 0 0,0 0 0 0 0,0 0 1 0 0,0 0-1 0 0,0-1 0 0 0,0 1 0 0 0,0 0 1 0 0,0 0-1 0 0,0 0 0 0 0,0 0 0 0 0,0 0 0 0 0,0 0 1 0 0,0 0-1 0 0,0 0 0 0 0,0 0 0 0 0,0 0 0 0 0,0 0 1 0 0,0-1-1 0 0,0 1 0 0 0,0 0 0 0 0,1 0 1 0 0,-1 0-1 0 0,0 0 0 0 0,0 0 0 0 0,0 0 0 0 0,0 0 1 0 0,0 0-1 0 0,0 0 0 0 0,0 0 0 0 0,0 0 0 0 0,0 0 1 0 0,0 0-1 0 0,1 0 0 0 0,-1 0 0 0 0,0 0 1 0 0,0 0-1 0 0,0 0 0 0 0,0 0 0 0 0,0 0 0 0 0,0 0 1 0 0,0 0-1 0 0,0 0-7090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1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30 270 8287 0 0,'0'0'191'0'0,"0"0"26"0"0,0 0 9 0 0,-1 3-34 0 0,-1 5-78 0 0,1-6 274 0 0,1-2 110 0 0,0 0 12 0 0,0 0 70 0 0,0 0 286 0 0,0 0 124 0 0,0 0 30 0 0,0 0-65 0 0,0 0-290 0 0,0 0-121 0 0,0 0-28 0 0,0 0-4 0 0,0 0 0 0 0,-2 0 0 0 0,-5-2 0 0 0,5 1-68 0 0,1-1-289 0 0,0 1-23 0 0,-1-1 1 0 0,1 0-1 0 0,-1-1 0 0 0,1 1 1 0 0,0 0-1 0 0,0 0 1 0 0,0 0-1 0 0,0-1 0 0 0,1 1 1 0 0,-1 0-1 0 0,1-1 0 0 0,-1 1 1 0 0,1-1-1 0 0,0 1 1 0 0,0-5-1 0 0,0 2 231 0 0,0-3-122 0 0,1 0-1 0 0,0 0 1 0 0,1 0-1 0 0,-1 1 0 0 0,2-1 1 0 0,3-11-1 0 0,4-2 200 0 0,13-24 0 0 0,-22 43-295 0 0,0 1-58 0 0,0-1 0 0 0,0 1 0 0 0,0-1 0 0 0,0 1 0 0 0,0-1-1 0 0,0 1 1 0 0,0 0 0 0 0,1 0 0 0 0,-1-1 0 0 0,2 0 0 0 0,6-2-71 0 0,-9 4-16 0 0,1 0 0 0 0,0 0 0 0 0,0 0 0 0 0,-1 0 0 0 0,1 0 0 0 0,0 0 0 0 0,0 0 0 0 0,-1 0 0 0 0,1 0 0 0 0,0 0 0 0 0,0 1 0 0 0,-1-1 0 0 0,1 0 0 0 0,0 0 0 0 0,0 1 0 0 0,4 3 0 0 0,-1 0 0 0 0,0 0 0 0 0,0 0 0 0 0,-1 0 0 0 0,1 0 0 0 0,3 7 0 0 0,-2 1 0 0 0,0 1 0 0 0,-1 2 0 0 0,-4-2 0 0 0,2-1 0 0 0,3 1 0 0 0,1-6 0 0 0,0-14 0 0 0,2-8 0 0 0,0-1 0 0 0,9-29 0 0 0,-10 27 0 0 0,1 1 0 0 0,1 0 0 0 0,16-24 0 0 0,-21 36 0 0 0,3-6 0 0 0,1 3 0 0 0,-8 8 0 0 0,1 0 0 0 0,-1 0 0 0 0,1 0 0 0 0,-1 0 0 0 0,1 0 0 0 0,-1 0 0 0 0,1 0 0 0 0,-1 0 0 0 0,1 0 0 0 0,-1 0 0 0 0,1 0 0 0 0,-1 0 0 0 0,0 1 0 0 0,1-1 0 0 0,-1 0 0 0 0,1 0 0 0 0,-1 1 0 0 0,1-1 0 0 0,-1 0 0 0 0,0 0 0 0 0,1 1 0 0 0,-1 0 0 0 0,2 0 0 0 0,-1 1 0 0 0,0-1 0 0 0,0 1 0 0 0,0 0 0 0 0,0 0 0 0 0,0 0 0 0 0,0-1 0 0 0,0 1 0 0 0,0 0 0 0 0,-1 0 0 0 0,1 0 0 0 0,-1 0 0 0 0,0 0 0 0 0,1 1 0 0 0,-1-1 0 0 0,0 0 0 0 0,0 0 0 0 0,0 0 0 0 0,-1 3 0 0 0,1-2 0 0 0,-1 1 0 0 0,2 0 0 0 0,-1 0 0 0 0,1 7 0 0 0,2-1 0 0 0,-1 0 0 0 0,1 17 0 0 0,-2-23 0 0 0,-1 0 0 0 0,1-1 0 0 0,0 1 0 0 0,0 0 0 0 0,3 6 0 0 0,-2-7 0 0 0,-1 1 0 0 0,0-1 0 0 0,1 1 0 0 0,-1 0 0 0 0,0 6 0 0 0,2 3 0 0 0,1-2-64 0 0,-4-9-273 0 0,0-2-138 0 0,0 0-33 0 0,0 0 65 0 0,2-1 294 0 0,1 0-295 0 0,0 0 0 0 0,-1-1-1 0 0,1 0 1 0 0,-1 0 0 0 0,0 0 0 0 0,1 0 0 0 0,-1 0-1 0 0,0 0 1 0 0,0 0 0 0 0,-1-1 0 0 0,3-2 0 0 0,5-6-6378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1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0-180 0 0,0 0 176 0 0,0 0 107 0 0,0 0 22 0 0,0 0 3 0 0,0 0 0 0 0,2 1 0 0 0,1 1-347 0 0,5 5 220 0 0,-7-5-306 0 0,0 1 0 0 0,0 0 1 0 0,0-1-1 0 0,-1 1 0 0 0,1 0 0 0 0,0 5 0 0 0,-1 14-16 0 0,-1-16 188 0 0,1 0-1 0 0,0 0 0 0 0,1-1 0 0 0,-1 1 0 0 0,1 0 0 0 0,0 0 0 0 0,3 6 0 0 0,-1-2-314 0 0,-2-8-273 0 0,-1-2-138 0 0,0 0-33 0 0,0 0-72 0 0,0 0-285 0 0,0 0-126 0 0,0 0-711 0 0,1-1-2872 0 0,7-5-1226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2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0 161 919 0 0,'0'0'138'0'0,"0"0"240"0"0,0 0 109 0 0,0 0 22 0 0,0 0 3 0 0,0 0 0 0 0,0 0 0 0 0,0 0 0 0 0,0 0 0 0 0,0 0 0 0 0,0 0 0 0 0,0 0 0 0 0,0 0-69 0 0,0 0-222 0 0,0 0 166 0 0,0 0 101 0 0,0 0 21 0 0,0 0-66 0 0,0 0-222 0 0,0 0 166 0 0,0 0 101 0 0,0 0 21 0 0,0 0-66 0 0,0 0-222 0 0,0 0 166 0 0,0 0 101 0 0,0 0 21 0 0,0 0-66 0 0,0 0-222 0 0,0 0 166 0 0,0 0 101 0 0,0 0 21 0 0,0 0-66 0 0,0 0-222 0 0,0 0 166 0 0,0 0 101 0 0,0 0 21 0 0,0 0-66 0 0,0 0-222 0 0,0 0 166 0 0,0 0 101 0 0,0 0 21 0 0,0 0-66 0 0,2-1-294 0 0,7-5-133 0 0,-2-3-16 0 0,0-1 0 0 0,-3-1 0 0 0,-1 2 72 0 0,-3 7 299 0 0,2-11 1069 0 0,3 4-1291 0 0,0-2-133 0 0,-1-1-16 0 0,0 2 0 0 0,2 0 0 0 0,5-1 0 0 0,0 5 0 0 0,2 3 0 0 0,1 1 0 0 0,-1 2 0 0 0,-1 4 0 0 0,0 2 0 0 0,-3 3 0 0 0,-3 0 0 0 0,-1 2 0 0 0,-3 1 0 0 0,-2 0 0 0 0,3 1 0 0 0,0-1 0 0 0,-2 0 0 0 0,-2-5 0 0 0,4-16 0 0 0,7-24 72 0 0,-9 29 183 0 0,0-1-111 0 0,1 1-1 0 0,-1 0 0 0 0,1 0 1 0 0,0 0-1 0 0,0 0 1 0 0,0 0-1 0 0,1 0 1 0 0,-1 0-1 0 0,1 1 0 0 0,0-1 1 0 0,3-2-1 0 0,20-20-143 0 0,-18 19 0 0 0,3 5 0 0 0,-2 1 0 0 0,1 1 0 0 0,1 1 0 0 0,0 0 0 0 0,1 2 0 0 0,0 1 0 0 0,-3 2 0 0 0,0 3 0 0 0,-2 2 0 0 0,-4-5 0 0 0,3 7 0 0 0,-3 7 0 0 0,-1-7 0 0 0,-1-1 0 0 0,2 1 0 0 0,-3 0 0 0 0,0 0 0 0 0,1 10-64 0 0,0-21-273 0 0,-1-2-138 0 0,0 0-33 0 0,0 0 66 0 0,0 0 220 0 0,0 0-164 0 0,0 0-102 0 0,0 0-22 0 0,6-5-873 0 0,-4 4-2099 0 0,-2 1 1947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2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10135 0 0,'0'0'231'0'0,"0"0"29"0"0,0 0 19 0 0,0 0 37 0 0,0 0 125 0 0,0 0 58 0 0,0 0 11 0 0,0 0 2 0 0,0 0 0 0 0,0 0 0 0 0,0 0 0 0 0,0 0 0 0 0,0 0 0 0 0,0 0 0 0 0,0 0 0 0 0,2 0 0 0 0,18-3 1024 0 0,-18 3-1093 0 0,0 0-294 0 0,5 1-61 0 0,-5 0 283 0 0,-2-1 117 0 0,0 0 21 0 0,14 3 83 0 0,-4 2-576 0 0,-1 4-16 0 0,-4 3 0 0 0,-6 0 0 0 0,0-8 0 0 0,-6 15 0 0 0,3-8 0 0 0,-1 0 0 0 0,1 1 0 0 0,-3-2 0 0 0,0 0 0 0 0,3 2 0 0 0,4-11 0 0 0,-1-1 0 0 0,1 1 0 0 0,0 0 0 0 0,0 0 0 0 0,0-1 0 0 0,0 1 0 0 0,0 0 0 0 0,0-1 0 0 0,0 1 0 0 0,1 0 0 0 0,-1-1 0 0 0,0 1 0 0 0,0 0 0 0 0,0-1 0 0 0,1 2 0 0 0,8 4 72 0 0,-7-5 299 0 0,-2-1 117 0 0,0 0 21 0 0,2 1-66 0 0,10 0-294 0 0,8 4-133 0 0,-19-5-14 0 0,4-1-5 0 0,28 2 4 0 0,-21 0-65 0 0,-10-1-273 0 0,-2 0-138 0 0,1 5-881 0 0,0 0 0 0 0,1 0-1 0 0,-1 0 1 0 0,3 5 0 0 0,-3-6-691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1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10591 0 0,'-1'4'74'0'0,"-1"3"106"0"0,0 0-1 0 0,0 0 1 0 0,0 0 0 0 0,-1 0 0 0 0,-7 12-1 0 0,3-10 300 0 0,-5 7 7657 0 0,11-14-7264 0 0,0 1 0 0 0,-1-1 0 0 0,1 0 1 0 0,-1 0-1 0 0,0 0 0 0 0,-3 4 0 0 0,-2 0-770 0 0,0 0 0 0 0,1 0 0 0 0,-1 1-1 0 0,1 0 1 0 0,1 0 0 0 0,-1 1 0 0 0,1-1 0 0 0,1 1-1 0 0,-1 0 1 0 0,-5 16 0 0 0,-2 20-129 0 0,2 1 1 0 0,-7 68-1 0 0,12-66 47 0 0,3-1 0 0 0,2 1 0 0 0,6 49 0 0 0,-6-86 21 0 0,0-8-16 0 0,0 0 0 0 0,-1 0-1 0 0,1 0 1 0 0,1-1 0 0 0,-1 1 0 0 0,0 0 0 0 0,0 0 0 0 0,1 0 0 0 0,-1 0 0 0 0,2 2 0 0 0,2 4-37 0 0,2-20-310 0 0,-4-2-357 0 0,0-1-1 0 0,-1 1 0 0 0,-1-1 0 0 0,0 1 0 0 0,-1-1 0 0 0,-5-24 0 0 0,2 3-5359 0 0,0 6-1208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2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8287 0 0,'0'0'191'0'0,"0"0"26"0"0,0 0 9 0 0,0 0 42 0 0,0 0 158 0 0,0 0 72 0 0,0 0 12 0 0,0 0 70 0 0,0 0 286 0 0,0 0 124 0 0,0 0 30 0 0,0 0-133 0 0,0 0-508 0 0,0 0 37 0 0,0 0 80 0 0,0 0 14 0 0,0 0-67 0 0,0 0-222 0 0,-4 9 1606 0 0,-1-2-1678 0 0,2 1-61 0 0,2-6 46 0 0,1 0 0 0 0,0 1 0 0 0,0-1-1 0 0,-1 0 1 0 0,1 0 0 0 0,1 0 0 0 0,-1 4-1 0 0,1 1 165 0 0,-1 2 85 0 0,2 0 0 0 0,-1 0 0 0 0,4 11 0 0 0,1 9 725 0 0,-3-3-1095 0 0,-2-11-12 0 0,2 0-1 0 0,-1 0 1 0 0,2 0-1 0 0,0 0 1 0 0,7 17-1 0 0,3 8 0 0 0,-11-30 0 0 0,0 0 0 0 0,6 11 0 0 0,21 53 0 0 0,-19-44 0 0 0,-8-19 0 0 0,0 0 0 0 0,-1 0 0 0 0,0 0 0 0 0,0 23 0 0 0,1 3 0 0 0,-1 14 0 0 0,-1-35 0 0 0,0 1 0 0 0,3 16 0 0 0,0 0 0 0 0,-1 0 0 0 0,-1 0 0 0 0,-4 36 0 0 0,1-9 0 0 0,1-53 0 0 0,0-1 0 0 0,0 0 0 0 0,-1 1 0 0 0,0-1 0 0 0,-3 12 0 0 0,0-5 0 0 0,2 1 0 0 0,-1 0 0 0 0,2 0 0 0 0,0 24 0 0 0,-4 82 0 0 0,2-96 0 0 0,-2-1 0 0 0,0 0 0 0 0,-13 34 0 0 0,6-36 0 0 0,7-14 0 0 0,1 0 0 0 0,2-2 0 0 0,2 6 0 0 0,0-3 0 0 0,2 0 72 0 0,-1-6 299 0 0,-1-2 117 0 0,0 0 21 0 0,0 0-66 0 0,0 0-427 0 0,0 0-696 0 0,-6 5-1284 0 0,5-4 941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3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53 8287 0 0,'0'0'191'0'0,"0"0"26"0"0,0 0 9 0 0,0 0 42 0 0,0 0 158 0 0,0 0 72 0 0,0 0 12 0 0,0 0 2 0 0,0 0 0 0 0,0 0 0 0 0,0 0 0 0 0,0-1 0 0 0,-1-1-185 0 0,0-1-622 0 0,5-13 4527 0 0,-3 14-4225 0 0,0 0 237 0 0,0 0 0 0 0,-1 0 0 0 0,1-1 0 0 0,-1 1 1 0 0,0 0-1 0 0,1-1 0 0 0,-1-3 0 0 0,-2-1-228 0 0,-7 9-16 0 0,-1 2 0 0 0,2 2 0 0 0,-2 0 0 0 0,2 0 72 0 0,7-5 299 0 0,1-1 117 0 0,0 0 21 0 0,0 0-66 0 0,-1 2-294 0 0,-20 33-133 0 0,16-23-16 0 0,-1 1 0 0 0,2 0 0 0 0,1 1 0 0 0,0 0 0 0 0,-1 15 0 0 0,-3 0 0 0 0,0-8 0 0 0,-3 16 443 0 0,9-35 45 0 0,-4 11 613 0 0,3-2-1085 0 0,0 2-16 0 0,0-1 0 0 0,-1 27 0 0 0,1 13 0 0 0,-1-11 0 0 0,-7 13 0 0 0,7-38 0 0 0,3-14 0 0 0,-1 30 0 0 0,1-21 0 0 0,-1 8 0 0 0,2-16 0 0 0,1 14 0 0 0,-1-13 0 0 0,3 30 0 0 0,-3-30 0 0 0,-1-3 0 0 0,1 1 0 0 0,-1-1 0 0 0,1 0 0 0 0,-1 1 0 0 0,0-1 0 0 0,1 1 0 0 0,-1-1 0 0 0,0 0 0 0 0,0 1 0 0 0,0-1 0 0 0,0 1 0 0 0,0-1 0 0 0,-1 2 0 0 0,0 1 0 0 0,-1 0 0 0 0,3 14 0 0 0,1-9 0 0 0,-1 25 0 0 0,1 22 0 0 0,-2-52 0 0 0,-2 20 0 0 0,-1-7 0 0 0,1-1 0 0 0,4 32 0 0 0,-1-33 0 0 0,1-2 0 0 0,1-1 0 0 0,-1 1 0 0 0,1-1 0 0 0,10 36 0 0 0,-10-37 0 0 0,0 1 0 0 0,10 40 0 0 0,-5-15 0 0 0,-5-25 0 0 0,0 1 0 0 0,0 1 0 0 0,1-2 0 0 0,-1-1 0 0 0,2 2 0 0 0,1-1 0 0 0,1-1 0 0 0,-2 1 0 0 0,-1-1 0 0 0,-3 1-133 0 0,-1-10-563 0 0,0-2-257 0 0,0 0-58 0 0,0 0-12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3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74 144 919 0 0,'-1'0'67'0'0,"-1"1"229"0"0,-2 0-388 0 0,-1 0 4177 0 0,-2-1 3754 0 0,3 1-7258 0 0,1 1 1 0 0,-1 0-1 0 0,1 0 1 0 0,-1 0-1 0 0,1 0 1 0 0,0 1-1 0 0,-5 4 1 0 0,5-5-45 0 0,-12 9 655 0 0,15-11-1163 0 0,0 0 0 0 0,0 0-1 0 0,0 0 1 0 0,-1 0 0 0 0,1 0 0 0 0,0 0-1 0 0,0 0 1 0 0,-1 0 0 0 0,1-1 0 0 0,0 1-1 0 0,0 0 1 0 0,0 0 0 0 0,-1 0 0 0 0,1 0-1 0 0,0 0 1 0 0,0 0 0 0 0,0-1-1 0 0,0 1 1 0 0,-1 0 0 0 0,1 0 0 0 0,0 0-1 0 0,0-1 1 0 0,0 1 0 0 0,0 0 0 0 0,0 0-1 0 0,0 0 1 0 0,0-1 0 0 0,0 1 0 0 0,-1 0-1 0 0,1 0 1 0 0,0 0 0 0 0,0-1 0 0 0,0 1-1 0 0,0 0 1 0 0,0 0 0 0 0,0-1-1 0 0,0 1 1 0 0,0 0 0 0 0,0 0 0 0 0,1 0-1 0 0,-1-1 1 0 0,0 1 0 0 0,0 0 0 0 0,0-1-1 0 0,0-11 639 0 0,2 6-786 0 0,1-8 841 0 0,1 0 1 0 0,9-20-1 0 0,-8 22-706 0 0,-1 1-16 0 0,1-1 0 0 0,2 0 0 0 0,0 2 0 0 0,0 1 0 0 0,2 2 0 0 0,3 7 0 0 0,-1 6 0 0 0,5 4 0 0 0,-13-7 0 0 0,-1 1 0 0 0,2 1 0 0 0,0 0 0 0 0,-1 1 0 0 0,1-1 0 0 0,-1 1 0 0 0,0 0 0 0 0,0-1 0 0 0,3 12 0 0 0,-4-12 0 0 0,2 7 0 0 0,1-1 0 0 0,-2 0 0 0 0,-3-10 0 0 0,0-1 0 0 0,0 0 0 0 0,0 1 0 0 0,0-1 0 0 0,0 0 0 0 0,0 0 0 0 0,0 1 0 0 0,0-1 0 0 0,0 0 0 0 0,0 0 0 0 0,0 1 0 0 0,0-1 0 0 0,0 0 0 0 0,0 1 0 0 0,0-1 0 0 0,0 0 0 0 0,0 0 0 0 0,0 1 0 0 0,1-1 0 0 0,-1 0 0 0 0,0 0 0 0 0,0 0 0 0 0,0 1 0 0 0,0-1 0 0 0,1 0 0 0 0,-1 0 0 0 0,0 0 0 0 0,0 1 0 0 0,0-1 0 0 0,1 0 0 0 0,-1 0 0 0 0,0 0 0 0 0,0 0 0 0 0,1 0 0 0 0,-1 1 0 0 0,0-1 0 0 0,1 0 0 0 0,7-19 0 0 0,10-27 0 0 0,0 11 0 0 0,-14 28 0 0 0,2-5 0 0 0,5-1 0 0 0,-4 5 0 0 0,2 3 0 0 0,1 8 0 0 0,6 8 0 0 0,-13-8 0 0 0,5 3 0 0 0,-2 0 0 0 0,1 9 0 0 0,-1-7 0 0 0,-4-5 0 0 0,0 1 0 0 0,0-1 0 0 0,-1 0 0 0 0,1 1 0 0 0,-1 0 0 0 0,1-1 0 0 0,0 8 0 0 0,2 0 0 0 0,-1 0 0 0 0,-1 2 0 0 0,0 1 0 0 0,0 10-64 0 0,-2-22-273 0 0,0-2-138 0 0,0 0-33 0 0,0 0-4 0 0,0 0 0 0 0,0 0 0 0 0,0 0-818 0 0,0 0-3440 0 0,0 0-1474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4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10135 0 0,'0'0'231'0'0,"0"0"29"0"0,0 0 19 0 0,0 0 37 0 0,0 0 125 0 0,0 0 58 0 0,0 0 11 0 0,0 0 2 0 0,0 0 0 0 0,0 0 0 0 0,0 0 0 0 0,0 0 0 0 0,0 0 0 0 0,0 0 0 0 0,0 0 0 0 0,0 0 0 0 0,0 0 0 0 0,0 0 0 0 0,0 0 0 0 0,0 0 0 0 0,0 0 0 0 0,0 0 0 0 0,0 0 0 0 0,0 0-69 0 0,2 0-294 0 0,8-1-61 0 0,5 0 280 0 0,1 0 1 0 0,-1 1-1 0 0,1 1 0 0 0,27 4 1 0 0,-39-5-235 0 0,8 3-134 0 0,1 1 0 0 0,-4 2-201 0 0,-7-4-850 0 0,-2-2-385 0 0,0 0-714 0 0,0 0-2692 0 0,0 0-1150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4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5 268 8287 0 0,'0'0'191'0'0,"0"0"26"0"0,0 0 9 0 0,0 0 110 0 0,0 0 444 0 0,0 0 196 0 0,0 0 42 0 0,0 0-63 0 0,0 0-290 0 0,0 0-121 0 0,0 0-28 0 0,0 0-4 0 0,0 0 0 0 0,0-2 0 0 0,2 0-338 0 0,-1-1-58 0 0,-4-13 777 0 0,1 11-774 0 0,2 2 88 0 0,-1 0-1 0 0,1 0 1 0 0,-1 0-1 0 0,1-1 1 0 0,0 1-1 0 0,0 0 0 0 0,0 0 1 0 0,1-4-1 0 0,0-4 99 0 0,1-1 0 0 0,0 1 1 0 0,1-1-1 0 0,0 1 0 0 0,1 0 0 0 0,9-19 0 0 0,3-3 1063 0 0,-14 30-925 0 0,5-2-294 0 0,2 1-133 0 0,-8 4-20 0 0,-1 0 0 0 0,1 0-1 0 0,0 1 1 0 0,-1-1 0 0 0,1 0 0 0 0,0 1-1 0 0,-1-1 1 0 0,1 0 0 0 0,-1 1-1 0 0,1-1 1 0 0,-1 1 0 0 0,1-1 0 0 0,-1 1-1 0 0,1 0 1 0 0,2 3-157 0 0,0 0 1 0 0,-1 1-1 0 0,0-1 0 0 0,0 1 1 0 0,0-1-1 0 0,0 1 0 0 0,-1 0 1 0 0,0-1-1 0 0,0 1 0 0 0,0 0 1 0 0,0 9-1 0 0,0 16 161 0 0,-2-2 0 0 0,3-18 0 0 0,-1-10 0 0 0,-1 0 0 0 0,0 0 0 0 0,1 0 0 0 0,-1 0 0 0 0,1 0 0 0 0,-1 0 0 0 0,1 0 0 0 0,-1 0 0 0 0,0 0 0 0 0,1 0 0 0 0,-1 0 0 0 0,1 0 0 0 0,-1-1 0 0 0,0 1 0 0 0,1 0 0 0 0,-1 0 0 0 0,0 0 0 0 0,1-1 0 0 0,-1 1 0 0 0,1-1 0 0 0,3-1 1 0 0,-1-1 0 0 0,0 0 0 0 0,0 0 0 0 0,0 0 0 0 0,0-1 0 0 0,0 1-1 0 0,0-1 1 0 0,-1 0 0 0 0,0 0 0 0 0,0 1 0 0 0,3-7 0 0 0,1-6 461 0 0,6-28 0 0 0,2-3 579 0 0,-13 42-1030 0 0,10-14-6 0 0,-3 9-5 0 0,-1 0 0 0 0,-6 10 0 0 0,-1 0 0 0 0,0-1 0 0 0,0 1 0 0 0,1 0 0 0 0,-1 0 0 0 0,0 0 0 0 0,1 0 0 0 0,-1-1 0 0 0,0 1 0 0 0,1 0 0 0 0,-1 0 0 0 0,1 0 0 0 0,-1 0 0 0 0,0 0 0 0 0,1 0 0 0 0,-1 0 0 0 0,0 0 0 0 0,1 0 0 0 0,-1 0 0 0 0,1 0 0 0 0,-1 0 0 0 0,0 0 0 0 0,1 0 0 0 0,0 0 0 0 0,1 1 0 0 0,1 3 0 0 0,6 15 0 0 0,-6-12 0 0 0,0 0 0 0 0,-1 0 0 0 0,1 0 0 0 0,-1 1 0 0 0,0-1 0 0 0,0 11 0 0 0,8 35 0 0 0,-5-39 0 0 0,2-3 0 0 0,1-4-64 0 0,-6-6-273 0 0,-2-1-138 0 0,2 0-33 0 0,4-2-269 0 0,6-3-453 0 0,-7 4-5084 0 0,-5 1 4267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4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11975 0 0,'0'0'547'0'0,"0"0"-11"0"0,0 0-203 0 0,0 0 419 0 0,0 0 220 0 0,0 0 42 0 0,0 0-61 0 0,0 0-288 0 0,0 0-121 0 0,0 0-28 0 0,0 0-4 0 0,-1 2 0 0 0,-1 3-76 0 0,0 1 0 0 0,1-1 0 0 0,0 0-1 0 0,0 0 1 0 0,0 1 0 0 0,0-1 0 0 0,1 10-1 0 0,-1-7-367 0 0,1 1-1 0 0,-5 17 0 0 0,-13 38-67 0 0,13-40-829 0 0,4-22-124 0 0,1-2-831 0 0,0 0-3260 0 0,0 0-1394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4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8287 0 0,'0'0'382'0'0,"0"0"-8"0"0,0 0-32 0 0,0 0 750 0 0,0 0 352 0 0,2-1 76 0 0,0 0-1027 0 0,1-1 219 0 0,1-1 0 0 0,-1 2 1 0 0,1-1-1 0 0,0 0 0 0 0,-1 1 0 0 0,1 0 0 0 0,0 0 0 0 0,6-1 0 0 0,-9 2-200 0 0,-1 0 0 0 0,13 5 1623 0 0,-2-3-2118 0 0,-9-1-264 0 0,1 0 1 0 0,-1-1-1 0 0,1 0 0 0 0,-1 1 0 0 0,1-1 1 0 0,-1 0-1 0 0,1 0 0 0 0,0-1 0 0 0,-1 1 1 0 0,1 0-1 0 0,4-2 0 0 0,4 0-6497 0 0,-11 2 4697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4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10135 0 0,'0'0'464'0'0,"0"0"-9"0"0,0 0-155 0 0,0 0 443 0 0,0 0 227 0 0,0 0 44 0 0,0 0-61 0 0,0 0-288 0 0,0 0-121 0 0,0-2-28 0 0,2-25 1403 0 0,-1 18-1193 0 0,-1-1-1 0 0,-1-19 1 0 0,1 23-407 0 0,0-1-1 0 0,0 1 0 0 0,2-10 1 0 0,-1-8 455 0 0,0 15-671 0 0,1 1-1 0 0,0-1 0 0 0,0 0 1 0 0,0 1-1 0 0,8-17 1 0 0,-10 25-102 0 0,5-11-1 0 0,3 2 0 0 0,-8 8 0 0 0,0 1 0 0 0,0-1 0 0 0,1 1 0 0 0,-1-1 0 0 0,0 1 0 0 0,1 0 0 0 0,-1-1 0 0 0,0 1 0 0 0,1-1 0 0 0,-1 1 0 0 0,0 0 0 0 0,1-1 0 0 0,-1 1 0 0 0,1 0 0 0 0,-1 0 0 0 0,1-1 0 0 0,-1 1 0 0 0,0 0 0 0 0,1 0 0 0 0,-1 0 0 0 0,1-1 0 0 0,-1 1 0 0 0,1 0 0 0 0,0 0 0 0 0,-1 0 0 0 0,1 0 0 0 0,-1 0 0 0 0,1 0 0 0 0,0 0 0 0 0,4 7 0 0 0,-5-7 0 0 0,4 4 0 0 0,7 16 0 0 0,-8-16 0 0 0,0 0 0 0 0,2 17 0 0 0,-4-17 0 0 0,2 18 0 0 0,-2-6 0 0 0,-2-14 0 0 0,0 2 0 0 0,4 26 0 0 0,-1-21 0 0 0,-1-10 0 0 0,-1 1 0 0 0,0 0 0 0 0,1 0 0 0 0,-1 0 0 0 0,0 0 0 0 0,1-1 0 0 0,-1 1 0 0 0,0 0 0 0 0,1 0 0 0 0,-1-1 0 0 0,0 1 0 0 0,1 0 0 0 0,-1 0 0 0 0,0-1 0 0 0,0 1 0 0 0,1 0 0 0 0,-1-1 0 0 0,0 1 0 0 0,0 0 0 0 0,0-1 0 0 0,0 1 0 0 0,1-1 0 0 0,8-35 0 0 0,-7 31 0 0 0,0 0 0 0 0,-1 0 0 0 0,0 0 0 0 0,0 0 0 0 0,1-6 0 0 0,-1 3 0 0 0,0 0 0 0 0,0 1 0 0 0,1 0 0 0 0,0-1 0 0 0,1 1 0 0 0,4-10 0 0 0,13-23 0 0 0,-19 39 0 0 0,-1 0 0 0 0,1 0 0 0 0,-1-1 0 0 0,1 1 0 0 0,-1 0 0 0 0,1 0 0 0 0,0 0 0 0 0,-1 0 0 0 0,1 0 0 0 0,0 0 0 0 0,0 0 0 0 0,0 0 0 0 0,0 0 0 0 0,1-1 0 0 0,2-1 0 0 0,-3 2 0 0 0,0 0 0 0 0,0-1 0 0 0,0 1 0 0 0,0 0 0 0 0,0 0 0 0 0,0-1 0 0 0,1 1 0 0 0,-1 0 0 0 0,0 0 0 0 0,1 0 0 0 0,-1 0 0 0 0,1 1 0 0 0,-1-1 0 0 0,1 0 0 0 0,1 0 0 0 0,5-2 0 0 0,2-5 0 0 0,2 2 0 0 0,1 2 0 0 0,-1 2 0 0 0,1 6 0 0 0,2 2 0 0 0,-4 1 0 0 0,-3 3 0 0 0,-6-8 0 0 0,-1 0 0 0 0,0 0 0 0 0,1 0 0 0 0,-1 0 0 0 0,0 0 0 0 0,0 1 0 0 0,0-1 0 0 0,0 0 0 0 0,-1 1 0 0 0,1 2 0 0 0,3 17 0 0 0,-1-14 0 0 0,-2-4 0 0 0,0-1 0 0 0,0 1 0 0 0,0 0 0 0 0,0 0 0 0 0,-1 0 0 0 0,0 6 0 0 0,0-5 0 0 0,1 30 0 0 0,1-24-133 0 0,-2-11-69 0 0,6 3 32 0 0,-2-4-7935 0 0,6-4 1667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4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8287 0 0,'0'0'191'0'0,"0"0"26"0"0,0 0 9 0 0,0 0 110 0 0,0 0 444 0 0,0 0 196 0 0,0 0 42 0 0,0 0 6 0 0,0 0 0 0 0,0 0 0 0 0,0 0 0 0 0,0 0-69 0 0,0 0-290 0 0,0 0-121 0 0,0 0-28 0 0,0 0-72 0 0,0 0-217 0 0,0 0 161 0 0,0 0 100 0 0,0 0 21 0 0,0 0-66 0 0,0 0-222 0 0,1 2 166 0 0,7 38 1218 0 0,-4-29-1605 0 0,3 0 0 0 0,-4 4 72 0 0,-1-4 299 0 0,-1-9 117 0 0,-1 0 21 0 0,-1 2-556 0 0,1 0 0 0 0,0 1 0 0 0,-1-1 0 0 0,0 0 1 0 0,0 0-1 0 0,0 0 0 0 0,-1-1 0 0 0,1 1 0 0 0,-3 5 0 0 0,-31 44 983 0 0,34-51-811 0 0,-6 9-109 0 0,1 1-16 0 0,3 0 0 0 0,8-1 0 0 0,2 1 0 0 0,5-4 0 0 0,-9-6 0 0 0,4 1 0 0 0,36 12 0 0 0,-30-11 0 0 0,-2-3 72 0 0,-9-1 299 0 0,-2 0 117 0 0,0 0 21 0 0,0 0-134 0 0,0 0-577 0 0,3 0-248 0 0,9 0-50 0 0,-9 0 58 0 0,-1 0 293 0 0,8 1 61 0 0,-8-1-283 0 0,-2 2 258 0 0,1-1 0 0 0,-1 1 0 0 0,0-1 0 0 0,0 1 0 0 0,0 0 0 0 0,-1-1 0 0 0,1 1-1 0 0,0-1 1 0 0,0 1 0 0 0,-1-1 0 0 0,1 1 0 0 0,-1-1 0 0 0,0 1 0 0 0,1-1 0 0 0,-1 1-1 0 0,0-1 1 0 0,0 0 0 0 0,0 1 0 0 0,0-1 0 0 0,0 0 0 0 0,0 0 0 0 0,0 0-1 0 0,-2 2 1 0 0,0 0-336 0 0,-1-1-1 0 0,1 1 0 0 0,-1-1 1 0 0,0 1-1 0 0,0-1 1 0 0,-8 3-1 0 0,-8 1-1085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4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11 239 2759 0 0,'0'0'126'0'0,"0"0"136"0"0,0 0 494 0 0,0 0 216 0 0,0 0 42 0 0,0 0-61 0 0,0 0-288 0 0,0 0-121 0 0,0 0-28 0 0,0 0-4 0 0,0 0 0 0 0,0 0 0 0 0,0 0 0 0 0,0 0 0 0 0,0 0 0 0 0,0 0 0 0 0,0 0 0 0 0,0 0 0 0 0,0 0 0 0 0,0 0 0 0 0,0 0 0 0 0,0 0 0 0 0,0 0 0 0 0,0 0 0 0 0,0 0 0 0 0,0 0-68 0 0,0 0-217 0 0,0 0 161 0 0,0 0 100 0 0,0 0 21 0 0,0 0-66 0 0,0 0-222 0 0,0 0 166 0 0,0 0 101 0 0,0 0 21 0 0,0 0-66 0 0,-1-2-294 0 0,-4-4-133 0 0,1-1 56 0 0,3 6 299 0 0,1-2-97 0 0,0 1-122 0 0,0-1 0 0 0,0 1 0 0 0,1-1 0 0 0,-1 1 0 0 0,1-1 0 0 0,0 1 0 0 0,-1-1 0 0 0,2-2 1 0 0,1-4-191 0 0,8-31 38 0 0,-10 38 0 0 0,-1 0 0 0 0,1 0 0 0 0,-1 0 0 0 0,1-1 0 0 0,0 1 0 0 0,0 0 0 0 0,0 0 0 0 0,0 0 0 0 0,0 0 0 0 0,3-3 0 0 0,1-2 0 0 0,1-3 0 0 0,16-18 0 0 0,-14 19 0 0 0,2 3 0 0 0,2 6 0 0 0,0 6 0 0 0,-2 3 0 0 0,-2 2 0 0 0,0 2 0 0 0,-2-1 0 0 0,-1 1 0 0 0,-2 0 0 0 0,-3 0 0 0 0,-1-1 0 0 0,0-3 0 0 0,4-16 0 0 0,2-14 0 0 0,2 3 0 0 0,-3 10 0 0 0,4-9 0 0 0,1 0 0 0 0,1 0 0 0 0,13-16 0 0 0,-22 30 0 0 0,1-2 0 0 0,12-6 0 0 0,-1 3 0 0 0,-2 2 0 0 0,-10 6 0 0 0,0 0 0 0 0,0 0 0 0 0,0 1 0 0 0,0-1 0 0 0,0 0 0 0 0,0 0 0 0 0,0 0 0 0 0,0 1 0 0 0,0-1 0 0 0,-1 0 0 0 0,1 1 0 0 0,1 0 0 0 0,11 9 0 0 0,-5 2 0 0 0,-6-7 0 0 0,0 1 0 0 0,0 0 0 0 0,-1-1 0 0 0,1 1 0 0 0,-1 0 0 0 0,-1 0 0 0 0,1 0 0 0 0,-1-1 0 0 0,0 1 0 0 0,0 0 0 0 0,-3 10 0 0 0,2 14 0 0 0,1-26-2 0 0,-2 30 7 0 0,-1-9-72 0 0,3-22-270 0 0,0-3-138 0 0,0 0-33 0 0,0 0-140 0 0,0 0-572 0 0,0 0-253 0 0,0 0-972 0 0,0 0-3697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1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14279 0 0,'-1'3'1103'0'0,"0"24"-390"0"0,1-25-156 0 0,0 0-1 0 0,0 0 0 0 0,0 0 0 0 0,0 0 1 0 0,0 0-1 0 0,1 0 0 0 0,-1 0 0 0 0,1 0 1 0 0,1 4-1 0 0,-1-4 1285 0 0,-1-2-1090 0 0,13 9-307 0 0,0-5-310 0 0,-5-4-131 0 0,0 0 0 0 0,1-1 0 0 0,-1 0 0 0 0,0-1 0 0 0,0 0 0 0 0,0 0-1 0 0,0 0 1 0 0,14-8 0 0 0,22-5 13 0 0,-9 7 349 0 0,70-8 0 0 0,-94 15-251 0 0,-2 0 97 0 0,1 0-1 0 0,-1 1 0 0 0,1 0 0 0 0,-1 1 0 0 0,14 2 0 0 0,-4 0 146 0 0,-17-3-296 0 0,1 0 0 0 0,-1 1 0 0 0,1-1 0 0 0,-1 1 0 0 0,1-1 0 0 0,-1 1 0 0 0,0 0 0 0 0,1 0-1 0 0,-1 0 1 0 0,0 0 0 0 0,1 1 0 0 0,-1-1 0 0 0,0 0 0 0 0,2 3 0 0 0,-1-1-45 0 0,0-1 1 0 0,-1 1 0 0 0,1 0 0 0 0,-1 0-1 0 0,0 0 1 0 0,0 0 0 0 0,0 0 0 0 0,0 1-1 0 0,0-1 1 0 0,-1 1 0 0 0,0-1 0 0 0,0 1-1 0 0,0-1 1 0 0,0 1 0 0 0,0 0 0 0 0,-1-1-1 0 0,1 1 1 0 0,-1 0 0 0 0,0 0 0 0 0,0-1-1 0 0,-1 1 1 0 0,1 0 0 0 0,-1 0 0 0 0,1-1-1 0 0,-3 5 1 0 0,-62 212 48 0 0,27-103-64 0 0,37-113-1 0 0,-6 18 29 0 0,1 1 0 0 0,1 0 0 0 0,-2 33 0 0 0,6-54-90 0 0,1-2-19 0 0,-3-11-343 0 0,0-7-141 0 0,1 7-67 0 0,0 1 0 0 0,-7-18 0 0 0,-13-18-3543 0 0,11 21-3829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4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8287 0 0,'0'0'382'0'0,"0"0"-8"0"0,0 0-32 0 0,0 0 750 0 0,0 0 352 0 0,0 0 76 0 0,0 0-123 0 0,0 0-574 0 0,0 0-250 0 0,0 0-49 0 0,0 0-11 0 0,0 0-1 0 0,0 0 0 0 0,0 0 0 0 0,0 0-68 0 0,0 0-217 0 0,0 0 161 0 0,1-1 100 0 0,20-23 701 0 0,-19 22-818 0 0,-1 1-228 0 0,1 1 0 0 0,-1-1-1 0 0,1 0 1 0 0,-1 1 0 0 0,1-1 0 0 0,-1 1 0 0 0,1-1 0 0 0,-1 1 0 0 0,1 0 0 0 0,0-1-1 0 0,2 1 1 0 0,-1 0-252 0 0,9-1 109 0 0,-2 5 0 0 0,4 7 0 0 0,-12-6 0 0 0,-1-2 0 0 0,2 9 0 0 0,-2-9 0 0 0,0 1 0 0 0,0 0 0 0 0,0 0 0 0 0,-1 0 0 0 0,0 0 0 0 0,0 7 0 0 0,-1-3 0 0 0,0 4 0 0 0,-3 1 0 0 0,-2-2 0 0 0,0-1 0 0 0,0 0 0 0 0,-1-4 0 0 0,7-13 0 0 0,1 7 0 0 0,-1-1 0 0 0,0 1 0 0 0,0-1 0 0 0,0 1 0 0 0,1 0 0 0 0,-1-1 0 0 0,0 1 0 0 0,0 0 0 0 0,1-1 0 0 0,-1 1 0 0 0,0 0 0 0 0,1 0 0 0 0,-1-1 0 0 0,0 1 0 0 0,1 0 0 0 0,-1 0 0 0 0,1-1 0 0 0,-1 1 0 0 0,0 0 0 0 0,1 0 0 0 0,0 0 0 0 0,-1 0 0 0 0,1 0 0 0 0,0 0 0 0 0,-1 0 0 0 0,1 0 0 0 0,0 0 0 0 0,-1 0 0 0 0,1 0 0 0 0,0 0 0 0 0,-1 1 0 0 0,1-1 0 0 0,-1 0 0 0 0,1 0 0 0 0,-1 1 0 0 0,1-1 0 0 0,0 1 0 0 0,0 0 0 0 0,0 0 0 0 0,1 0 0 0 0,-1 1 0 0 0,1-1 0 0 0,-1 1 0 0 0,0 0 0 0 0,0-1 0 0 0,0 1 0 0 0,0 0 0 0 0,0 0 0 0 0,0 0 0 0 0,-1 0 0 0 0,1-1 0 0 0,0 4 0 0 0,7 17 0 0 0,0 5 0 0 0,-6-23 0 0 0,-1-3 0 0 0,0 0 0 0 0,-1 0 0 0 0,1 0 0 0 0,-1 1 0 0 0,0-1 0 0 0,1 0 0 0 0,-1 1 0 0 0,0-1 0 0 0,0 0 0 0 0,0 0 0 0 0,1 1 0 0 0,-2-1 0 0 0,1 3 0 0 0,0 8 0 0 0,-2 1 0 0 0,-3-2 0 0 0,-2-1 0 0 0,-4-6 0 0 0,0-4 0 0 0,-3-4-13 0 0,11 2 52 0 0,3 2-55 0 0,-1-1-1 0 0,1 0 1 0 0,-1 1-1 0 0,1-1 1 0 0,-1 1 0 0 0,1-1-1 0 0,-1 1 1 0 0,0 0-1 0 0,1-1 1 0 0,-1 1 0 0 0,1-1-1 0 0,-1 1 1 0 0,0 0-1 0 0,0 0 1 0 0,1-1 0 0 0,-1 1-1 0 0,-1 0 1 0 0,1-1-487 0 0,-3 0 355 0 0,1 1-4542 0 0,3 0 2644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5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10135 0 0,'0'0'231'0'0,"0"0"29"0"0,0 0 19 0 0,-1-3-41 0 0,-6-11-44 0 0,6 10 552 0 0,1 4 232 0 0,0 0 40 0 0,0 0-63 0 0,0 0-290 0 0,0 0-121 0 0,0 0-28 0 0,0 0 66 0 0,0 0 288 0 0,0 0 122 0 0,0 0 28 0 0,0 0-65 0 0,0 0-290 0 0,0 0-121 0 0,0 0-28 0 0,0 0-72 0 0,0 3-289 0 0,3 9-138 0 0,2 15-17 0 0,5 5 0 0 0,51 135 1883 0 0,-56-153-1801 0 0,3 24-1 0 0,2 2-79 0 0,10 43-2 0 0,-13-10 0 0 0,-3-55 0 0 0,-1 0 0 0 0,0 0 0 0 0,0 21 0 0 0,-3-22 0 0 0,7 31 0 0 0,0 8 0 0 0,-3 2 0 0 0,1 38 0 0 0,-15 65 0 0 0,7-114 0 0 0,2-31 0 0 0,0-1 0 0 0,0 0 0 0 0,-2 0 0 0 0,0 0 0 0 0,-6 19 0 0 0,3-8 0 0 0,4-20 0 0 0,1 0 0 0 0,0 0 0 0 0,-1-1 0 0 0,0 1 0 0 0,0 0 0 0 0,-1-1 0 0 0,-6 10 0 0 0,6-11 0 0 0,-13 25 0 0 0,11-20 0 0 0,4-7 0 0 0,-8 10 0 0 0,-3-2 0 0 0,10-7 0 0 0,-14 10 0 0 0,-12 10-64 0 0,27-22-273 0 0,1-1-138 0 0,0 0-33 0 0,0 0-140 0 0,0 0-572 0 0,0 0-253 0 0,-2-2-51 0 0,-4-9-11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5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8287 0 0,'0'0'191'0'0,"0"0"26"0"0,0 0 9 0 0,0 0 42 0 0,0 0 158 0 0,0 0 72 0 0,0 0 12 0 0,0 0 2 0 0,0 0 0 0 0,0 0 0 0 0,0 0 0 0 0,0 0-69 0 0,0 2-294 0 0,1 6-61 0 0,0-5 283 0 0,-3 11 2165 0 0,1-8-2525 0 0,1-4 2147 0 0,5-21-1162 0 0,-4-15-996 0 0,-1 4 0 0 0,0 29 32 0 0,0 1 0 0 0,0-1 0 0 0,0 0-1 0 0,0 0 1 0 0,0 0 0 0 0,0 1 0 0 0,0-1 0 0 0,0 0-1 0 0,0 0 1 0 0,0 1 0 0 0,0-1 0 0 0,0 0 0 0 0,0 0-1 0 0,1 1 1 0 0,-1-1 0 0 0,0 0 0 0 0,1 1-1 0 0,0-2 1 0 0,0-2-1794 0 0,0-7-3968 0 0,-1 11 4706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5:5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10135 0 0,'0'0'231'0'0,"0"0"29"0"0,0 0 19 0 0,1-1-41 0 0,6-5-112 0 0,-6 5 267 0 0,-1 1 106 0 0,0 0 11 0 0,1-2-67 0 0,10-21 529 0 0,-10 21-701 0 0,0 1 0 0 0,0-1 0 0 0,0 0 0 0 0,0 0 1 0 0,-1 0-1 0 0,1 0 0 0 0,0-3 0 0 0,0 2-96 0 0,-2-15 842 0 0,-4-41 959 0 0,5 54-3583 0 0,1 6 425 0 0,0 6-1373 0 0,-1 6-3493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0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19 210 6447 0 0,'0'0'142'0'0,"0"0"22"0"0,0 0 13 0 0,0 0 123 0 0,0 0 468 0 0,0 0 205 0 0,0 0 41 0 0,0 0-61 0 0,0 0-288 0 0,0 0-121 0 0,0 0-28 0 0,0 0-4 0 0,0 0 0 0 0,0 0 0 0 0,0 0 0 0 0,0 0 0 0 0,-2 0 0 0 0,-5-2 0 0 0,5 1 0 0 0,1-1-68 0 0,0 0-321 0 0,0 0-1 0 0,0-1 1 0 0,0 0-1 0 0,1 1 0 0 0,-1-1 1 0 0,0 1-1 0 0,1-1 1 0 0,0 0-1 0 0,0 0 1 0 0,0 1-1 0 0,0-1 1 0 0,0 0-1 0 0,0 1 0 0 0,1-1 1 0 0,-1 0-1 0 0,1 1 1 0 0,1-4-1 0 0,8-14-106 0 0,-5 9 212 0 0,0 1-1 0 0,1 0 1 0 0,1 0-1 0 0,0 1 1 0 0,0-1 0 0 0,1 1-1 0 0,0 1 1 0 0,11-10-1 0 0,-10 11-227 0 0,-8 6 0 0 0,-1 1 0 0 0,0 0 0 0 0,1 0 0 0 0,-1 0 0 0 0,1-1 0 0 0,-1 1 0 0 0,1 0 0 0 0,-1 0 0 0 0,1 0 0 0 0,-1 0 0 0 0,1 0 0 0 0,-1 0 0 0 0,1 0 0 0 0,-1 0 0 0 0,0 0 0 0 0,1 0 0 0 0,-1 0 0 0 0,1 0 0 0 0,-1 0 0 0 0,1 0 0 0 0,8 10 0 0 0,-7-7 0 0 0,-1 0 0 0 0,1-1 0 0 0,-1 1 0 0 0,0 0 0 0 0,0-1 0 0 0,1 6 0 0 0,-2-2 0 0 0,1 1 0 0 0,-1-1 0 0 0,-1 0 0 0 0,0 9 0 0 0,-2-2 0 0 0,2 1 0 0 0,1 0 0 0 0,3-4 0 0 0,-2-10 0 0 0,-1 0 0 0 0,0 0 0 0 0,0 0 0 0 0,1-1 0 0 0,-1 1 0 0 0,0 0 0 0 0,1 0 0 0 0,-1 0 0 0 0,0 0 0 0 0,0-1 0 0 0,1 1 0 0 0,-1 0 0 0 0,0 0 0 0 0,0 0 0 0 0,1-1 0 0 0,-1 1 0 0 0,0 0 0 0 0,0 0 0 0 0,0-1 0 0 0,0 1 0 0 0,1 0 0 0 0,-1-1 0 0 0,0 1 0 0 0,3-6-11 0 0,-1 1 0 0 0,1-1 0 0 0,-1 1 1 0 0,0-1-1 0 0,-1 0 0 0 0,0 1 0 0 0,2-10 0 0 0,-2 8 246 0 0,0-1 1 0 0,1 0-1 0 0,0 1 1 0 0,0 0-1 0 0,1-1 1 0 0,0 1-1 0 0,0 0 1 0 0,8-12-1 0 0,-5 10-219 0 0,3 2-16 0 0,3 5 0 0 0,-8 2 0 0 0,2 0 0 0 0,12 9 0 0 0,-5-1 0 0 0,-8-5 0 0 0,-1 0 0 0 0,10 15 0 0 0,-5-4 0 0 0,5 17 0 0 0,-8-17 0 0 0,-4-1 0 0 0,1-3-64 0 0,-3-8-273 0 0,0-2-138 0 0,0 0-33 0 0,0 0-72 0 0,0 0-285 0 0,0 0-126 0 0,0 0-1121 0 0,0 0-4372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0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10135 0 0,'0'0'231'0'0,"0"0"29"0"0,0 0 19 0 0,0 0 105 0 0,0 0 410 0 0,0 0 184 0 0,0 0 40 0 0,0 0-63 0 0,0 0-290 0 0,0 0-121 0 0,0 0-28 0 0,0 0-4 0 0,0 0 0 0 0,0 0 0 0 0,0 0 0 0 0,0 0 0 0 0,0 0 0 0 0,0 0 0 0 0,0 0 0 0 0,0 0-68 0 0,0 0-217 0 0,3-1 161 0 0,23-4 1052 0 0,-3-1-1270 0 0,-20 5-173 0 0,20 1 1 0 0,-8 1 2 0 0,-1 4 0 0 0,-3 3 0 0 0,-3 2 0 0 0,-3 3 0 0 0,-3-7 0 0 0,-1-4 0 0 0,-1 0 0 0 0,1 0 0 0 0,-1 0 0 0 0,1 0 0 0 0,-1 0 0 0 0,0 0 0 0 0,0 0 0 0 0,0 1 0 0 0,0-1 0 0 0,0 0 0 0 0,-1 0 0 0 0,1 0 0 0 0,0 0 0 0 0,-1 0 0 0 0,-1 4 0 0 0,-1 4 0 0 0,3-7 0 0 0,0 0 0 0 0,-1 0 0 0 0,1-1 0 0 0,-1 1 0 0 0,0 0 0 0 0,0-1 0 0 0,0 1 0 0 0,-3 4 0 0 0,-17 31 0 0 0,21-38 0 0 0,-1 0 0 0 0,1 1 0 0 0,0-1 0 0 0,0 0 0 0 0,0 1 0 0 0,-1-1 0 0 0,1 0 0 0 0,0 0 0 0 0,0 1 0 0 0,0-1 0 0 0,0 0 0 0 0,0 1 0 0 0,0-1 0 0 0,0 0 0 0 0,-1 1 0 0 0,1-1 0 0 0,0 1 0 0 0,0-1 0 0 0,0 0 0 0 0,0 1 0 0 0,1-1 0 0 0,-1 0 0 0 0,0 1 0 0 0,0-1 0 0 0,0 0 0 0 0,0 1 0 0 0,0-1 0 0 0,0 0 0 0 0,0 1 0 0 0,1-1 0 0 0,5 1 0 0 0,-5-1 0 0 0,12 4 0 0 0,9 10 0 0 0,-14-5 0 0 0,4 8 0 0 0,-11-12 0 0 0,-1-1 0 0 0,2 3 0 0 0,2 24 0 0 0,-5-18 0 0 0,-2 5 0 0 0,-1-14 0 0 0,1-2 0 0 0,0 2 114 0 0,-1 0 0 0 0,0 0-1 0 0,0 0 1 0 0,-1-1 0 0 0,1 1 0 0 0,-1-1 0 0 0,0 0-1 0 0,-5 3 1 0 0,-4 0 398 0 0,-25 9 0 0 0,36-14-750 0 0,-1-1-1 0 0,1 1 1 0 0,-1-1-1 0 0,1 0 0 0 0,-1 0 1 0 0,0 0-1 0 0,1 0 1 0 0,-1 0-1 0 0,-3-2 1 0 0,5 2-5481 0 0,2 0-1801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1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6447 0 0,'0'0'298'0'0,"0"0"-10"0"0,0 0-50 0 0,0 0 493 0 0,0 0 238 0 0,0 0 45 0 0,0 0-61 0 0,9-8 1796 0 0,0-6-189 0 0,-8 12-2048 0 0,-1 2 0 0 0,0 0 0 0 0,0 0 0 0 0,0 0 0 0 0,0 0-68 0 0,1-1-289 0 0,4-4-66 0 0,-4 3 282 0 0,-1 2 117 0 0,0 0 21 0 0,0 0-66 0 0,2 0-294 0 0,18-6-133 0 0,29-4 1867 0 0,-35 9-1734 0 0,6-1-131 0 0,-17 2-14 0 0,12 3-74 0 0,-13-3-267 0 0,-2 0-138 0 0,0 0-33 0 0,0 0-72 0 0,0 0-285 0 0,0 0-126 0 0,0 0-29 0 0,0 0-140 0 0,0 0-572 0 0,0 0-253 0 0,0 0-51 0 0,0 0-11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2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8287 0 0,'0'0'191'0'0,"0"0"26"0"0,0 0 9 0 0,-2 1-34 0 0,-33 20 2342 0 0,34-20-2022 0 0,1-1 0 0 0,0 0 0 0 0,-2 1 0 0 0,-1 1-2099 0 0,2-2 2010 0 0,0 1-1 0 0,1-1 1 0 0,-1 1-1 0 0,0-1 1 0 0,1 1-1 0 0,-1-1 1 0 0,0 1-1 0 0,1-1 1 0 0,-1 1-1 0 0,0 0 1 0 0,1-1-1 0 0,-1 1 1 0 0,1 0-1 0 0,-1 0 1 0 0,1 0-277 0 0,0-1 0 0 0,0 0 1 0 0,0 0-1 0 0,0 1 1 0 0,0-1-1 0 0,1 0 0 0 0,-1 0 1 0 0,0 0-1 0 0,0 1 0 0 0,0-1 1 0 0,0 0-1 0 0,0 0 1 0 0,1 0-1 0 0,-1 1 0 0 0,0-1 1 0 0,0 0-1 0 0,0 0 0 0 0,1 0 1 0 0,-1 0-1 0 0,0 0 1 0 0,0 0-1 0 0,1 1 0 0 0,-1-1 1 0 0,0 0-1 0 0,0 0 0 0 0,0 0 1 0 0,1 0-1 0 0,19 3 829 0 0,-20-3-975 0 0,20-1 0 0 0,7-2 0 0 0,-13 2 0 0 0,-1 3 0 0 0,-13-2 0 0 0,0 0 0 0 0,1 0 0 0 0,-1 0 0 0 0,1 0 0 0 0,-1 0 0 0 0,1 1 0 0 0,-1-1 0 0 0,0 0 0 0 0,1 1 0 0 0,-1-1 0 0 0,0 0 0 0 0,1 0 0 0 0,-1 1 0 0 0,0-1 0 0 0,1 1 0 0 0,-1-1 0 0 0,0 0 0 0 0,0 1 0 0 0,1-1 0 0 0,-1 1 0 0 0,0-1 0 0 0,0 1 0 0 0,0 0 0 0 0,0 0 0 0 0,0 0 0 0 0,0-1 0 0 0,0 1 0 0 0,0 0 0 0 0,0 0 0 0 0,0 0 0 0 0,-1-1 0 0 0,1 1 0 0 0,0 0 0 0 0,-1 0 0 0 0,0 0 0 0 0,-5 7-133 0 0,5-7-563 0 0,1-1-257 0 0,0 0-831 0 0,0 0-3260 0 0,0 0-1394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2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28 165 4607 0 0,'0'0'102'0'0,"0"0"20"0"0,0 0 6 0 0,-1 2 51 0 0,-3 4 213 0 0,3-4 96 0 0,1-2 21 0 0,0 0 3 0 0,-1 1 0 0 0,0 1-126 0 0,0-1 0 0 0,1 1-1 0 0,-1-1 1 0 0,0 1 0 0 0,1-1-1 0 0,-1 1 1 0 0,1 0 0 0 0,0-1-1 0 0,0 1 1 0 0,-1 0 0 0 0,1-1-1 0 0,0 1 1 0 0,0 0 0 0 0,1-1-1 0 0,-1 4 1 0 0,1-4 102 0 0,-1-1 21 0 0,0 0-66 0 0,0 0-222 0 0,0 0 166 0 0,0 3 101 0 0,1 4-214 0 0,-2-4 4649 0 0,-7-7-4907 0 0,4-5 56 0 0,3 8-39 0 0,0-3 74 0 0,0 1 1 0 0,1-1 0 0 0,-1 1 0 0 0,1-1 0 0 0,0 1 0 0 0,0-1 0 0 0,0 0 0 0 0,0 1 0 0 0,1-1 0 0 0,-1 1 0 0 0,1-1 0 0 0,0 1 0 0 0,0-1 0 0 0,0 1 0 0 0,0-1 0 0 0,1 1 0 0 0,2-3 0 0 0,15-31-108 0 0,-11 20 0 0 0,-5 14 0 0 0,1 0 0 0 0,1-4 0 0 0,13-15 0 0 0,18-10 0 0 0,-26 24 0 0 0,3 1 0 0 0,-1 5 0 0 0,0 5 0 0 0,-2 5 0 0 0,-2 3 0 0 0,-6-9 0 0 0,-1 0 0 0 0,0 1 0 0 0,1-1 0 0 0,-1 0 0 0 0,0 1 0 0 0,0 0 0 0 0,0-1 0 0 0,0 1 0 0 0,-1 0 0 0 0,1 3 0 0 0,0 2 0 0 0,2 8 0 0 0,-2-11 0 0 0,-2 15 0 0 0,0-7 0 0 0,-1-6 0 0 0,3-7 0 0 0,6-17 0 0 0,-2 9 0 0 0,1-4 0 0 0,0 0 0 0 0,7-22 0 0 0,-7 23 0 0 0,3 2 0 0 0,-9 9 0 0 0,1-1 0 0 0,-1 1 0 0 0,0 0 0 0 0,1-1 0 0 0,-1 1 0 0 0,1 0 0 0 0,-1-1 0 0 0,1 1 0 0 0,-1 0 0 0 0,1 0 0 0 0,-1-1 0 0 0,1 1 0 0 0,-1 0 0 0 0,1 0 0 0 0,-1 0 0 0 0,1 0 0 0 0,-1 0 0 0 0,1 0 0 0 0,0 0 0 0 0,0 0 0 0 0,-1 1 0 0 0,1-1 0 0 0,0 1 0 0 0,-1-1 0 0 0,1 1 0 0 0,0 0 0 0 0,-1-1 0 0 0,1 1 0 0 0,-1-1 0 0 0,1 1 0 0 0,-1 0 0 0 0,1 1 0 0 0,4 11 0 0 0,-3-7 0 0 0,0 1 0 0 0,-1-1 0 0 0,0 1 0 0 0,-1 0 0 0 0,1-1 0 0 0,-2 14 0 0 0,1 24 0 0 0,0-41-16 0 0,1-1-1 0 0,-1 1 1 0 0,0-1-1 0 0,0 1 1 0 0,0-1-1 0 0,0 1 1 0 0,0 0-1 0 0,-1-1 1 0 0,1 1 0 0 0,-1-1-1 0 0,-1 4 1 0 0,0-1-188 0 0,2-2-271 0 0,0-3-33 0 0,0 0 66 0 0,0 0 84 0 0,0 0-736 0 0,0 0-356 0 0,0 0-992 0 0,0 0-3700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2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11975 0 0,'0'0'547'0'0,"0"0"-11"0"0,0 0-203 0 0,0 0 419 0 0,0 0 220 0 0,0 0 42 0 0,0 0-61 0 0,0 0-288 0 0,0 0-121 0 0,0 0-28 0 0,0 0 66 0 0,0 2 288 0 0,-7 21 2029 0 0,3-10-2595 0 0,3-10-301 0 0,0 0 0 0 0,0 0 0 0 0,1 0 0 0 0,-1 0 0 0 0,1 0 1 0 0,-1 1-1 0 0,1-1 0 0 0,0 0 0 0 0,1 4 0 0 0,0 1-1 0 0,-1-5-2 0 0,0-1 0 0 0,0 1 0 0 0,0 0 0 0 0,1 0 0 0 0,-1-1 0 0 0,1 1 0 0 0,-1 0 0 0 0,1 0 0 0 0,1 2 0 0 0,2 5 0 0 0,-3 3 0 0 0,1-7-257 0 0,0 0-1 0 0,-1 0 1 0 0,1 0-1 0 0,-1 1 1 0 0,0 7-1 0 0,-1-12 45 0 0,0 0-798 0 0,0-2-80 0 0,1 11-3321 0 0,-1-11 2876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1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 18055 0 0,'-1'2'827'0'0,"-4"8"-22"0"0,2 3-517 0 0,4-11-107 0 0,-1 0-1 0 0,0-1 0 0 0,1 1 1 0 0,-1 0-1 0 0,1 0 1 0 0,0-1-1 0 0,0 1 0 0 0,-1 0 1 0 0,1-1-1 0 0,0 1 1 0 0,2 2-1 0 0,-2-4-171 0 0,0 2 1162 0 0,-1-2-92 0 0,3 1-435 0 0,6 0-462 0 0,-1 0 0 0 0,0 0 0 0 0,0-1 0 0 0,1 0-1 0 0,-1 0 1 0 0,0-1 0 0 0,0 0 0 0 0,1 0 0 0 0,9-4 0 0 0,143-38 600 0 0,-127 35-730 0 0,0 1-1 0 0,68-3 0 0 0,70 13-27 0 0,-126-2-275 0 0,-42-1 68 0 0,0-1 0 0 0,-1 1 0 0 0,1-1 0 0 0,-1 0 0 0 0,1 0 0 0 0,-1 0 0 0 0,0 0 0 0 0,1-1 0 0 0,-1 1 0 0 0,0-1 0 0 0,3-2 0 0 0,4-6-1689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2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15663 0 0,'0'0'356'0'0,"0"0"50"0"0,0 0 20 0 0,0 0-42 0 0,0-2-250 0 0,4-4 19 0 0,-4 4 567 0 0,0 2 249 0 0,0 0 45 0 0,0 0-129 0 0,0-1-581 0 0,-3-7-271 0 0,1 0-94 0 0,1 6-264 0 0,1 2-142 0 0,0 0-40 0 0,0 0-5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2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45 6447 0 0,'0'0'142'0'0,"0"0"22"0"0,0 0 13 0 0,-2 0-20 0 0,-6 2 18 0 0,7-1 561 0 0,1-1 237 0 0,0 0 41 0 0,0 0-61 0 0,-22 6 2820 0 0,20-6-3261 0 0,2 0 0 0 0,0 0 0 0 0,0 0 0 0 0,0 0 0 0 0,0 0 0 0 0,0 0 0 0 0,0 0 0 0 0,0 0-68 0 0,0 0-217 0 0,11-8 649 0 0,-3 4-492 0 0,-1 0 0 0 0,1 0 0 0 0,0 0 0 0 0,1 1 0 0 0,-1 0 0 0 0,0 1 0 0 0,11-2 0 0 0,-10 2-291 0 0,6-2-93 0 0,-1 1 0 0 0,5 0 0 0 0,-17 3 0 0 0,21-1 0 0 0,-6 1 0 0 0,19 0 0 0 0,-28-1 0 0 0,21 4 0 0 0,-18-1 0 0 0,5 2 0 0 0,-14-2 0 0 0,1 0 0 0 0,23 2 0 0 0,-14-3 0 0 0,0 1 0 0 0,-10-2 0 0 0,0 1 0 0 0,0-1 0 0 0,0 1 0 0 0,0-1 0 0 0,1 0 0 0 0,-1 0 0 0 0,0 0 0 0 0,0 0 0 0 0,0 0 0 0 0,3-1 0 0 0,15-3 0 0 0,33-3 0 0 0,-11 1 0 0 0,1 1 0 0 0,-29 5 0 0 0,1-1 0 0 0,-1 2 0 0 0,-10-1 0 0 0,0 1 0 0 0,0-1 0 0 0,-1 1 0 0 0,1 0 0 0 0,6 2 0 0 0,-7-2 0 0 0,0 0 0 0 0,0 0 0 0 0,0-1 0 0 0,0 1 0 0 0,0-1 0 0 0,0 0 0 0 0,0 0 0 0 0,6 0 0 0 0,13-1 0 0 0,1-2 0 0 0,30 1 0 0 0,-40 0 0 0 0,0-1 0 0 0,-2 2 0 0 0,2 2 0 0 0,1 3 0 0 0,-3-4 0 0 0,-1-2-201 0 0,-9 1-850 0 0,-1 1-385 0 0,0 0-78 0 0,0 0-20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2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32 222 8287 0 0,'0'0'191'0'0,"0"0"26"0"0,0 0 9 0 0,-2 1 42 0 0,-6 1 158 0 0,7-2 72 0 0,1 0 12 0 0,0 0 2 0 0,0 0 0 0 0,0 0 0 0 0,0 0 0 0 0,-2-1 68 0 0,1 0-203 0 0,-3-2-274 0 0,2-2 3180 0 0,0-4-2979 0 0,-2-19 2493 0 0,0-36-1 0 0,3 60-2353 0 0,1 0-429 0 0,-1 1 0 0 0,1-1 0 0 0,0 0 0 0 0,0 1 1 0 0,1-1-1 0 0,-1 0 0 0 0,1 1 0 0 0,-1-1 0 0 0,1 1 0 0 0,2-6 1 0 0,-3 9-6 0 0,1-2-9 0 0,0 1 0 0 0,-1 0 0 0 0,1-1 0 0 0,-1 1 0 0 0,1 0 0 0 0,-1-1 0 0 0,0 1 0 0 0,1-1 0 0 0,-1 1 0 0 0,0-1 0 0 0,0-1 0 0 0,0 2 0 0 0,0 0 0 0 0,1 0 0 0 0,-1 0 0 0 0,0 0 0 0 0,1 0 0 0 0,-1 0 0 0 0,0 1 0 0 0,1-1 0 0 0,-1 0 0 0 0,1 0 0 0 0,0 0 0 0 0,-1 0 0 0 0,1 1 0 0 0,0-1 0 0 0,1-1 0 0 0,5-6 0 0 0,1 2 0 0 0,6 8 0 0 0,10 7 0 0 0,-19-6 0 0 0,6 3 0 0 0,-9 7 0 0 0,-1 1 0 0 0,0 13 0 0 0,-2-19 0 0 0,-1 5 0 0 0,-6 3 0 0 0,4-5 0 0 0,3-3 0 0 0,7-12 0 0 0,10-33 0 0 0,-14 34 0 0 0,5-15 0 0 0,0-7 0 0 0,0 8 0 0 0,-4 14 0 0 0,1 1 0 0 0,-2-2 0 0 0,21-18 0 0 0,-14 14 0 0 0,3 5 0 0 0,-11 3 0 0 0,-1 0 0 0 0,1 0 0 0 0,0 1 0 0 0,-1-1 0 0 0,1 0 0 0 0,0 0 0 0 0,0 1 0 0 0,-1-1 0 0 0,1 0 0 0 0,-1 1 0 0 0,1-1 0 0 0,0 1 0 0 0,-1-1 0 0 0,1 1 0 0 0,6 10 0 0 0,3 13 0 0 0,-7-12 0 0 0,0 1 0 0 0,-1 5-157 0 0,-4-15 39 0 0,1-1-8 0 0,1 0-349 0 0,0-2-33 0 0,0 0-4 0 0,1 10-249 0 0,0-7-4879 0 0,-1-3 4105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2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11975 0 0,'0'0'267'0'0,"0"0"42"0"0,0 0 17 0 0,0 0-28 0 0,0 0-58 0 0,0 0 491 0 0,0 0 238 0 0,0 0 45 0 0,0 0-61 0 0,0 0-288 0 0,0 0-121 0 0,0 0-28 0 0,0 0-72 0 0,0 0-217 0 0,0 0 161 0 0,0 2 100 0 0,-2 6 21 0 0,1-6-66 0 0,1 1-294 0 0,1 15-132 0 0,-2-15-18 0 0,-2 17 1 0 0,2-11 0 0 0,-8 26 0 0 0,5-21 0 0 0,0-3-201 0 0,3-9-850 0 0,1-2-385 0 0,0 0-1000 0 0,0 0-3704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2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13823 0 0,'0'0'315'0'0,"0"0"45"0"0,0 0 21 0 0,0 0-49 0 0,0 0-149 0 0,0 0 194 0 0,0 0 110 0 0,0 0 22 0 0,0 0 3 0 0,0 0 0 0 0,0 0 0 0 0,0 1 0 0 0,0 3-263 0 0,0 1 1 0 0,0-1-1 0 0,-1 0 0 0 0,1 0 0 0 0,-1 0 0 0 0,0 0 1 0 0,-3 6-1 0 0,-2 14 397 0 0,3-9-631 0 0,2-8-14 0 0,-1 0-1 0 0,1 0 0 0 0,1 0 0 0 0,-1 10 0 0 0,0 14 0 0 0,-3 10 0 0 0,3 4-3252 0 0,1-25-529 0 0,0-19-1674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2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11975 0 0,'0'0'267'0'0,"0"0"42"0"0,0 0 17 0 0,0 0-28 0 0,0 0-58 0 0,0 0 491 0 0,0 0 238 0 0,0 0 45 0 0,0 0-61 0 0,0 0-288 0 0,0 0-121 0 0,0 0-28 0 0,0 0-4 0 0,0 0 0 0 0,0 0 0 0 0,0 0 0 0 0,0 0-68 0 0,0-2-289 0 0,1-11-660 0 0,1 10 529 0 0,0-1-3728 0 0,-2 4 2170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3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2 200 6447 0 0,'0'0'142'0'0,"0"0"22"0"0,0 0 13 0 0,0 0 123 0 0,0 0 468 0 0,0 0 205 0 0,0 0 41 0 0,0 0-61 0 0,0 0-288 0 0,0 0-121 0 0,0 0-28 0 0,0 0-4 0 0,0 0 0 0 0,0 0 0 0 0,0 0 0 0 0,0 0-68 0 0,0-2-217 0 0,-1 0-87 0 0,1-1-152 0 0,6-12 1861 0 0,-1 6-1761 0 0,-4 8 29 0 0,-1 0 0 0 0,1 0-1 0 0,-1 0 1 0 0,1 0 0 0 0,-1 0-1 0 0,1-1 1 0 0,-1 1 0 0 0,0 0-1 0 0,1 0 1 0 0,-1-1 0 0 0,0 1-1 0 0,0-2 1 0 0,0 0-28 0 0,1-1-1 0 0,-1 0 1 0 0,1 1-1 0 0,0-1 1 0 0,2-5-1 0 0,19-36 1872 0 0,-16 26-1917 0 0,-8 9 129 0 0,0 4 72 0 0,2 6-241 0 0,0-1 71 0 0,0 0 0 0 0,0 0 1 0 0,0 0-1 0 0,0 0 0 0 0,0-1 1 0 0,0 1-1 0 0,0 0 0 0 0,0 0 1 0 0,0 0-1 0 0,1 0 0 0 0,-1 0 1 0 0,1-1-1 0 0,17-21 562 0 0,-17 22-636 0 0,-1 1 0 0 0,1-1 0 0 0,-1 1 0 0 0,1-1 0 0 0,-1 1 0 0 0,1-1 0 0 0,0 1 0 0 0,-1-1 0 0 0,1 1 0 0 0,-1 0 0 0 0,1-1 0 0 0,0 1 0 0 0,-1 0 0 0 0,2-1 0 0 0,-1 1 0 0 0,0 1 0 0 0,0-1 0 0 0,0 0 0 0 0,-1 0 0 0 0,1 0 0 0 0,0 1 0 0 0,0-1 0 0 0,0 1 0 0 0,-1-1 0 0 0,1 0 0 0 0,0 1 0 0 0,-1-1 0 0 0,2 2 0 0 0,9 9 0 0 0,-4 0 0 0 0,-2 2 0 0 0,-2 1 0 0 0,-3 0 0 0 0,0-1 0 0 0,1-4 0 0 0,4-15 0 0 0,4-4 0 0 0,6-10 0 0 0,-11 14 0 0 0,21-20 0 0 0,-17 18 0 0 0,0-1 0 0 0,-8 9 0 0 0,0-1 0 0 0,0 1 0 0 0,1 0 0 0 0,-1-1 0 0 0,0 1 0 0 0,1 0 0 0 0,-1 0 0 0 0,0-1 0 0 0,1 1 0 0 0,-1 0 0 0 0,0 0 0 0 0,1 0 0 0 0,-1 0 0 0 0,0-1 0 0 0,1 1 0 0 0,-1 0 0 0 0,1 0 0 0 0,-1 0 0 0 0,0 0 0 0 0,1 0 0 0 0,0 0 0 0 0,8 8 0 0 0,-6-5 0 0 0,1 1 0 0 0,3 13 0 0 0,-5-4 0 0 0,-3 28 0 0 0,-1-17-64 0 0,2-22-273 0 0,0-2-138 0 0,0 0-33 0 0,0 0 66 0 0,0 0 152 0 0,0 0-451 0 0,0 0-230 0 0,0 0-1134 0 0,0 0-4378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3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11975 0 0,'0'0'267'0'0,"0"0"42"0"0,0 0 17 0 0,0 0-28 0 0,0 0-58 0 0,0 0 491 0 0,0 0 238 0 0,0 0 45 0 0,0 0-61 0 0,0 0-288 0 0,0 0-121 0 0,3 0-28 0 0,5 1 508 0 0,1-1 0 0 0,0-1 0 0 0,11-2 0 0 0,-18 3-580 0 0,1-1-289 0 0,7 0-138 0 0,3-1-17 0 0,-1 0 0 0 0,-2 1-64 0 0,-8 1-273 0 0,-1 2 73 0 0,1-1 0 0 0,-1 0 1 0 0,1 1-1 0 0,-1-1 0 0 0,0 1 0 0 0,1-1 1 0 0,-1 1-1 0 0,0 0 0 0 0,1 3 0 0 0,-1-5 51 0 0,-1 1 63 0 0,0-1 0 0 0,0 1 0 0 0,1-1-1 0 0,-1 1 1 0 0,0-1 0 0 0,0 1 0 0 0,0-1 0 0 0,0 1 0 0 0,1-1-1 0 0,-1 1 1 0 0,0-1 0 0 0,0 1 0 0 0,0-1 0 0 0,0 1 0 0 0,0 0-1 0 0,0-1 1 0 0,-1 1 0 0 0,1-1 0 0 0,0 1 0 0 0,0 1-765 0 0,0 0-5227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3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8287 0 0,'0'0'382'0'0,"0"0"-8"0"0,0 0-102 0 0,0 0 463 0 0,0 0 234 0 0,0 0 45 0 0,0 0-61 0 0,0 0-288 0 0,0 0-121 0 0,0 0-28 0 0,0 0-4 0 0,0 0 0 0 0,0 0 0 0 0,0 0 0 0 0,0 0 70 0 0,0 0 288 0 0,0-2 122 0 0,2-30 2272 0 0,-1 21-3089 0 0,0 0 1 0 0,0 0-1 0 0,1 0 0 0 0,0 1 1 0 0,8-21-1 0 0,-8 23 115 0 0,1-1 1 0 0,0 1-1 0 0,1 0 0 0 0,0 1 1 0 0,0-1-1 0 0,11-13 0 0 0,-3 9-271 0 0,-12 12-18 0 0,22-27-5 0 0,-22 26 4 0 0,0 1 0 0 0,1-1 0 0 0,-1 1 0 0 0,0 0 0 0 0,1-1 0 0 0,-1 1 0 0 0,1-1 0 0 0,-1 1 0 0 0,1 0 0 0 0,-1 0 0 0 0,1-1 0 0 0,-1 1 0 0 0,1 0 0 0 0,-1 0 0 0 0,1-1 0 0 0,0 1 0 0 0,0 0 0 0 0,-1 0 0 0 0,1 0 0 0 0,0 0 0 0 0,-1 1 0 0 0,1-1 0 0 0,-1 0 0 0 0,1 0 0 0 0,-1 0 0 0 0,1 1 0 0 0,-1-1 0 0 0,1 0 0 0 0,-1 1 0 0 0,1-1 0 0 0,-1 0 0 0 0,1 1 0 0 0,-1-1 0 0 0,0 1 0 0 0,1-1 0 0 0,0 1 0 0 0,0 1 0 0 0,4 8 0 0 0,-2 13 0 0 0,-2-17 0 0 0,-1 21 0 0 0,0-23 0 0 0,1-2 0 0 0,-1 0 0 0 0,-1 1 0 0 0,1-1 0 0 0,0 1 0 0 0,0-1 0 0 0,-2 5 0 0 0,2-7 0 0 0,0 0 0 0 0,0 0 0 0 0,-1 0 0 0 0,1 0 0 0 0,0 0 0 0 0,0 1 0 0 0,0-1 0 0 0,0 0 0 0 0,0 0 0 0 0,0 0 0 0 0,0 0 0 0 0,0 1 0 0 0,-1-1 0 0 0,1 0 0 0 0,0 0 0 0 0,0 0 0 0 0,0 0 0 0 0,0 1 0 0 0,0-1 0 0 0,0 0 0 0 0,0 0 0 0 0,0 0 0 0 0,0 1 0 0 0,0-1 0 0 0,0 0 0 0 0,0 0 0 0 0,0 0 0 0 0,0 0 0 0 0,0 1 0 0 0,1-1 0 0 0,-1 0 0 0 0,0 0 0 0 0,0 0 0 0 0,0 0 0 0 0,0 1 0 0 0,0-1 0 0 0,0 0 0 0 0,0 0 0 0 0,0 0 0 0 0,1 0 0 0 0,-1 0 0 0 0,0 1 0 0 0,0-1 0 0 0,0 0 0 0 0,1 0 0 0 0,5-2 0 0 0,-5 2 0 0 0,12-6 0 0 0,-9 3 0 0 0,-1 0 0 0 0,0 0 0 0 0,0 0 0 0 0,0-1 0 0 0,-1 1 0 0 0,1-1 0 0 0,-1 0 0 0 0,3-4 0 0 0,-2 2 0 0 0,0 0 0 0 0,1 1 0 0 0,5-7 0 0 0,5-4 0 0 0,12-20 0 0 0,-14 20 0 0 0,7-7 0 0 0,-19 23 0 0 0,0-1 0 0 0,0 1 0 0 0,0-1 0 0 0,1 1 0 0 0,-1 0 0 0 0,0-1 0 0 0,1 1 0 0 0,-1-1 0 0 0,0 1 0 0 0,0 0 0 0 0,1-1 0 0 0,-1 1 0 0 0,1 0 0 0 0,-1 0 0 0 0,0-1 0 0 0,1 1 0 0 0,-1 0 0 0 0,1 0 0 0 0,-1-1 0 0 0,0 1 0 0 0,1 0 0 0 0,-1 0 0 0 0,1 0 0 0 0,-1 0 0 0 0,1 0 0 0 0,-1 0 0 0 0,1 0 0 0 0,-1 0 0 0 0,1 0 0 0 0,-1 0 0 0 0,1 0 0 0 0,4 6 0 0 0,-5-6 0 0 0,1 2 0 0 0,1 1 0 0 0,-1-1 0 0 0,0 1 0 0 0,0-1 0 0 0,0 1 0 0 0,-1-1 0 0 0,1 1 0 0 0,-1-1 0 0 0,1 1 0 0 0,-1 0 0 0 0,0-1 0 0 0,0 1 0 0 0,0 0 0 0 0,0 0 0 0 0,-1 4 0 0 0,0 15 0 0 0,2-17 0 0 0,0-3 0 0 0,-1 0 0 0 0,0 0 0 0 0,0 0 0 0 0,0-1 0 0 0,0 1 0 0 0,0 0 0 0 0,-1 0 0 0 0,1 0 0 0 0,-1 0 0 0 0,0 3 0 0 0,-1-1 0 0 0,2 18 0 0 0,3 2-64 0 0,-3-22-273 0 0,0-2-138 0 0,0 0-33 0 0,0 0 65 0 0,2 0 294 0 0,24-9-1093 0 0,-8 2-7268 0 0,-16 6 2518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3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0-180 0 0,0 0 176 0 0,0 0 107 0 0,0 0 22 0 0,0 0 71 0 0,0 0 286 0 0,0 0 124 0 0,1 3 30 0 0,3 12-128 0 0,-2-8-658 0 0,-1 1 0 0 0,1 0 0 0 0,-1-1 0 0 0,-1 1 0 0 0,0 0 0 0 0,0 0 0 0 0,0 0 0 0 0,-1 0 0 0 0,-2 11 0 0 0,3-17-571 0 0,0-2-138 0 0,0 0-33 0 0,0 0-72 0 0,0 0-285 0 0,0 0-126 0 0,0 0-29 0 0,0 0-4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1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6911 0 0,'3'6'67'0'0,"0"-1"-1"0"0,0 0 1 0 0,-1 1 0 0 0,1 0-1 0 0,-1 0 1 0 0,-1 0-1 0 0,1-1 1 0 0,-1 2-1 0 0,0-1 1 0 0,0 8-1 0 0,4 29-991 0 0,9 20 10658 0 0,2 18 3071 0 0,5 55-11156 0 0,1 16-1334 0 0,-18-108-311 0 0,-2 67 0 0 0,-5-56 11 0 0,-2 0 0 0 0,-2-1 0 0 0,-30 105 1 0 0,28-131-130 0 0,-2-1 1 0 0,0 0-1 0 0,-25 40 0 0 0,25-49-212 0 0,-1-1 0 0 0,-1 0 0 0 0,-1 0-1 0 0,0-2 1 0 0,-28 24 0 0 0,-13 2-820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3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6447 0 0,'0'0'142'0'0,"0"0"22"0"0,0 0 13 0 0,0 0 55 0 0,0 0 181 0 0,0 0 78 0 0,0 0 18 0 0,-2 1-66 0 0,-4 2-222 0 0,4-2 166 0 0,2-1 101 0 0,0 0 21 0 0,0 0 3 0 0,0 0 0 0 0,0 0 0 0 0,0 0 0 0 0,0 0 0 0 0,0 0 0 0 0,0 0 0 0 0,0 0 0 0 0,0 0-69 0 0,-1 1-294 0 0,-2 2-81 0 0,0 0 0 0 0,0 0 0 0 0,0-1-1 0 0,0 1 1 0 0,0-1 0 0 0,-8 4 0 0 0,3-2 404 0 0,7-3 37 0 0,-1 1-66 0 0,-3 3-222 0 0,4-4 166 0 0,-4 12 1053 0 0,3-11-1423 0 0,0-1 0 0 0,1 1 1 0 0,-1-1-1 0 0,1 1 0 0 0,-1 0 0 0 0,1 0 0 0 0,0 0 1 0 0,0 0-1 0 0,-1 2 0 0 0,-4 3-24 0 0,-2 2 7 0 0,2 2 0 0 0,-1 1 0 0 0,-1 6 0 0 0,7-17 0 0 0,-18 26 0 0 0,12-17 0 0 0,-1-1 0 0 0,0 1 0 0 0,3 1 0 0 0,0 0 0 0 0,4-9 0 0 0,0 0 0 0 0,0-1 0 0 0,0 1 0 0 0,1 0 0 0 0,-1-1 0 0 0,1 1 0 0 0,-1 0 0 0 0,1 0 0 0 0,0 0 0 0 0,-1 2 0 0 0,1 1 0 0 0,-3 11 0 0 0,4-13 0 0 0,-1-2 0 0 0,1 0 0 0 0,-1 0 0 0 0,0 0 0 0 0,1-1 0 0 0,-1 1 0 0 0,0 0 0 0 0,0 0 0 0 0,1 0 0 0 0,-1 0 0 0 0,0 0 0 0 0,0 0 0 0 0,0-1 0 0 0,0 1 0 0 0,0 0 0 0 0,0 0 0 0 0,0 0 0 0 0,-1 0 0 0 0,1 0 0 0 0,0 1 0 0 0,0 19 0 0 0,1 0 0 0 0,1 0 0 0 0,6 28 0 0 0,-1-9 0 0 0,9 34-817 0 0,-6-36-2186 0 0,-9-33 1165 0 0,3 5-3280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3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8287 0 0,'0'0'191'0'0,"0"0"26"0"0,0 0 9 0 0,0 0 110 0 0,0 0 444 0 0,0 0 196 0 0,0 0 42 0 0,0 0-63 0 0,0 0-290 0 0,0 0-121 0 0,0 0-28 0 0,0 0 66 0 0,0 0 288 0 0,0 0 122 0 0,0 0 28 0 0,0 0 4 0 0,0 0 0 0 0,0 0 0 0 0,0 0 0 0 0,0 0-137 0 0,2 1-583 0 0,8 2-196 0 0,-9-2-31 0 0,0-1 0 0 0,0 1 0 0 0,0 0-1 0 0,0 0 1 0 0,0-1 0 0 0,0 1 0 0 0,0 0 0 0 0,0 0 0 0 0,0 0 0 0 0,0 0 0 0 0,-1 0 0 0 0,1 0 0 0 0,0 1 0 0 0,-1-1 0 0 0,2 2-1 0 0,5 18 669 0 0,-7-20-739 0 0,4 11-4 0 0,-1-1 1 0 0,-1 1-1 0 0,0-1 0 0 0,-1 1 1 0 0,0 0-1 0 0,-2 20 0 0 0,-10 92-2 0 0,10-116-3 0 0,-1 10-130 0 0,0-1 1 0 0,-6 20-1 0 0,3-17-374 0 0,2-10 132 0 0,0 0 0 0 0,0 0 0 0 0,-5 10 0 0 0,5-15 220 0 0,1 1-189 0 0,-2 1 1 0 0,1-1-1 0 0,-1 0 1 0 0,0 0-1 0 0,0-1 1 0 0,-6 7-1 0 0,4-6-168 0 0,4-5 0 0 0,2-1 0 0 0,0 0 0 0 0,0 0 0 0 0,0 0-272 0 0,0 0-1144 0 0,0 0-506 0 0,0 0-102 0 0,0 0-22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3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11975 0 0,'0'0'547'0'0,"0"0"-11"0"0,0 0-203 0 0,0 0 419 0 0,0 0 220 0 0,0 0 42 0 0,0 0-61 0 0,0 0-288 0 0,0 0-121 0 0,0 0-28 0 0,-1 2-72 0 0,-3 13-352 0 0,-3 22 0 0 0,-2 9-104 0 0,-2-4-614 0 0,-7 54 0 0 0,10-56-2324 0 0,7-22 1416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3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15663 0 0,'0'0'356'0'0,"0"0"50"0"0,0 0 20 0 0,0 0-42 0 0,0 0-180 0 0,0 0 176 0 0,0 0 107 0 0,0 0 22 0 0,0 0-66 0 0,1-1-294 0 0,5-4-197 0 0,-5 3-289 0 0,-1 2-138 0 0,0 0-33 0 0,0 0-4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3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15663 0 0,'0'0'719'0'0,"0"0"-20"0"0,0 0-306 0 0,0 0 371 0 0,0 0 209 0 0,0 0 41 0 0,-6-5 643 0 0,3 3 1667 0 0,-1-2-3020 0 0,0-3-196 0 0,4 6 274 0 0,0 1 114 0 0,0 0 15 0 0,0 0-136 0 0,0 0-577 0 0,0 0-248 0 0,0 0-50 0 0,0 0-79 0 0,0 0-286 0 0,0 0-126 0 0,0 0-29 0 0,0 0-4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3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17 215 6447 0 0,'0'0'142'0'0,"0"0"22"0"0,0 0 13 0 0,0 0 55 0 0,0 0 181 0 0,0 0 78 0 0,0 0 18 0 0,0 0 3 0 0,0 0 0 0 0,0 0 0 0 0,0 0 0 0 0,0 0 0 0 0,0 0 0 0 0,0 0 0 0 0,0 0 0 0 0,0 3 68 0 0,0-3-1029 0 0,-1 4 33 0 0,0 0 3961 0 0,0-4-3386 0 0,1 0 0 0 0,0 0 0 0 0,0 0-1 0 0,0 0 1 0 0,-1 0 0 0 0,1 0 0 0 0,0 0 0 0 0,0 0 0 0 0,-1 0-1 0 0,1 0 1 0 0,0 0 0 0 0,0 0 0 0 0,-1 0 0 0 0,1 0 0 0 0,0 0 0 0 0,0 0-1 0 0,-1 0 1 0 0,1 0 0 0 0,0 0 0 0 0,0 0 0 0 0,-1 0 0 0 0,1 0-1 0 0,0 0 1 0 0,0-1 0 0 0,0 1 0 0 0,-1 0 0 0 0,1 0 0 0 0,0 0-1 0 0,0 0 1 0 0,-1-1 0 0 0,1 1-142 0 0,-4-5 556 0 0,3-8-590 0 0,0 9 60 0 0,1-2 142 0 0,-1-1-1 0 0,1 1 1 0 0,1 0 0 0 0,-1 0-1 0 0,1 0 1 0 0,1-7-1 0 0,2 4-32 0 0,0-1-1 0 0,0 1 0 0 0,0 0 0 0 0,9-12 0 0 0,-6 9 101 0 0,-5 7-52 0 0,1 0-1 0 0,0 1 1 0 0,0-1-1 0 0,1 1 1 0 0,-1 0-1 0 0,1 0 1 0 0,0 0 0 0 0,8-6-1 0 0,-2 5-199 0 0,-10 4 0 0 0,1 1 0 0 0,-1 0 0 0 0,1 0 0 0 0,0 0 0 0 0,-1 0 0 0 0,1 0 0 0 0,0 0 0 0 0,-1 0 0 0 0,1 0 0 0 0,0 0 0 0 0,-1 0 0 0 0,1 0 0 0 0,0 0 0 0 0,-1 1 0 0 0,2-1 0 0 0,6 10 0 0 0,-6-6-70 0 0,-1 0 0 0 0,0 0 0 0 0,0 1 0 0 0,0-1 0 0 0,0 0 0 0 0,0 0 0 0 0,-1 1 0 0 0,0-1 0 0 0,0 0-1 0 0,-1 7 1 0 0,-1 7-478 0 0,-6 20-1 0 0,4-21 425 0 0,0-3 124 0 0,0-2 0 0 0,4-5 0 0 0,4-10 0 0 0,3-8 0 0 0,13-40 1 0 0,-14 36 15 0 0,0 1 0 0 0,0 0-1 0 0,14-21 1 0 0,-13 26 323 0 0,-6 8-181 0 0,1-1 0 0 0,-1 1 1 0 0,0-1-1 0 0,1 0 0 0 0,-1 0 0 0 0,0 0 0 0 0,0 0 1 0 0,1-3-1 0 0,-2 5-151 0 0,0-1 0 0 0,0 0 0 0 0,0 1 0 0 0,1-1 0 0 0,-1 0 0 0 0,0 0 0 0 0,0 1 0 0 0,1-1 0 0 0,-1 0 0 0 0,0 1 0 0 0,1-1 0 0 0,-1 1 0 0 0,1-1 0 0 0,-1 0 0 0 0,1 1 0 0 0,-1-1 0 0 0,1 1 0 0 0,-1-1 0 0 0,1 1 0 0 0,-1-1 0 0 0,1 1 0 0 0,0 0 0 0 0,1-1 0 0 0,0 0-10 0 0,7-7 3 0 0,2 3 0 0 0,0 3 0 0 0,0 7 0 0 0,6 7 0 0 0,-14-7 0 0 0,-2-1 0 0 0,1 0 0 0 0,8 17 0 0 0,-8-16-113 0 0,0 0-1 0 0,0 0 1 0 0,-1 0 0 0 0,2 9-1 0 0,-2-7-195 0 0,0-5-199 0 0,-1 1 65 0 0,3 8 294 0 0,-2 0 61 0 0,4 13-2304 0 0,-5-22 1880 0 0,0-2 0 0 0,0 0-68 0 0,0 0-285 0 0,0 0-126 0 0,0 0-29 0 0,0 0-4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3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15663 0 0,'0'0'356'0'0,"0"0"50"0"0,0 0 20 0 0,0 0-42 0 0,2 0-250 0 0,6 0 19 0 0,-6 0 567 0 0,-2 0 249 0 0,0 0 45 0 0,2 1-61 0 0,0 2-674 0 0,1-1-216 0 0,15 2 1919 0 0,-14-2-1970 0 0,-3-2-12 0 0,0 1 0 0 0,1-1 1 0 0,-1 0-1 0 0,1 1 1 0 0,-1-1-1 0 0,1 0 0 0 0,-1 0 1 0 0,1 0-1 0 0,-1 0 1 0 0,0 0-1 0 0,1 0 0 0 0,-1-1 1 0 0,3 1-1 0 0,4-1 0 0 0,-4 1 0 0 0,0 0 0 0 0,0-1 0 0 0,0 1 0 0 0,0-1 0 0 0,0 0 0 0 0,0 0 0 0 0,0-1 0 0 0,0 1 0 0 0,5-4 0 0 0,18-6 0 0 0,-18 8-508 0 0,13-6 625 0 0,-8 1-7260 0 0,-13 7 261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3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8287 0 0,'0'0'382'0'0,"0"0"-8"0"0,0 0-102 0 0,0 0 463 0 0,0 0 234 0 0,0-3 45 0 0,3-13 1244 0 0,0-1 0 0 0,10-28 0 0 0,-9 33-1824 0 0,1 0 0 0 0,0 0 0 0 0,1 1 0 0 0,0 0 0 0 0,1 0 0 0 0,0 1 1 0 0,1-1-1 0 0,0 2 0 0 0,0-1 0 0 0,1 1 0 0 0,0 0 0 0 0,11-7 0 0 0,-18 15 0 0 0,-1 0-407 0 0,-1 1-1 0 0,0 0 1 0 0,1-1 0 0 0,-1 1-1 0 0,1 0 1 0 0,-1-1 0 0 0,1 1-1 0 0,-1 0 1 0 0,1 0 0 0 0,-1-1-1 0 0,1 1 1 0 0,-1 0 0 0 0,1 0 0 0 0,-1 0-1 0 0,1 0 1 0 0,-1 0 0 0 0,1 0-1 0 0,-1 0 1 0 0,1 0 0 0 0,-1 0-1 0 0,1 0 1 0 0,-1 0 0 0 0,1 0-1 0 0,0 0 1 0 0,9 6-11 0 0,0 6-16 0 0,-7-8 0 0 0,2 8 0 0 0,-3 17 0 0 0,-3-8 0 0 0,1-17 0 0 0,-6 12 0 0 0,6-16 0 0 0,0 1 0 0 0,0-1 0 0 0,0 0 0 0 0,0 0 0 0 0,0 0 0 0 0,-1 0 0 0 0,1 1 0 0 0,0-1 0 0 0,0 0 0 0 0,0 0 0 0 0,0 0 0 0 0,0 0 0 0 0,0 1 0 0 0,0-1 0 0 0,0 0 0 0 0,0 0 0 0 0,0 0 0 0 0,0 0 0 0 0,0 1 0 0 0,0-1 0 0 0,0 0 0 0 0,0 0 0 0 0,0 0 0 0 0,0 0 0 0 0,0 1 0 0 0,0-1 0 0 0,0 0 0 0 0,0 0 0 0 0,1 0 0 0 0,-1 0 0 0 0,0 1 0 0 0,0-1 0 0 0,0 0 0 0 0,0 0 0 0 0,0 0 0 0 0,0 0 0 0 0,1 0 0 0 0,-1 0 0 0 0,0 1 0 0 0,7-4 0 0 0,7-9 0 0 0,-8 6 0 0 0,-1-1 0 0 0,0 0 0 0 0,6-9 0 0 0,12-17 0 0 0,0 9 0 0 0,-11 14-14 0 0,-9 9 22 0 0,-1 1 70 0 0,-1-1 293 0 0,-1 1 117 0 0,0 0 21 0 0,0 0-66 0 0,1 3-294 0 0,6 32-110 0 0,-5-25-264 0 0,0-1 1 0 0,0 1-1 0 0,0 14 0 0 0,-1-14-86 0 0,2 20-3230 0 0,-1-30 1292 0 0,11 2-3072 0 0,2-3-1317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3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17503 0 0,'0'0'399'0'0,"0"0"60"0"0,0 0 21 0 0,-1 2-59 0 0,-2 15-253 0 0,0-13-182 0 0,0-2 21 0 0,-4 8 810 0 0,1 1 0 0 0,0-1 0 0 0,1 1-1 0 0,0 0 1 0 0,0 0 0 0 0,1 1 0 0 0,1-1 0 0 0,0 1-1 0 0,-2 13 1 0 0,5-12-817 0 0,2-4-61 0 0,-1-7-265 0 0,-1-2-140 0 0,0 0-41 0 0,0 0-209 0 0,0 0-857 0 0,0 0-379 0 0,0 0-80 0 0,0 0-15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3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13823 0 0,'0'0'315'0'0,"0"0"45"0"0,0 0 21 0 0,0 0-49 0 0,0 0-81 0 0,0 0 481 0 0,0 0 237 0 0,0 0 45 0 0,0 0-129 0 0,0 3-581 0 0,-1 63 1799 0 0,2-31-2101 0 0,-2 15-2 0 0,0-26 0 0 0,0 0 0 0 0,2 0 0 0 0,1 0 0 0 0,1 0 0 0 0,8 34 0 0 0,-4-34-16 0 0,-1-4-524 0 0,14 35-1 0 0,-17-50 229 0 0,-1 0 0 0 0,1 0 0 0 0,0 0 1 0 0,0 0-1 0 0,0-1 0 0 0,1 1 0 0 0,0-1 0 0 0,0 0 0 0 0,0 0 0 0 0,0-1 0 0 0,8 6 0 0 0,0-3-712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5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78 122 3223 0 0,'0'0'143'0'0,"-1"2"-3"0"0,-25 22 84 0 0,25-23 783 0 0,-12 5 2958 0 0,12-4-3579 0 0,-1 0-237 0 0,-12 5-131 0 0,6-5 9 0 0,6-2 104 0 0,2 0 15 0 0,0 0-2 0 0,0 0 51 0 0,0 0 212 0 0,0 0 89 0 0,-6-2 2703 0 0,3 1 1603 0 0,3-7-5277 0 0,0 3 511 0 0,0 3-28 0 0,1 0 0 0 0,-1 1 1 0 0,0-1-1 0 0,1 0 0 0 0,-1 0 1 0 0,1 1-1 0 0,-1-1 0 0 0,1 0 0 0 0,0 1 1 0 0,0-1-1 0 0,0 1 0 0 0,0-1 1 0 0,0 1-1 0 0,2-3 0 0 0,12-18 68 0 0,-10 16-62 0 0,-2 2-7 0 0,0 0-1 0 0,0 1 0 0 0,0-1 1 0 0,1 1-1 0 0,-1 0 1 0 0,1 0-1 0 0,6-4 1 0 0,26-17 73 0 0,12-8 212 0 0,-46 31-214 0 0,19-7 410 0 0,-18 8-376 0 0,-3 0 0 0 0,0 0 0 0 0,5 1 35 0 0,-4-1-132 0 0,-1-1 0 0 0,0 1 0 0 0,0 0-1 0 0,1 0 1 0 0,-1 0 0 0 0,0 0 0 0 0,0 0-1 0 0,1 0 1 0 0,-1 0 0 0 0,0 0-1 0 0,0 0 1 0 0,1 0 0 0 0,-1 0 0 0 0,0 0-1 0 0,0 0 1 0 0,1 0 0 0 0,-1 0 0 0 0,0 0-1 0 0,0 0 1 0 0,1 1 0 0 0,-1-1-1 0 0,0 0 1 0 0,0 0 0 0 0,1 0 0 0 0,-1 0-1 0 0,0 0 1 0 0,0 1 0 0 0,0-1 0 0 0,1 0-1 0 0,-1 0 1 0 0,0 0 0 0 0,0 0-1 0 0,0 1 1 0 0,2 1 10 0 0,-1-1 0 0 0,0 1 0 0 0,0 0 0 0 0,0-1 0 0 0,-1 1 0 0 0,1 0 0 0 0,0 0 0 0 0,-1 0-1 0 0,1-1 1 0 0,0 5 0 0 0,-1 2-7 0 0,-1 1-1 0 0,0-1 1 0 0,-2 9-1 0 0,-7 26-2 0 0,-37 112 1686 0 0,24-87-977 0 0,-25 56-243 0 0,42-105-458 0 0,1-1 0 0 0,1 1-1 0 0,-3 33 1 0 0,7-38-15 0 0,0 0 1 0 0,1 0-1 0 0,1-1 1 0 0,0 1 0 0 0,1-1-1 0 0,0 1 1 0 0,6 14-1 0 0,-1-7-8 0 0,8 43 0 0 0,-16-61 4 0 0,0 1 0 0 0,1-1 0 0 0,0 1 0 0 0,0-1-1 0 0,0 0 1 0 0,0 0 0 0 0,2 4 0 0 0,0 1 18 0 0,2 4-11 0 0,-1-3 0 0 0,-3-8-4 0 0,1-1 1 0 0,-1 0 0 0 0,1 1-1 0 0,-1-1 1 0 0,1 0 0 0 0,-1 0-1 0 0,1 1 1 0 0,-1-1-1 0 0,1 0 1 0 0,-1-1 0 0 0,1 1-1 0 0,-1 0 1 0 0,3-1-1 0 0,-1 0-5 0 0,-1 0 0 0 0,1 0-1 0 0,-1 0 1 0 0,1 0-1 0 0,-1 0 1 0 0,1-1-1 0 0,-1 1 1 0 0,0-1 0 0 0,0 0-1 0 0,0 0 1 0 0,0 0-1 0 0,2-2 1 0 0,21-30 44 0 0,-15 19-38 0 0,119-188-8 0 0,-83 131-16 0 0,11-21-67 0 0,83-138 103 0 0,-106 177-5 0 0,-13 22 56 0 0,-20 30-6 0 0,-1 2-1 0 0,0 0 0 0 0,0-2 0 0 0,2-4 0 0 0,-2 3-11 0 0,0-4-53 0 0,0 6-53 0 0,-1 0 0 0 0,-2-4 42 0 0,2 5 11 0 0,1 0-1 0 0,0 0 1 0 0,-1 0-1 0 0,1 0 1 0 0,0 0-1 0 0,-1 0 1 0 0,1 1-1 0 0,0-1 1 0 0,-1 0-1 0 0,1 0 1 0 0,0 0-1 0 0,-1 0 1 0 0,1 1-1 0 0,0-1 1 0 0,-1 0-1 0 0,1 0 1 0 0,0 1-1 0 0,0-1 1 0 0,-1 0-1 0 0,1 0 1 0 0,0 1-1 0 0,-9 11-29 0 0,1 0-1 0 0,0 1 0 0 0,1-1 1 0 0,1 2-1 0 0,0-1 0 0 0,1 0 1 0 0,-6 23-1 0 0,-37 132 31 0 0,17-34 243 0 0,-3 17 511 0 0,28-109-648 0 0,2 7-38 0 0,2-39-20 0 0,2-3-58 0 0,2 18 302 0 0,4 10-281 0 0,0 2 64 0 0,-3-34-33 0 0,13-1 19 0 0,-11-5-28 0 0,-3 1-9 0 0,4-2 5 0 0,0-1 1 0 0,0 0-1 0 0,-1 0 1 0 0,1-1-1 0 0,-1 0 1 0 0,0 0-1 0 0,-1 0 1 0 0,5-7-1 0 0,18-23 47 0 0,-13 21-44 0 0,15-24 0 0 0,-6 7-16 0 0,-20 27-16 0 0,13-15 0 0 0,-14 17 13 0 0,16-7 49 0 0,-16 9-9 0 0,10-2 102 0 0,-8 2-120 0 0,-3 1-35 0 0,-1 0-1 0 0,1-1 1 0 0,0 1 0 0 0,-1 0-1 0 0,1 0 1 0 0,0 0 0 0 0,0 0-1 0 0,-1 0 1 0 0,1 0-1 0 0,0 0 1 0 0,0 0 0 0 0,-1 0-1 0 0,2 1 1 0 0,2 0-41 0 0,8 2 25 0 0,1 4 4 0 0,-1 4-36 0 0,-8-6 32 0 0,0 1-1 0 0,0 0 1 0 0,0 0-1 0 0,5 13 1 0 0,-4-10 11 0 0,-2-2-8 0 0,-1-3-12 0 0,2 22 10 0 0,-2-17 15 0 0,-1-6 0 0 0,0 0 0 0 0,0 0 0 0 0,-1 0 0 0 0,1 0 0 0 0,-1 0 0 0 0,0 0 0 0 0,0 0 0 0 0,0 0 0 0 0,-1 0 0 0 0,0 5 0 0 0,-16 97 272 0 0,14-93-256 0 0,2-6-16 0 0,6-9 0 0 0,5-8 0 0 0,4-9 12 0 0,11-24 0 0 0,-15 26 2 0 0,1 0-1 0 0,15-20 0 0 0,-20 29-13 0 0,1 1 0 0 0,0 1 0 0 0,0-1 0 0 0,1 1 0 0 0,0 0 0 0 0,0 1 0 0 0,1 0 0 0 0,17-9 0 0 0,-9 6 0 0 0,-8 7 0 0 0,4 0 0 0 0,-11 2-4 0 0,0 0 0 0 0,0-1-1 0 0,0 1 1 0 0,1 0-1 0 0,-1 0 1 0 0,0 0-1 0 0,0 1 1 0 0,1-1-1 0 0,-1 0 1 0 0,0 1-1 0 0,3 0 1 0 0,9 6-8 0 0,-11-3 14 0 0,-2-2-3 0 0,1 1 1 0 0,0-1 0 0 0,0 0 0 0 0,0 1 0 0 0,0-1 0 0 0,-1 1 0 0 0,1 0 0 0 0,-1-1 0 0 0,1 1 0 0 0,0 4 0 0 0,1 0 0 0 0,-1-1 0 0 0,1 0 0 0 0,-1 1 0 0 0,0-1 0 0 0,-1 0 0 0 0,0 1 0 0 0,0-1 0 0 0,0 1 0 0 0,-1 0 0 0 0,0 11 0 0 0,0 25 0 0 0,0-41 0 0 0,1 0 0 0 0,-1 0 0 0 0,-1 0 0 0 0,1 0 0 0 0,0 0 0 0 0,-1 0 0 0 0,1 0 0 0 0,-1 0 0 0 0,-1 3 0 0 0,-6 21 0 0 0,5-15 0 0 0,1 2 0 0 0,1-3-15 0 0,1-8-57 0 0,0-2-10 0 0,0 0-6 0 0,2-1 75 0 0,0 1 0 0 0,0-1 0 0 0,0 0 0 0 0,0 0 0 0 0,0-1 0 0 0,-1 1 0 0 0,1 0 0 0 0,0-1 0 0 0,2-1 0 0 0,1-1-19 0 0,2-2 22 0 0,1 0-4 0 0,0 0 1 0 0,0 0 0 0 0,-1-1-1 0 0,11-12 1 0 0,13-19-10 0 0,14-18-18 0 0,-34 41 41 0 0,1 1 0 0 0,20-18 0 0 0,2-3 0 0 0,-22 24 0 0 0,-9 8 2 0 0,0 1-1 0 0,0-1 1 0 0,0 0 0 0 0,0 0-1 0 0,0 0 1 0 0,-1-1 0 0 0,3-3-1 0 0,-4 5 67 0 0,-1 2 20 0 0,-1 12-72 0 0,0 1 0 0 0,-1-1 0 0 0,0-1-1 0 0,-1 1 1 0 0,-6 18 0 0 0,7-23-16 0 0,-3 7 0 0 0,2 0 0 0 0,0 0 0 0 0,1 0 0 0 0,0 0 0 0 0,1 0 0 0 0,0 0 0 0 0,1 0 0 0 0,1 1 0 0 0,5 25 0 0 0,-3-22-6 0 0,-2-14-12 0 0,8 11-23 0 0,-9-15-61 0 0,0 1 0 0 0,1 0 0 0 0,-1-1 0 0 0,0 1 1 0 0,0-1-1 0 0,0 1 0 0 0,1-1 0 0 0,-1 1 0 0 0,0-1 1 0 0,1 1-1 0 0,-1-1 0 0 0,0 1 0 0 0,1-1 0 0 0,-1 1 0 0 0,1-1 1 0 0,-1 0-1 0 0,1 1 0 0 0,-1-1 0 0 0,1 0 0 0 0,0 1 1 0 0,2-11-2958 0 0,-2-6-4735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4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11975 0 0,'0'0'267'0'0,"0"0"42"0"0,0 0 17 0 0,0 0-28 0 0,2 0-196 0 0,4 0 116 0 0,1 0 1229 0 0,10 1 7877 0 0,-11 2-9151 0 0,-4-2 339 0 0,0 1-349 0 0,0-1 1 0 0,-1 1-1 0 0,1 0 0 0 0,0-1 1 0 0,-1 1-1 0 0,0 0 0 0 0,1 0 1 0 0,-1 0-1 0 0,0 0 0 0 0,0 1 0 0 0,2 3 1 0 0,-3-5-76 0 0,5 12-15 0 0,0 0-1 0 0,-1 1 1 0 0,0 0 0 0 0,-1 0-1 0 0,2 23 1 0 0,-3-13-13 0 0,-2-1 0 0 0,-3 39 0 0 0,0-47-233 0 0,-1 1 0 0 0,0-1 0 0 0,-1-1 0 0 0,0 1 0 0 0,-1-1 0 0 0,-1 0 0 0 0,-16 25 0 0 0,22-38-9 0 0,-14 19-931 0 0,14-18 636 0 0,0-1 1 0 0,0 0-1 0 0,0 0 1 0 0,0-1 0 0 0,-1 1-1 0 0,1 0 1 0 0,0 0-1 0 0,-1-1 1 0 0,-1 2-1 0 0,-7 0-7031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4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0,'0'0'719'0'0,"0"0"-20"0"0,0 0-306 0 0,0 0 371 0 0,0 0 209 0 0,0 0 41 0 0,0 0-61 0 0,0 0-288 0 0,1 2-121 0 0,0 1-364 0 0,0 1 1 0 0,0 0-1 0 0,-1-1 0 0 0,1 1 1 0 0,-1 7-1 0 0,3 15-130 0 0,-2-18 167 0 0,0 0 0 0 0,-1-1 0 0 0,0 14 0 0 0,1 15 798 0 0,0-5-830 0 0,-1-25-245 0 0,0 0 0 0 0,0 0 0 0 0,1 0-1 0 0,0 0 1 0 0,0 0 0 0 0,2 6 0 0 0,0 1-336 0 0,1-1-1961 0 0,-1-5-2593 0 0,3 3-2570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4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31 15663 0 0,'0'0'719'0'0,"-6"6"230"0"0,3-5-722 0 0,1 1 0 0 0,0 0 0 0 0,-1-1 0 0 0,1 0 0 0 0,-1 0 0 0 0,0 0 0 0 0,1 0 0 0 0,-1 0 0 0 0,0 0 0 0 0,0 0 0 0 0,1-1 0 0 0,-1 0 0 0 0,-5 1 0 0 0,-15 2 3539 0 0,19-2-3505 0 0,1-1 0 0 0,-1 0 0 0 0,0 0-1 0 0,1-1 1 0 0,-1 1 0 0 0,1-1 0 0 0,-1 1 0 0 0,1-1-1 0 0,0 0 1 0 0,-1-1 0 0 0,1 1 0 0 0,-6-3 0 0 0,8 3 121 0 0,1 1 114 0 0,0 0 15 0 0,-1-16-788 0 0,-3-1-5087 0 0,5 7 3829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4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13823 0 0,'0'0'315'0'0,"0"0"45"0"0,0 0 21 0 0,0 0-49 0 0,2 0-220 0 0,11-2-97 0 0,4-3 841 0 0,-15 4 113 0 0,0 0-530 0 0,1-1 0 0 0,0 0-1 0 0,0 1 1 0 0,-1-1 0 0 0,5 0-1 0 0,-5 1 106 0 0,22-4 588 0 0,-16 4-1132 0 0,19 2 0 0 0,-11 0 0 0 0,22 3 0 0 0,-30-2 0 0 0,-5-1 0 0 0,1-1 0 0 0,-1 1 0 0 0,0-1 0 0 0,0 0 0 0 0,0 0 0 0 0,0 0 0 0 0,5-1 0 0 0,1 1 0 0 0,35-6 0 0 0,-36 3 0 0 0,-6 2 0 0 0,0 0 0 0 0,1 1 0 0 0,-1-1 0 0 0,0 1 0 0 0,1-1 0 0 0,-1 1 0 0 0,0 0 0 0 0,1 0 0 0 0,-1 0 0 0 0,1 0 0 0 0,3 1 0 0 0,24 0 72 0 0,40-2 1904 0 0,-61 0-1976 0 0,-6 1 0 0 0,1-1 0 0 0,-1 1 0 0 0,1 1 0 0 0,-1-1 0 0 0,1 0 0 0 0,-1 1 0 0 0,0 0 0 0 0,4 1 0 0 0,36 3 0 0 0,-35-4 0 0 0,0 0 0 0 0,0 0 0 0 0,1-1 0 0 0,10 0 0 0 0,3-4 0 0 0,21-5 0 0 0,-15 3 0 0 0,0 2 0 0 0,30-2 0 0 0,99 1 1883 0 0,-52-2-1718 0 0,-77 3-165 0 0,-17 4 0 0 0,-6 0 0 0 0,0-1 0 0 0,0 1 0 0 0,0-1 0 0 0,0 0 0 0 0,8-2 0 0 0,-4 0 0 0 0,-4 1 0 0 0,-1 1 0 0 0,1 0 0 0 0,0 1 0 0 0,-1-1 0 0 0,1 1 0 0 0,5 0 0 0 0,104-2 2048 0 0,-106 2-2048 0 0,28-5 0 0 0,-5 1 0 0 0,-4 2 0 0 0,41-4 0 0 0,-28-2 0 0 0,67-5 0 0 0,-12-6 1883 0 0,-61 8-1718 0 0,-13 7-165 0 0,15-3 0 0 0,10-2 0 0 0,50-3 0 0 0,-76 12 0 0 0,7-5 0 0 0,-18 4 0 0 0,0 1 0 0 0,-1 0 0 0 0,1 0 0 0 0,1 0 0 0 0,-1-1 0 0 0,-2-1 72 0 0,-6 1 299 0 0,-1 1 117 0 0,0 0 21 0 0,0 0-134 0 0,0 0-577 0 0,0 0-248 0 0,0 0-50 0 0,0 0-11 0 0,-12 5-1707 0 0,0-1-4944 0 0,1-3-1626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4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68 182 10135 0 0,'0'0'231'0'0,"0"0"29"0"0,0 0 19 0 0,0 0 105 0 0,0 0 410 0 0,0 0 184 0 0,0 0 40 0 0,0 0-63 0 0,0 0-290 0 0,0 0-121 0 0,0 0-28 0 0,0 0-4 0 0,0 0 0 0 0,0 0 0 0 0,-2-1 0 0 0,-5-1 0 0 0,5 2 0 0 0,0-1 0 0 0,-16-4 1024 0 0,16 4-1024 0 0,2 1 0 0 0,-2-1 0 0 0,-22-16 1024 0 0,23 16-1092 0 0,0-1-289 0 0,-6-12-134 0 0,8 9-23 0 0,0 3 0 0 0,-1-3 2 0 0,1 0 0 0 0,-1 1 0 0 0,1-1 0 0 0,0 1 0 0 0,1-1 0 0 0,-1 1 0 0 0,1 0 0 0 0,3-8 0 0 0,-4 12 0 0 0,1-5 0 0 0,0 1-1 0 0,1-1 1 0 0,-1 1 0 0 0,1 0-1 0 0,0 0 1 0 0,6-5 0 0 0,-3 2 74 0 0,12-8 1467 0 0,-17 14-1991 0 0,-1 1-50 0 0,0 0 126 0 0,1 0 477 0 0,-1-1-1 0 0,1 1 1 0 0,-1-1-1 0 0,1 1 1 0 0,-1-1-1 0 0,1 1 1 0 0,-1 0 0 0 0,1-1-1 0 0,0 1 1 0 0,-1 0-1 0 0,1 0 1 0 0,-1-1-1 0 0,1 1 1 0 0,0 0-1 0 0,-1 0 1 0 0,2 0-1 0 0,-1 1-130 0 0,0-1 0 0 0,0 1 0 0 0,0 0 1 0 0,0 0-1 0 0,0 0 0 0 0,-1 0 0 0 0,1 0 0 0 0,0 0 0 0 0,-1 0 0 0 0,1 0 0 0 0,0 0 1 0 0,-1 0-1 0 0,1 0 0 0 0,-1 0 0 0 0,0 0 0 0 0,1 0 0 0 0,-1 1 0 0 0,0-1 0 0 0,1 0 1 0 0,-1 0-1 0 0,0 0 0 0 0,0 2 0 0 0,0 1-191 0 0,1 2-42 0 0,-1-5-92 0 0,-4 23-149 0 0,1 4 502 0 0,4-19 0 0 0,3-7 0 0 0,2-6 0 0 0,-1 1 0 0 0,0-1 0 0 0,-1 0 0 0 0,1 0 0 0 0,-1-1 0 0 0,6-6 0 0 0,-7 8 0 0 0,-1-1 0 0 0,1 0 0 0 0,-1 1 0 0 0,0-1 0 0 0,0 0 0 0 0,0 0 0 0 0,-1 0 0 0 0,2-7 0 0 0,-3 11 0 0 0,2-17 0 0 0,0 12 0 0 0,6-7 0 0 0,-3 6 64 0 0,-4 4 273 0 0,-1 2 138 0 0,0 0 33 0 0,2 2-133 0 0,0 0-641 0 0,0 1 1 0 0,0 0-1 0 0,0 0 1 0 0,-1-1-1 0 0,3 7 0 0 0,3 8 158 0 0,-5-13 54 0 0,3 18 51 0 0,-3 5 3 0 0,1-12 0 0 0,-2-4-72 0 0,-1-8-299 0 0,0-3-117 0 0,0 0-21 0 0,0 0 66 0 0,3 1 294 0 0,12 4-443 0 0,-10-7 147 0 0,-4 2 179 0 0,12-6-3761 0 0,-11 5-2795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4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11975 0 0,'0'0'547'0'0,"0"0"-11"0"0,3 0-344 0 0,6 0 39 0 0,19 5 3825 0 0,-26-5-2659 0 0,-2 0-574 0 0,2 1-250 0 0,6 0 26 0 0,0 1 1 0 0,0 0-1 0 0,0 1 1 0 0,-1 0 0 0 0,12 6-1 0 0,-17-8-87 0 0,-2-1 0 0 0,0 0-68 0 0,1 30-272 0 0,-5-11-172 0 0,0-15 0 0 0,1-1 0 0 0,-6 8 0 0 0,0 0 0 0 0,-1-1 0 0 0,-18 14 0 0 0,-13 13 0 0 0,31-27 0 0 0,4-2 0 0 0,15-10-64 0 0,31-16-1367 0 0,-17 3-3323 0 0,-21 14 3219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4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15663 0 0,'0'0'356'0'0,"0"0"50"0"0,0 0 20 0 0,0 0-42 0 0,-1 2-250 0 0,-9 14 361 0 0,5-8 438 0 0,1 0 0 0 0,-1 0 0 0 0,1 0 0 0 0,1 1 0 0 0,-6 17 0 0 0,8-21-912 0 0,0-3-20 0 0,1 1 1 0 0,-1 0-1 0 0,1-1 0 0 0,-1 1 1 0 0,1 0-1 0 0,0 0 0 0 0,1 3 1 0 0,-1 4-1 0 0,-1-6-1 0 0,5 19 0 0 0,2 1-267 0 0,-5-22-201 0 0,-1 0-1 0 0,1 0 0 0 0,0 0 0 0 0,0 0 0 0 0,0-1 0 0 0,0 1 1 0 0,0 0-1 0 0,2 1 0 0 0,-1 1-631 0 0,-1-3-946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4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17503 0 0,'0'0'803'0'0,"0"0"-18"0"0,0 0-358 0 0,0 0 341 0 0,0 0 205 0 0,-2 1 40 0 0,-5 3-59 0 0,5-3-289 0 0,2-1-121 0 0,0 0-28 0 0,-2 1-4 0 0,0 0-1135 0 0,-8 2 2619 0 0,6-2-4621 0 0,1 0-3707 0 0,3-1-1380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5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6447 0 0,'0'0'142'0'0,"0"0"22"0"0,0 0 13 0 0,0 0 123 0 0,0 0 468 0 0,0 0 205 0 0,0 0 41 0 0,0 0-129 0 0,0 0-506 0 0,0 0 37 0 0,0 0 80 0 0,0 0 14 0 0,0 0 2 0 0,0 0 0 0 0,0 0 0 0 0,0 0 0 0 0,0 0-69 0 0,0 0-222 0 0,0 0 166 0 0,0 0 101 0 0,0 0 21 0 0,0 0 3 0 0,0 0 0 0 0,-2 1 0 0 0,0 0-479 0 0,-2-1 287 0 0,0 1-1 0 0,1 0 0 0 0,0 1 0 0 0,-1-1 0 0 0,-3 2 1 0 0,1 1 3 0 0,1 1-1 0 0,-1-1 1 0 0,-8 10 0 0 0,-2 4 1045 0 0,14-17-925 0 0,1 1-294 0 0,-6 6-133 0 0,-1 2-16 0 0,2 0 0 0 0,3-5 6 0 0,0 0 0 0 0,1 0 0 0 0,-1 0-1 0 0,-1 7 1 0 0,-1-1 408 0 0,4-10-325 0 0,1 0-1 0 0,-1 0 1 0 0,1 0 0 0 0,-1 0-1 0 0,1 0 1 0 0,-1 0 0 0 0,1 0 0 0 0,-1 0-1 0 0,1 0 1 0 0,0 0 0 0 0,-1 2 0 0 0,-5 24 435 0 0,0-8-520 0 0,1 0 0 0 0,1 1 0 0 0,-2 30 0 0 0,6-37-4 0 0,-1-4 0 0 0,1 0 0 0 0,-4 16 0 0 0,1 21 0 0 0,-7 42 0 0 0,11-62 0 0 0,0-21 0 0 0,-1-3 0 0 0,1-1 0 0 0,-1 1 0 0 0,0 0 0 0 0,1-1 0 0 0,-1 1 0 0 0,0 0 0 0 0,0-1 0 0 0,0 1 0 0 0,0 0 0 0 0,0-1 0 0 0,-1 1 0 0 0,1 1 0 0 0,-4 10 0 0 0,0-1 0 0 0,2-2-64 0 0,2-8-273 0 0,0-2-138 0 0,0 0-33 0 0,0 0-72 0 0,0 0-285 0 0,0 0-126 0 0,0 0-1257 0 0,0 0-4916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8287 0 0,'0'0'191'0'0,"0"0"26"0"0,0 0 9 0 0,0 0 110 0 0,0 0 444 0 0,0 0 196 0 0,0 0 42 0 0,0 0-63 0 0,0 0-290 0 0,0 0-121 0 0,0 0-28 0 0,0 0-4 0 0,0-2 0 0 0,6-15 1057 0 0,4-20 958 0 0,-10 33-2161 0 0,1 0 0 0 0,1 0 0 0 0,-1 0 1 0 0,0 0-1 0 0,1 0 0 0 0,0 0 0 0 0,0 1 0 0 0,0-1 0 0 0,3-3 0 0 0,6-10 1093 0 0,1-4-843 0 0,-6 15-616 0 0,2 13 0 0 0,0 5 0 0 0,-2 0 0 0 0,-2 2 0 0 0,-1 0 0 0 0,2-5 0 0 0,-1-8 0 0 0,1-5 0 0 0,4-4 0 0 0,5-8 0 0 0,-12 11 0 0 0,0 1 0 0 0,0-1 0 0 0,1 1 0 0 0,-1 0 0 0 0,6-6 0 0 0,-2 0 0 0 0,2 3 0 0 0,-8 7 0 0 0,1-1 0 0 0,-1 1 0 0 0,1 0 0 0 0,-1 0 0 0 0,1 0 0 0 0,-1 0 0 0 0,1 0 0 0 0,-1 0 0 0 0,1 0 0 0 0,0 0 0 0 0,-1 0 0 0 0,1 0 0 0 0,-1 0 0 0 0,1 0 0 0 0,-1 0 0 0 0,1 1 0 0 0,0-1 0 0 0,10 8 0 0 0,-4 2 0 0 0,-1 4 0 0 0,-3-1 0 0 0,0-1-201 0 0,-3-10-850 0 0,0-2-385 0 0,0 0-806 0 0,0 0-3078 0 0,0 0-1318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2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88 17919 0 0,'0'0'712'0'0,"0"-2"100"0"0,-1-3-515 0 0,0 0 0 0 0,1 0 0 0 0,-2 0 0 0 0,1 0 0 0 0,0 0 0 0 0,-1 0 0 0 0,0 1 0 0 0,0-1 0 0 0,-1 1 0 0 0,1-1 0 0 0,-6-7 0 0 0,7 11-300 0 0,0 0 1 0 0,0 0-1 0 0,0-1 0 0 0,0 1 1 0 0,0 0-1 0 0,-1 0 0 0 0,1 0 0 0 0,0 0 1 0 0,0 0-1 0 0,-1 0 0 0 0,1 0 1 0 0,0 1-1 0 0,-1-1 0 0 0,1 0 0 0 0,-1 1 1 0 0,1-1-1 0 0,-1 1 0 0 0,1 0 0 0 0,-3-1 1 0 0,-2 0-67 0 0,2 0 7 0 0,-1 1 0 0 0,1-1 0 0 0,0 0-1 0 0,-1 1 1 0 0,1 0 0 0 0,-1 0 0 0 0,1 1-1 0 0,0-1 1 0 0,-1 1 0 0 0,1 0 0 0 0,0 0-1 0 0,0 0 1 0 0,0 0 0 0 0,-1 1-1 0 0,1 0 1 0 0,1 0 0 0 0,-1 0 0 0 0,0 0-1 0 0,-5 4 1 0 0,-8 7-2 0 0,0 1 0 0 0,1 0 0 0 0,1 1 0 0 0,-22 27 0 0 0,34-38 97 0 0,1-1 0 0 0,-1 1 0 0 0,1 1 0 0 0,0-1 0 0 0,-1 0 0 0 0,2 0 0 0 0,-3 8 0 0 0,3-9 71 0 0,0-1 0 0 0,1 0-84 0 0,-1 1-1 0 0,0-1 1 0 0,1 0-1 0 0,0 0 1 0 0,0 0-1 0 0,-1 1 1 0 0,1-1-1 0 0,0 0 1 0 0,1 0-1 0 0,-1 1 1 0 0,0-1-1 0 0,1 0 1 0 0,-1 0-1 0 0,1 0 1 0 0,1 3-1 0 0,6 4 68 0 0,-2-6-80 0 0,-1 0 0 0 0,1 0 0 0 0,0-1 0 0 0,0 1 1 0 0,0-1-1 0 0,0-1 0 0 0,0 1 0 0 0,0-1 0 0 0,0 0 0 0 0,1-1 0 0 0,-1 1 1 0 0,0-1-1 0 0,9-1 0 0 0,-3 2 94 0 0,-1 0 1 0 0,0 0 0 0 0,0 1-1 0 0,1 1 1 0 0,-2 0-1 0 0,1 0 1 0 0,0 1-1 0 0,-1 1 1 0 0,1 0 0 0 0,12 8-1 0 0,1 5 218 0 0,-22-17-246 0 0,-1 1-52 0 0,-1 0 0 0 0,1 0 0 0 0,0 0 1 0 0,0 0-1 0 0,-1 0 0 0 0,1 0 0 0 0,2 2 0 0 0,3 8 51 0 0,1 26 351 0 0,-8-35-390 0 0,1 0 1 0 0,-1-1-1 0 0,1 1 0 0 0,-1 0 0 0 0,0-1 1 0 0,0 1-1 0 0,0-1 0 0 0,0 0 0 0 0,-1 1 0 0 0,1-1 1 0 0,-1 0-1 0 0,-2 4 0 0 0,-1-1 9 0 0,0 0 0 0 0,-1 0-1 0 0,1 0 1 0 0,-1-1 0 0 0,0 1 0 0 0,0-1-1 0 0,-1-1 1 0 0,1 1 0 0 0,-11 3-1 0 0,-19 11-18 0 0,33-16-28 0 0,-8 5-19 0 0,0 0 1 0 0,-1-1-1 0 0,0 0 1 0 0,0-1 0 0 0,-1 0-1 0 0,-18 4 1 0 0,22-8-77 0 0,7-1-108 0 0,2 0-19 0 0,0 0 3 0 0,0 0-107 0 0,0 0-446 0 0,0 0-191 0 0,4-11-1096 0 0,-2 8 1609 0 0,1-1 0 0 0,0 1 0 0 0,0 0 0 0 0,0 0 0 0 0,0 0 0 0 0,0 1 0 0 0,6-5 0 0 0,-2 3-718 0 0,12-9-4618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5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 3223 0 0,'-1'22'288'0'0,"-1"-9"-288"0"0,2-13 0 0 0,0 0 0 0 0,0 0 4880 0 0,0 0 920 0 0,0 0 184 0 0,15 4 40 0 0,-15-4-4768 0 0,15-3-952 0 0,-15 3-192 0 0,13-6-40 0 0,-3-5-480 0 0,-1-2-96 0 0,-2-1-16 0 0,-1-2-6616 0 0,-1-5-1328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5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0,0 0 481 0 0,0 0 237 0 0,0 0 45 0 0,0 0-61 0 0,0 0-288 0 0,0 0-121 0 0,0 0-28 0 0,0 0-4 0 0,0 0 0 0 0,0 0 0 0 0,0 0 0 0 0,0 0-68 0 0,2 0-289 0 0,17 4-136 0 0,1-1-21 0 0,9-1 933 0 0,-27-2-422 0 0,-1 0-66 0 0,7 0-294 0 0,2-1-133 0 0,-4 2-80 0 0,-4-1-273 0 0,-2 0-138 0 0,0 0-33 0 0,0 0-72 0 0,0 0-285 0 0,0 0-126 0 0,8-2-5847 0 0,-7 1 400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5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6447 0 0,'0'0'298'0'0,"0"0"-10"0"0,0 0 20 0 0,0 0 780 0 0,0 0 356 0 0,0 0 76 0 0,0 0-123 0 0,0 0-574 0 0,0 0-250 0 0,0 0-49 0 0,0 0-11 0 0,0 0-1 0 0,0 0 0 0 0,0 0 0 0 0,0-24 4096 0 0,0 14-3353 0 0,0-7 141 0 0,4-32 0 0 0,-3 41-1123 0 0,1-1 0 0 0,1 2 1 0 0,-1-1-1 0 0,1 0 0 0 0,0 0 0 0 0,1 1 0 0 0,5-9 0 0 0,-9 16-273 0 0,0 0 1 0 0,0-1-1 0 0,0 1 0 0 0,1 0 1 0 0,-1 0-1 0 0,0-1 0 0 0,0 1 1 0 0,1 0-1 0 0,-1 0 0 0 0,0-1 1 0 0,0 1-1 0 0,1 0 0 0 0,-1 0 0 0 0,0 0 1 0 0,0 0-1 0 0,1-1 0 0 0,-1 1 1 0 0,0 0-1 0 0,1 0 0 0 0,-1 0 1 0 0,0 0-1 0 0,1 0 0 0 0,-1 0 1 0 0,0 0-1 0 0,1 0 0 0 0,-1 0 1 0 0,0 0-1 0 0,1 0 0 0 0,-1 0 1 0 0,0 0-1 0 0,1 0 0 0 0,-1 0 0 0 0,0 0 1 0 0,0 1-1 0 0,1-1 0 0 0,-1 0 1 0 0,0 0-1 0 0,1 0 0 0 0,-1 0 1 0 0,0 1-1 0 0,0-1 0 0 0,1 0 1 0 0,-1 0-1 0 0,0 0 0 0 0,0 1 1 0 0,0-1-1 0 0,1 0 0 0 0,-1 0 0 0 0,0 1 1 0 0,0-1-1 0 0,2 1 0 0 0,-1 0 0 0 0,0 0 0 0 0,0 0 0 0 0,0 0 0 0 0,0 0 0 0 0,0 0 0 0 0,0 0 0 0 0,0 0 0 0 0,0 1 0 0 0,-1-1 0 0 0,1 0 0 0 0,0 0 0 0 0,-1 1 0 0 0,1-1 0 0 0,0 3 0 0 0,1 2 0 0 0,-1-5 0 0 0,-1 0 0 0 0,1 0 0 0 0,0 0 0 0 0,-1 0 0 0 0,1 0 0 0 0,0 0 0 0 0,-1 0 0 0 0,1 0 0 0 0,-1 0 0 0 0,0 0 0 0 0,1 0 0 0 0,-1 1 0 0 0,0-1 0 0 0,0 0 0 0 0,0 0 0 0 0,0 0 0 0 0,0 3 0 0 0,-1 12 0 0 0,1-6 0 0 0,0-10 0 0 0,0 0 0 0 0,0 0 0 0 0,0 0 0 0 0,0 0 0 0 0,0 0 0 0 0,0 0 0 0 0,0 0 0 0 0,0 0 0 0 0,0 0 0 0 0,0 0 0 0 0,1-1 0 0 0,-1 1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0,0 0 0 0 0,0 0 0 0 0,0 0 0 0 0,0 0 0 0 0,0 0 0 0 0,0 0 0 0 0,0 0 0 0 0,0 0 0 0 0,6-8 0 0 0,3-11 0 0 0,-8 18 0 0 0,2-6 0 0 0,1-1 0 0 0,-1 1 0 0 0,2 1 0 0 0,-1-1 0 0 0,1 1 0 0 0,9-11 0 0 0,-7 12 0 0 0,0 3 0 0 0,1 6 0 0 0,-3 4 0 0 0,5 3 0 0 0,-7-5 0 0 0,4 12 0 0 0,-3-9 0 0 0,-3 1 0 0 0,-1-2-64 0 0,0-7-273 0 0,0-1-138 0 0,0 0-33 0 0,0 0 65 0 0,0 0 222 0 0,0 0-166 0 0,0 0-101 0 0,0 0-21 0 0,0 0-71 0 0,0 0-285 0 0,0 0-126 0 0,0 0-802 0 0,0 0-3252 0 0,0 0-1393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5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 8287 0 0,'0'0'191'0'0,"0"0"26"0"0,0 0 9 0 0,0 0 42 0 0,0 0 158 0 0,0 0 72 0 0,0 0 12 0 0,0 0-67 0 0,0 0-222 0 0,0 0 166 0 0,0 0 101 0 0,0 0 21 0 0,0 0 3 0 0,0 0 0 0 0,0 0 0 0 0,0 0 0 0 0,0 0 0 0 0,0 0 0 0 0,0 0 0 0 0,-8-5 586 0 0,5 5 5999 0 0,1 1-6846 0 0,-8 8 599 0 0,9-8-849 0 0,0 0 0 0 0,1 0 1 0 0,-1 1-1 0 0,0-1 0 0 0,1 0 0 0 0,-1 1 0 0 0,1-1 0 0 0,0 0 0 0 0,-1 1 0 0 0,1-1 1 0 0,0 1-1 0 0,0-1 0 0 0,0 0 0 0 0,0 1 0 0 0,0-1 0 0 0,0 2 0 0 0,0 8-4 0 0,-2-6 189 0 0,1-1 0 0 0,0 1 1 0 0,0 0-1 0 0,0-1 0 0 0,0 1 0 0 0,1 0 0 0 0,0 0 1 0 0,0-1-1 0 0,0 1 0 0 0,1 5 0 0 0,0-5-186 0 0,0 7 0 0 0,-1-2 0 0 0,1-2-64 0 0,-1-6-273 0 0,0-2-138 0 0,0 0-33 0 0,0 0-4 0 0,0 0 0 0 0,0 0 0 0 0,0 0 0 0 0,0 0-136 0 0,0 0-572 0 0,-1-5-1777 0 0,0 4 1462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5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10135 0 0,'0'0'231'0'0,"0"0"29"0"0,0 0 19 0 0,-3 0-41 0 0,-8-1-112 0 0,8 0 267 0 0,3 1 106 0 0,0 0 11 0 0,0 0 2 0 0,-15 0 4982 0 0,26-3-209 0 0,0 1-4817 0 0,0 1 0 0 0,18 1 0 0 0,-27 0-1519 0 0,-2 0-385 0 0,0 0-78 0 0,0 0 50 0 0,0 0 286 0 0,0 0 122 0 0,0 0-564 0 0,0 0-2482 0 0,0 0-1068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5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12 275 10135 0 0,'0'0'464'0'0,"0"0"-9"0"0,0 0-223 0 0,0 0 156 0 0,0 0 100 0 0,0 0 21 0 0,0 0 71 0 0,0 0 286 0 0,0 0 124 0 0,0 0 30 0 0,0 0-133 0 0,0 0-508 0 0,0 0 37 0 0,0 0 80 0 0,0 0 14 0 0,0 0 2 0 0,0 0 0 0 0,0 0 0 0 0,0 0 0 0 0,0 0 0 0 0,0 0 0 0 0,-5-8 955 0 0,4 6-1390 0 0,0-1 1 0 0,0 1 0 0 0,0-1-1 0 0,0 1 1 0 0,1-1-1 0 0,-1 0 1 0 0,1 1-1 0 0,0-1 1 0 0,0 0 0 0 0,0 1-1 0 0,0-1 1 0 0,1-3-1 0 0,-1-4 520 0 0,1-9-342 0 0,7-34-1 0 0,-2 11-155 0 0,-6 36-99 0 0,1 1 0 0 0,0-1 0 0 0,1 1 0 0 0,-1-1 0 0 0,1 1 0 0 0,0-1 0 0 0,0 1 0 0 0,1 0 0 0 0,-1 0 0 0 0,6-7 0 0 0,-3 6 0 0 0,-5 6 0 0 0,0 0 0 0 0,0-1 0 0 0,0 1 0 0 0,0 0 0 0 0,0 0 0 0 0,0 0 0 0 0,0 0 0 0 0,1-1 0 0 0,-1 1 0 0 0,0 0 0 0 0,0 0 0 0 0,0 0 0 0 0,0 0 0 0 0,1-1 0 0 0,-1 1 0 0 0,0 0 0 0 0,0 0 0 0 0,0 0 0 0 0,0 0 0 0 0,1 0 0 0 0,-1 0 0 0 0,0 0 0 0 0,0 0 0 0 0,1 0 0 0 0,-1-1 0 0 0,0 1 0 0 0,0 0 0 0 0,0 0 0 0 0,1 0 0 0 0,-1 0 0 0 0,0 0 0 0 0,0 0 0 0 0,0 0 0 0 0,1 1 0 0 0,-1-1 0 0 0,0 0 0 0 0,0 0 0 0 0,1 0 0 0 0,-1 0 0 0 0,0 0 0 0 0,5 16 0 0 0,-4-5 0 0 0,-1 24 0 0 0,-1-16 0 0 0,1-9 0 0 0,0-1 0 0 0,0-9 0 0 0,0 1 0 0 0,0-1 0 0 0,0 0 0 0 0,0 0 0 0 0,0 0 0 0 0,0 1 0 0 0,0-1 0 0 0,0 0 0 0 0,0 0 0 0 0,0 1 0 0 0,0-1 0 0 0,0 0 0 0 0,0 0 0 0 0,0 0 0 0 0,0 1 0 0 0,0-1 0 0 0,0 0 0 0 0,0 0 0 0 0,0 1 0 0 0,0-1 0 0 0,0 0 0 0 0,0 0 0 0 0,0 0 0 0 0,0 0 0 0 0,0 1 0 0 0,1-1 0 0 0,-1 0 0 0 0,0 0 0 0 0,0 0 0 0 0,0 1 0 0 0,0-1 0 0 0,0 0 0 0 0,1 0 0 0 0,-1 0 0 0 0,0 0 0 0 0,0 0 0 0 0,0 0 0 0 0,1 0 0 0 0,-1 1 0 0 0,0-1 0 0 0,0 0 0 0 0,0 0 0 0 0,1 0 0 0 0,-1 0 0 0 0,0 0 0 0 0,0 0 0 0 0,1 0 0 0 0,-1 0 0 0 0,0 0 0 0 0,0 0 0 0 0,0 0 0 0 0,1 0 0 0 0,-1 0 0 0 0,0 0 0 0 0,0 0 0 0 0,1-1 0 0 0,6-4 0 0 0,-6 5 0 0 0,2-4 0 0 0,0 0 0 0 0,0 0 0 0 0,-1 0 0 0 0,1 0 0 0 0,-1 0 0 0 0,0-1 0 0 0,0 1 0 0 0,0-1 0 0 0,-1 1 0 0 0,2-7 0 0 0,-1 4 0 0 0,0 0 0 0 0,1 0 0 0 0,5-10 0 0 0,-4 9 0 0 0,-3 5 0 0 0,1 0 0 0 0,-1 1 0 0 0,1 0 0 0 0,-1-1 0 0 0,1 1 0 0 0,0 0 0 0 0,0 0 0 0 0,-1 0 0 0 0,2 0 0 0 0,-1 0 0 0 0,0 1 0 0 0,3-3 0 0 0,-4 4 0 0 0,-1-1 0 0 0,0 1 0 0 0,0 0 0 0 0,0 0 0 0 0,1-1 0 0 0,-1 1 0 0 0,0 0 0 0 0,0 0 0 0 0,0 0 0 0 0,1 0 0 0 0,-1-1 0 0 0,0 1 0 0 0,0 0 0 0 0,1 0 0 0 0,-1 0 0 0 0,0 0 0 0 0,1 0 0 0 0,-1 0 0 0 0,0 0 0 0 0,0 0 0 0 0,1 0 0 0 0,-1-1 0 0 0,0 1 0 0 0,1 0 0 0 0,-1 1 0 0 0,0-1 0 0 0,0 0 0 0 0,1 0 0 0 0,-1 0 0 0 0,0 0 0 0 0,1 0 0 0 0,-1 0 0 0 0,0 0 0 0 0,0 0 0 0 0,1 0 0 0 0,-1 1 0 0 0,0-1 0 0 0,0 0 0 0 0,1 0 0 0 0,-1 0 0 0 0,0 0 0 0 0,0 1 0 0 0,0-1 0 0 0,1 0 0 0 0,-1 0 0 0 0,0 1 0 0 0,0-1 0 0 0,0 0 0 0 0,0 0 0 0 0,0 1 0 0 0,1-1 0 0 0,-1 0 0 0 0,0 0 0 0 0,0 1 0 0 0,0-1 0 0 0,0 0 0 0 0,0 1 0 0 0,2 4 0 0 0,0-1 0 0 0,-1 1 0 0 0,1 0 0 0 0,-1 0 0 0 0,0 0 0 0 0,0 0 0 0 0,-1 0 0 0 0,0 0 0 0 0,0 7 0 0 0,1 5 0 0 0,-1-3 0 0 0,0-8 0 0 0,0 1 0 0 0,1-1 0 0 0,0 0 0 0 0,0 0 0 0 0,1-1 0 0 0,1 7 0 0 0,0-2 0 0 0,0-2-64 0 0,-3-8-5 0 0,1 1 1 0 0,-1-1-1 0 0,1 0 0 0 0,0 0 0 0 0,-1 1 0 0 0,1-1 1 0 0,-1 0-1 0 0,1 0 0 0 0,-1 0 0 0 0,1 0 1 0 0,0 0-1 0 0,-1 0 0 0 0,1 0 0 0 0,-1 0 1 0 0,1 0-1 0 0,0 0 0 0 0,-1 0 0 0 0,1 0 0 0 0,-1 0 1 0 0,1 0-1 0 0,0-1 0 0 0,-1 1 0 0 0,1 0 1 0 0,-1 0-1 0 0,1-1 0 0 0,-1 1 0 0 0,2-1 0 0 0,15-8-2666 0 0,-9 3 1211 0 0,-2-2-11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5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0,'0'0'719'0'0,"1"1"-20"0"0,16 6-278 0 0,-7-5 610 0 0,0 0 0 0 0,0 0 0 0 0,0-1 0 0 0,0-1 0 0 0,17 0 0 0 0,-9-1-280 0 0,-14 2-456 0 0,0-1 1 0 0,0 1-1 0 0,-1-1 0 0 0,1 1 1 0 0,6 3-1 0 0,-7-3-19 0 0,-2-1 236 0 0,1 1-68 0 0,5 2-289 0 0,-3 5-138 0 0,-4-7-17 0 0,0 1 0 0 0,-1 0 0 0 0,1 0 0 0 0,0 0 0 0 0,-1 0 0 0 0,0-1 0 0 0,1 1 0 0 0,-1 0 0 0 0,0 0 0 0 0,0-1 0 0 0,0 1 0 0 0,0-1 0 0 0,0 1 0 0 0,-3 2 0 0 0,-21 18 0 0 0,14-14 0 0 0,-42 37 0 0 0,53-45 0 0 0,0 0 0 0 0,0 0 0 0 0,-1 0 0 0 0,1 0 0 0 0,0 1 0 0 0,0-1 0 0 0,0 0 0 0 0,-1 0 0 0 0,1 1 0 0 0,0-1 0 0 0,0 0 0 0 0,0 0 0 0 0,0 1 0 0 0,0-1 0 0 0,0 0 0 0 0,0 0 0 0 0,-1 1 0 0 0,1-1 0 0 0,0 0 0 0 0,0 1 0 0 0,0-1 0 0 0,0 0 0 0 0,0 0 0 0 0,0 1 0 0 0,0-1 0 0 0,0 0 0 0 0,1 1 0 0 0,-1-1 0 0 0,0 0 0 0 0,0 0 0 0 0,0 1 0 0 0,0-1 0 0 0,0 0 0 0 0,0 0 0 0 0,0 1 0 0 0,1-1 0 0 0,-1 0 0 0 0,0 0 0 0 0,0 1 0 0 0,0-1 0 0 0,1 0 0 0 0,-1 0 0 0 0,0 0 0 0 0,1 1 0 0 0,9 5 0 0 0,-9-6 0 0 0,2 2 0 0 0,1 0 0 0 0,0-1 0 0 0,0 1 0 0 0,0-1 0 0 0,0 0 0 0 0,0 0 0 0 0,0-1 0 0 0,0 1 0 0 0,0-1 0 0 0,6 0 0 0 0,-5 1 0 0 0,20-4 0 0 0,-21 2 40 0 0,22-2-281 0 0,-19 2-372 0 0,-6 1-2770 0 0,-1 0 3377 0 0,0 0-1527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5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13823 0 0,'0'0'315'0'0,"0"0"45"0"0,0 0 21 0 0,2 1-49 0 0,5 3-149 0 0,10 9 1190 0 0,-16-12-793 0 0,-1-1 286 0 0,11 15 2099 0 0,6 54 808 0 0,-12-50-3107 0 0,0 1 0 0 0,-1-1 0 0 0,2 26 0 0 0,-1-18-666 0 0,-3-20 0 0 0,0 0 0 0 0,-1 1 0 0 0,0 8 0 0 0,-1 9 269 0 0,-1 0 0 0 0,-2 0 0 0 0,0 0 0 0 0,-2 0 0 0 0,-10 33-1 0 0,11-49-539 0 0,1-1 0 0 0,-2 1-1 0 0,1-1 1 0 0,-11 14 0 0 0,12-17 107 0 0,-1-1 0 0 0,1 0-1 0 0,-1 0 1 0 0,0-1 0 0 0,1 1 0 0 0,-2-1 0 0 0,1 0 0 0 0,0 0 0 0 0,-9 5 0 0 0,12-8-29 0 0,1 0-1 0 0,-1 0 1 0 0,0 0-1 0 0,1 0 1 0 0,-1 0-1 0 0,0 0 1 0 0,1 0-1 0 0,-1 0 1 0 0,1 0 0 0 0,-1 0-1 0 0,0 0 1 0 0,1 0-1 0 0,-1 0 1 0 0,0 0-1 0 0,1 0 1 0 0,-1-1-1 0 0,1 1 1 0 0,-1 0-1 0 0,1 0 1 0 0,-1-1-1 0 0,1 1 1 0 0,-1 0 0 0 0,0-1-1 0 0,-4-7-6077 0 0,4 0-367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5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0-204 0 0,0 0 170 0 0,0 0 101 0 0,0 0 21 0 0,0 0 71 0 0,0 0 285 0 0,5 7 1146 0 0,-3-3-1917 0 0,0 1 0 0 0,-1 0 0 0 0,0-1-1 0 0,0 1 1 0 0,0 0 0 0 0,-1 0 0 0 0,1 0-1 0 0,-1 0 1 0 0,0 0 0 0 0,-1 0 0 0 0,0 5 0 0 0,0 11 4 0 0,0 10-41 0 0,5 87 62 0 0,1-99-861 0 0,-4-17 238 0 0,0 1 1 0 0,0 0-1 0 0,0 0 1 0 0,-1 0-1 0 0,1-1 1 0 0,-1 1-1 0 0,0 0 1 0 0,1 0-1 0 0,-2 5 1 0 0,-2 5-1529 0 0,2-11-15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6:5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60 23039 0 0,'-3'6'813'0'0,"4"-5"5914"0"0,-1-1-6565 0 0,2-1 467 0 0,-2-10-288 0 0,-11-23-3134 0 0,12 14 1770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7:0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0 125 919 0 0,'0'0'303'0'0,"0"0"936"0"0,0 0 411 0 0,0 0 81 0 0,0 0-119 0 0,0 0-573 0 0,0 0-250 0 0,0 0-48 0 0,0 0-11 0 0,0 0-29 0 0,0 0-12 0 0,0 0-1 0 0,0 0-18 0 0,0 0-78 0 0,0 0-31 0 0,0 0-8 0 0,0 0-10 0 0,0 0-40 0 0,2-1-21 0 0,17-8 2678 0 0,-17 8-2945 0 0,-1-1-184 0 0,0 0 0 0 0,0 0 1 0 0,0 0-1 0 0,1 1 0 0 0,-1-1 0 0 0,1 1 1 0 0,-1-1-1 0 0,1 1 0 0 0,3-3 0 0 0,-2 2 18 0 0,18-16 59 0 0,66-51 504 0 0,-80 64-640 0 0,-6 4-121 0 0,-1 1-66 0 0,0 0-10 0 0,0 0-63 0 0,0 0-241 0 0,0 0-102 0 0,1 3-17 0 0,-3 18-3349 0 0,2-19 2203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3:5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331 630 10591 0 0,'0'0'488'0'0,"0"0"-12"0"0,3 0-306 0 0,0 1 60 0 0,-1-1 1 0 0,1 1 0 0 0,0-1-1 0 0,0 0 1 0 0,0 0-1 0 0,0 0 1 0 0,-1 0 0 0 0,1 0-1 0 0,0-1 1 0 0,0 1 0 0 0,0-1-1 0 0,-1 0 1 0 0,1 0 0 0 0,0 0-1 0 0,-1 0 1 0 0,4-2 0 0 0,-2 0 359 0 0,0 0 0 0 0,-1 0 0 0 0,1 0 0 0 0,-1 0 0 0 0,0-1 0 0 0,0 0 0 0 0,0 1 0 0 0,0-1 0 0 0,3-8 0 0 0,1-4-309 0 0,0 0 0 0 0,-1 0 0 0 0,-1 0-1 0 0,3-19 1 0 0,6-20-155 0 0,23-52-93 0 0,28-102-735 0 0,-40 125 513 0 0,-23 65 237 0 0,-2 13 336 0 0,-1 6-363 0 0,1 0 0 0 0,0 0 0 0 0,-1-1 0 0 0,1 1 0 0 0,0 0 0 0 0,-1 0 0 0 0,1 0 0 0 0,-1 0 0 0 0,1 0 0 0 0,0-1 0 0 0,-1 1 0 0 0,1 0 0 0 0,-1 0 0 0 0,1 0 0 0 0,-1 0 0 0 0,1 0 0 0 0,0 1 0 0 0,-1-1 0 0 0,1 0 0 0 0,-1 0 0 0 0,1 0 0 0 0,0 0 0 0 0,-1 0 0 0 0,1 0 0 0 0,-1 1 0 0 0,-11 3 157 0 0,11-4-178 0 0,-4 2 14 0 0,1 1 0 0 0,-1 0 1 0 0,0 0-1 0 0,1 1 0 0 0,0-1 1 0 0,0 1-1 0 0,0 0 0 0 0,0 0 0 0 0,1 1 1 0 0,-1-1-1 0 0,1 1 0 0 0,0-1 1 0 0,-3 8-1 0 0,-4 9 68 0 0,-12 42 1 0 0,18-51-79 0 0,-6 17-40 0 0,1 1 0 0 0,2 0 0 0 0,-5 50 0 0 0,2 98-33 0 0,-14 131 86 0 0,-13 14 723 0 0,27-205-275 0 0,1 1 27 0 0,-24 121 135 0 0,15-138-422 0 0,5-65-119 0 0,13-37-84 0 0,-1 1 1 0 0,0-1 0 0 0,1 1-1 0 0,-1 0 1 0 0,1-1 0 0 0,-1 1-1 0 0,0-1 1 0 0,1 1 0 0 0,-1-1-1 0 0,0 0 1 0 0,1 1-1 0 0,-1-1 1 0 0,0 0 0 0 0,0 0-1 0 0,0 1 1 0 0,1-1 0 0 0,-1 0-1 0 0,-1 0 1 0 0,0 1 0 0 0,-3 1-47 0 0,0 0-1 0 0,0 0 1 0 0,0-1 0 0 0,0 1-1 0 0,0-1 1 0 0,0 0-1 0 0,-1-1 1 0 0,1 1 0 0 0,0-1-1 0 0,0 0 1 0 0,-1 0-1 0 0,1-1 1 0 0,0 0 0 0 0,0 0-1 0 0,0 0 1 0 0,-1 0-1 0 0,1-1 1 0 0,1 0 0 0 0,-1 0-1 0 0,0 0 1 0 0,0 0 0 0 0,1-1-1 0 0,-6-3 1 0 0,0-4-459 0 0,-1 0 0 0 0,1 0 1 0 0,1 0-1 0 0,0-2 0 0 0,0 1 0 0 0,-13-24 1 0 0,8 8-1323 0 0,1-1-1 0 0,-11-35 1 0 0,11 23-195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7:0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11455 0 0,'0'0'528'0'0,"0"0"-16"0"0,2-1-128 0 0,4-4 793 0 0,0-1 0 0 0,-1 0 0 0 0,1 1 0 0 0,-1-2 0 0 0,8-12-1 0 0,12-13 571 0 0,5-1-399 0 0,14-16-3376 0 0,-44 49 532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7:1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45 1375 0 0,'0'0'66'0'0,"0"0"136"0"0,0 0 556 0 0,-1-2 238 0 0,-20-20 1933 0 0,19 20-2717 0 0,2 2 11 0 0,0-2 7 0 0,1 1-158 0 0,-1 0-57 0 0,0 0 0 0 0,0 1 1 0 0,0-1-1 0 0,0 0 0 0 0,0 1 0 0 0,0-1 0 0 0,0 0 0 0 0,0 0 0 0 0,0 1 0 0 0,0-1 1 0 0,0 1-1 0 0,0-1 0 0 0,-1 0 0 0 0,1 1 0 0 0,0-1 0 0 0,0 0 0 0 0,-1 1 0 0 0,1-1 0 0 0,0 1 1 0 0,-1-1-1 0 0,0-1-394 0 0,1 2-96 0 0,0 0-205 0 0,0 0-840 0 0,0 0-360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7:2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64 3223 0 0,'-1'1'240'0'0,"-14"16"769"0"0,3 1 1337 0 0,10-15-2189 0 0,0 0 0 0 0,0-1 0 0 0,0 1 1 0 0,0 0-1 0 0,-1-1 0 0 0,1 0 0 0 0,-4 3 0 0 0,0 1 55 0 0,5-5 14 0 0,1-1 106 0 0,0 0 48 0 0,0 0 10 0 0,-2 8-79 0 0,0-3 3618 0 0,-6 25-1145 0 0,7-28-2616 0 0,1 0-1 0 0,0 1-51 0 0,0 0-1 0 0,-1 0 1 0 0,1-1 0 0 0,-1 1 0 0 0,1 0-1 0 0,-1 0 1 0 0,-1 3 0 0 0,-4 13 215 0 0,6-17-243 0 0,0-2 23 0 0,0 0 94 0 0,-6 15 2581 0 0,5-13-2746 0 0,-15 13 329 0 0,-1 1-125 0 0,16-14-54 0 0,0-2-29 0 0,1 1 0 0 0,-1-1 0 0 0,0 1 0 0 0,1-1 0 0 0,-1 1 0 0 0,0-1 0 0 0,1 0 0 0 0,-1 1 0 0 0,0-1 0 0 0,1 0 0 0 0,-1 1 0 0 0,0-1 0 0 0,1 0 0 0 0,-3 0 0 0 0,3-6-110 0 0,1-1 0 0 0,-1 1 0 0 0,1-1 0 0 0,0 1 0 0 0,0-1 0 0 0,1 1 0 0 0,0 0 0 0 0,0-1 0 0 0,0 1 0 0 0,1 0 0 0 0,0 0 0 0 0,0 1 0 0 0,1-1 0 0 0,-1 1 0 0 0,6-7 0 0 0,3 0 107 0 0,-1-1-1 0 0,-1-1 1 0 0,15-25 0 0 0,-20 33-139 0 0,0 0 0 0 0,1 0 0 0 0,-1 0 0 0 0,1 1 0 0 0,0 0 0 0 0,12-8 0 0 0,1-1 1 0 0,-11 8-20 0 0,1 0 0 0 0,18-10 0 0 0,-14 11 0 0 0,2 3 0 0 0,-2 5 0 0 0,0 3 0 0 0,-4 4 0 0 0,-2 2 0 0 0,-7-10 0 0 0,3 5-16 0 0,-2-1 1 0 0,1 1 0 0 0,0 0-1 0 0,-1-1 1 0 0,0 1-1 0 0,-1 0 1 0 0,0 0-1 0 0,0 0 1 0 0,-2 12-1 0 0,1-3-55 0 0,0-5-94 0 0,1 0 1 0 0,0 0-1 0 0,1-1 0 0 0,2 13 1 0 0,-2-14 90 0 0,-1-7-7 0 0,2-4 24 0 0,0 0 45 0 0,7-15 13 0 0,-3 3-1 0 0,0 0 0 0 0,1 1 0 0 0,0 0 0 0 0,1 0 0 0 0,1 0 0 0 0,0 1 0 0 0,12-12 0 0 0,-9 11 0 0 0,-4 5 0 0 0,-1 0 0 0 0,12-9 0 0 0,-16 15 0 0 0,-2 1 0 0 0,0 0 0 0 0,0 0 0 0 0,0 0 0 0 0,0 0 0 0 0,0 1 0 0 0,0-1 0 0 0,0 1 0 0 0,0-1 0 0 0,0 1 0 0 0,0-1 0 0 0,1 1 0 0 0,-1-1 0 0 0,2 1 0 0 0,8-3 0 0 0,1 3 0 0 0,1 5 0 0 0,-3 5-11 0 0,-7-7-13 0 0,-1 1-1 0 0,-1 0 0 0 0,1-1 1 0 0,-1 1-1 0 0,1 0 0 0 0,-1 0 1 0 0,0 0-1 0 0,0 0 0 0 0,-1 0 1 0 0,1 1-1 0 0,-1-1 0 0 0,0 0 1 0 0,0 0-1 0 0,-2 8 0 0 0,-1 7-448 0 0,-1-1-1 0 0,-6 18 1 0 0,3-11-180 0 0,7-22 279 0 0,0-3-30 0 0,0 0-4 0 0,-2 1-172 0 0,-4 7-2336 0 0,6-8 1236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7:2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7367 0 0,'0'0'334'0'0,"0"0"-1"0"0,0 0 200 0 0,0 0 1627 0 0,0 0 736 0 0,-1 3 147 0 0,-7 25 495 0 0,-1-2-2097 0 0,2 0 0 0 0,-5 29 0 0 0,11-49-1494 0 0,1 1 1 0 0,-1 0 0 0 0,1-1-1 0 0,0 1 1 0 0,0 0-1 0 0,1-1 1 0 0,0 1 0 0 0,0 0-1 0 0,0-1 1 0 0,1 1 0 0 0,0-1-1 0 0,1 0 1 0 0,5 11 0 0 0,-7-15-1335 0 0,-1-2-438 0 0,0 0-86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7:2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54 10135 0 0,'0'0'464'0'0,"0"0"-9"0"0,0 0 140 0 0,0 0 1678 0 0,0 0 766 0 0,1-2 155 0 0,-1 0-2703 0 0,0 0 0 0 0,0 0-1 0 0,0 0 1 0 0,0 0 0 0 0,0 0 0 0 0,0 0-1 0 0,-1 1 1 0 0,0-4 0 0 0,1 3-328 0 0,-1 1 0 0 0,0-1 1 0 0,0 0-1 0 0,0 1 0 0 0,0-1 1 0 0,0 1-1 0 0,0-1 0 0 0,0 1 0 0 0,0-1 1 0 0,-1 1-1 0 0,1 0 0 0 0,0-1 0 0 0,-4-1 1 0 0,4 2-10 0 0,1 1-24 0 0,-2-1-29 0 0,-5-4-81 0 0,-2 3-152 0 0,8 2-553 0 0,-1 0-239 0 0,-8 0-47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7:2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7687 0 0,'0'0'350'0'0,"0"0"-4"0"0,0 0-80 0 0,0 0 486 0 0,0 0 236 0 0,0 0 48 0 0,0 0-24 0 0,0 0-144 0 0,2 0-62 0 0,7-3-7 0 0,-7 3-58 0 0,-2 0-218 0 0,0 0-91 0 0,0 0-16 0 0,2-1-21 0 0,33-7 1130 0 0,-32 7-1260 0 0,-1 2-1 0 0,6 0 14 0 0,-6-1 54 0 0,1 0 20 0 0,5 1-36 0 0,0-1 1 0 0,0 0-1 0 0,0-1 1 0 0,11-2-1 0 0,-17 3-52 0 0,45 3 559 0 0,-35-2-686 0 0,-10 0-1 0 0,1-2-12 0 0,25-2 177 0 0,42 0 1 0 0,-56 1-214 0 0,-11 1-80 0 0,0 0 0 0 0,0 0 0 0 0,0 0 0 0 0,0 0 1 0 0,1 1-1 0 0,-1 0 0 0 0,0-1 0 0 0,3 1 0 0 0,7 0-9 0 0,-2-1 5 0 0,0 0-1 0 0,0 0 1 0 0,18-5-1 0 0,-1-2 69 0 0,32-12 0 0 0,-33 14-88 0 0,-2 2 19 0 0,-18 1-3 0 0,-5 2 0 0 0,1 0 0 0 0,-1 0 0 0 0,1 1 0 0 0,-1-1 0 0 0,1 1 0 0 0,-1 0 0 0 0,1-1 0 0 0,-1 1 0 0 0,1 0 0 0 0,4 1 0 0 0,0-1 0 0 0,24-3 0 0 0,-13-2 70 0 0,-13 4-34 0 0,0-1 0 0 0,0 1 0 0 0,0 0 0 0 0,0 0 0 0 0,0 1 0 0 0,0 0 0 0 0,1 0 0 0 0,-1 0 0 0 0,0 0 1 0 0,0 1-1 0 0,9 2 0 0 0,10 3 104 0 0,-21-5-135 0 0,2 0 24 0 0,14-4-10 0 0,-8 2-17 0 0,1 1 5 0 0,0-1 1 0 0,0-1 0 0 0,0 0 0 0 0,0 0 0 0 0,0-1-1 0 0,0-1 1 0 0,18-8 0 0 0,-24 8-8 0 0,-4 3 0 0 0,-1 1 0 0 0,1-1 0 0 0,0 0 0 0 0,0 0 0 0 0,-1 1 0 0 0,1-1 0 0 0,0 1 0 0 0,0-1 0 0 0,0 1 0 0 0,0 0 0 0 0,-1 0 0 0 0,1 0 0 0 0,0 0 0 0 0,0 0 0 0 0,0 0 0 0 0,3 1 0 0 0,-3-1 2 0 0,1 0 1 0 0,0 0-1 0 0,-1 0 0 0 0,1 0 0 0 0,-1 1 0 0 0,1-1 1 0 0,-1 1-1 0 0,1 0 0 0 0,-1-1 0 0 0,3 3 0 0 0,9 0 27 0 0,12 2-18 0 0,29-2-11 0 0,-16-2 0 0 0,-27-2 0 0 0,2-3 0 0 0,1 1 0 0 0,-2-1 0 0 0,0 1 0 0 0,36-7 64 0 0,-38 7-64 0 0,0-3 0 0 0,0 1 0 0 0,-1-1 0 0 0,0 1 0 0 0,0 0 0 0 0,0 1 11 0 0,-1 0 31 0 0,6-7 996 0 0,-13 9-3069 0 0,1 2-7585 0 0,-3 0 3244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7:2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10 174 455 0 0,'0'0'1598'0'0,"0"0"188"0"0,0 0 81 0 0,0 0-168 0 0,0 0-782 0 0,0 0-344 0 0,0 0-70 0 0,0 0-32 0 0,0 0-81 0 0,0 0-35 0 0,0 0-10 0 0,0 0-1 0 0,0 0 0 0 0,0 0 0 0 0,0 0 0 0 0,-1 2-9 0 0,-4 4 6101 0 0,2-8-2247 0 0,2-4-5582 0 0,1 6 1626 0 0,1-2-10 0 0,1-7-59 0 0,0 1 1 0 0,1-1-1 0 0,0 1 1 0 0,0 0-1 0 0,0 0 1 0 0,1 1-1 0 0,1-1 1 0 0,-1 1-1 0 0,1 0 1 0 0,10-11-1 0 0,-14 17-100 0 0,1-2-12 0 0,0 1 1 0 0,0-1-1 0 0,0 1 0 0 0,0 0 0 0 0,1 0 0 0 0,2-2 1 0 0,4-4 157 0 0,-4 3-114 0 0,-3 4-5 0 0,-2 1-22 0 0,2-1-16 0 0,9 0-42 0 0,3 0-11 0 0,-1 2 0 0 0,-1 2 0 0 0,-2 4 0 0 0,-1 3 0 0 0,-4 2 0 0 0,3 15 0 0 0,-4-14 0 0 0,-3 1-15 0 0,-2-3-55 0 0,0-9-6 0 0,1 0 10 0 0,-2 6 42 0 0,1-6 3 0 0,2-3 0 0 0,1-9 10 0 0,1 0 11 0 0,4-9 0 0 0,-4 3 0 0 0,-1 7 0 0 0,0 0 0 0 0,4-5 0 0 0,-5 11 0 0 0,7-11 0 0 0,-1 5 0 0 0,2 1 0 0 0,-2 0 0 0 0,0-1 0 0 0,2 1 0 0 0,2 4 0 0 0,1 8 0 0 0,-3 4 11 0 0,-3 2 31 0 0,-5 2-31 0 0,1 2-11 0 0,-2 13-27 0 0,4-5-163 0 0,-4-21 180 0 0,1 2-84 0 0,-1-3 16 0 0,0 0-12 0 0,-3 9 154 0 0,2-6-8199 0 0,1-3 6311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7:2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0,'0'0'195'0'0,"0"0"480"0"0,0 0 205 0 0,0 0 44 0 0,0 0-55 0 0,0 0-274 0 0,0 0-126 0 0,0 0-21 0 0,0 0-11 0 0,0 0-18 0 0,0 0-10 0 0,0 0-1 0 0,0 0-30 0 0,0 0-129 0 0,0 0-52 0 0,0 0-6 0 0,0 0-11 0 0,0 0-24 0 0,0 0-11 0 0,0 0-1 0 0,0 0-5 0 0,0 0-23 0 0,0 0-11 0 0,0 0-1 0 0,0 0-6 0 0,0 0-24 0 0,0 0 9 0 0,0 0 8 0 0,0 0 38 0 0,0 0 20 0 0,0 0 3 0 0,0 0 2 0 0,0 0 6 0 0,0 0 6 0 0,0 0 2 0 0,0 0-6 0 0,0 0-30 0 0,0 0-18 0 0,0 0-2 0 0,0 0-37 0 0,0 0-158 0 0,0 0-69 0 0,0 0-9 0 0,0 0-79 0 0,0 0-311 0 0,0 0-138 0 0,0 0-527 0 0,0 0-2023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7:2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13 919 0 0,'0'0'255'0'0,"0"0"734"0"0,0 0 325 0 0,0 0 59 0 0,0 0-60 0 0,0 0-315 0 0,0 0-138 0 0,0 0-27 0 0,0 0-30 0 0,0 0-97 0 0,0 0-39 0 0,0 0-10 0 0,0 0-22 0 0,0 0-90 0 0,0 0-38 0 0,0 0-10 0 0,0 0-10 0 0,0 0-40 0 0,0 0-21 0 0,0 0-2 0 0,0 0 6 0 0,0 0 22 0 0,1-2 10 0 0,1-7 2 0 0,-1 7-6 0 0,-1 2-29 0 0,0 0-12 0 0,0 0-1 0 0,0 0-5 0 0,0 0-22 0 0,0 0-6 0 0,0 0-6 0 0,0 0-11 0 0,0 0-46 0 0,0 0-22 0 0,0 0-2 0 0,0 0-17 0 0,0 0-75 0 0,0 0-39 0 0,0 0-5 0 0,0 0-5 0 0,0 0-25 0 0,0 0-15 0 0,0 0-3 0 0,0 0-8 0 0,0 0-32 0 0,-1 2-19 0 0,-1 0-43 0 0,1 0-1 0 0,0 1 0 0 0,0-1 1 0 0,0 0-1 0 0,1 0 0 0 0,-1 1 0 0 0,1-1 1 0 0,-1 0-1 0 0,1 1 0 0 0,0-1 1 0 0,0 1-1 0 0,0-1 0 0 0,0 3 0 0 0,-1 28 32 0 0,0-29-41 0 0,1-3 0 0 0,3 34 0 0 0,-2-24-43 0 0,-1-9-169 0 0,0-2-37 0 0,3-24-4700 0 0,-3 13-1822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7:2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0,'0'0'495'0'0,"0"0"1540"0"0,0 0 674 0 0,0 0 136 0 0,0 0-213 0 0,0 0-1020 0 0,0 0-445 0 0,0 0-88 0 0,0 0-59 0 0,0 0-167 0 0,0 0-76 0 0,0 0-10 0 0,0 0-46 0 0,0 0-167 0 0,0 0-70 0 0,0 0-18 0 0,1 2-37 0 0,0-1-375 0 0,-1 1 0 0 0,1-1 0 0 0,-1 1-1 0 0,1 0 1 0 0,-1-1 0 0 0,0 1 0 0 0,0-1-1 0 0,0 1 1 0 0,1 0 0 0 0,-2-1 0 0 0,1 1-1 0 0,0 1 1 0 0,0-2-44 0 0,-1 0-1 0 0,1 0 1 0 0,0-1-1 0 0,0 1 1 0 0,0 0 0 0 0,0 0-1 0 0,0 0 1 0 0,0-1-1 0 0,0 1 1 0 0,0 0 0 0 0,0 0-1 0 0,0 0 1 0 0,0-1-1 0 0,0 1 1 0 0,1 0-1 0 0,-1 0 1 0 0,1 2-2 0 0,0-1 1 0 0,-1 0-1 0 0,1 1 1 0 0,-1-1-1 0 0,0 0 1 0 0,0 1-1 0 0,0-1 0 0 0,0 0 1 0 0,0 1-1 0 0,0-1 1 0 0,-1 4-1 0 0,-2 21-23 0 0,2-17 105 0 0,1-7-8314 0 0,0-3 1829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1 656 9583 0 0,'0'0'439'0'0,"0"0"-10"0"0,2-1-274 0 0,13-15 565 0 0,-13 13-288 0 0,1 1 1 0 0,-1-1-1 0 0,1 0 0 0 0,0 1 1 0 0,-1-1-1 0 0,6-2 1 0 0,0 0 306 0 0,0 0-1 0 0,-1 0 1 0 0,0-1 0 0 0,11-11 0 0 0,-13 13-476 0 0,0 0 0 0 0,0 0 0 0 0,1 1 0 0 0,-1 0 0 0 0,11-5 0 0 0,12-6 399 0 0,-26 12-623 0 0,221-152 2897 0 0,-17-19-1688 0 0,-183 156-1238 0 0,34-21 1 0 0,-10 8 60 0 0,-39 25-43 0 0,0 1 0 0 0,0 0 0 0 0,14-5 0 0 0,-20 9 145 0 0,-2 0 35 0 0,0 0 0 0 0,0 0-3 0 0,0 0-11 0 0,1 1-177 0 0,0 0 0 0 0,0 1 0 0 0,0-1 0 0 0,-1 1 0 0 0,1-1 0 0 0,0 1 0 0 0,-1 0 0 0 0,1-1 0 0 0,-1 1 0 0 0,1 0 0 0 0,-1-1 0 0 0,0 1 0 0 0,0 0 0 0 0,0-1 0 0 0,0 1 0 0 0,0 0 0 0 0,0-1 0 0 0,-1 3 0 0 0,-8 34 322 0 0,6-27-304 0 0,-7 22-31 0 0,4-11 8 0 0,0-1 0 0 0,-3 26 0 0 0,9-40-10 0 0,-1 0 0 0 0,1 1 0 0 0,0-1 1 0 0,1 0-1 0 0,-1 0 0 0 0,1 0 0 0 0,1 0 0 0 0,0 0 1 0 0,0 0-1 0 0,5 12 0 0 0,3 0 12 0 0,-5-15 19 0 0,-1-2-7 0 0,-2 0-16 0 0,0-1 0 0 0,-1 0 0 0 0,1 0 0 0 0,0 0 0 0 0,0 0-1 0 0,0 0 1 0 0,0 0 0 0 0,0 0 0 0 0,0-1 0 0 0,1 1 0 0 0,-1-1-1 0 0,0 1 1 0 0,0-1 0 0 0,0 0 0 0 0,1 0 0 0 0,-1 0 0 0 0,0 0 0 0 0,0-1-1 0 0,0 1 1 0 0,4-2 0 0 0,1 0 36 0 0,0 0 1 0 0,0-1-1 0 0,-1 0 1 0 0,1 0-1 0 0,7-6 1 0 0,-5 2 32 0 0,0 0 1 0 0,0-2 0 0 0,-1 1-1 0 0,0-1 1 0 0,-1 0 0 0 0,7-11-1 0 0,0 2-40 0 0,-10 13-36 0 0,-1-1 1 0 0,1 1-1 0 0,-1-1 1 0 0,0 0-1 0 0,-1-1 1 0 0,1 1-1 0 0,-1 0 0 0 0,0-1 1 0 0,1-12-1 0 0,-2 16-2 0 0,-1-1 0 0 0,0 1 0 0 0,1-1 0 0 0,-1 0 0 0 0,-1 1 0 0 0,1-1 0 0 0,-1 1 0 0 0,1-1 0 0 0,-1 1 0 0 0,0-1 0 0 0,0 1 0 0 0,-1-1 0 0 0,1 1-1 0 0,-1 0 1 0 0,1 0 0 0 0,-1 0 0 0 0,0-1 0 0 0,0 2 0 0 0,-5-6 0 0 0,-6-5-48 0 0,-1 1 1 0 0,-1 0-1 0 0,-26-17 0 0 0,35 26-28 0 0,-1 0 0 0 0,0 0 0 0 0,-9-2 0 0 0,16 5 70 0 0,0 0-1 0 0,0 0 0 0 0,1 0 1 0 0,-1 0-1 0 0,0 0 0 0 0,0 0 1 0 0,0 0-1 0 0,0 0 0 0 0,0 0 1 0 0,0 0-1 0 0,0 0 0 0 0,0 0 1 0 0,0 1-1 0 0,0-1 0 0 0,0 0 1 0 0,0 0-1 0 0,0 0 0 0 0,0 0 1 0 0,0 0-1 0 0,0 0 0 0 0,-1 0 1 0 0,1 0-1 0 0,0 0 0 0 0,0 0 1 0 0,0 0-1 0 0,0 0 0 0 0,0 0 1 0 0,0 0-1 0 0,0 0 0 0 0,0 1 1 0 0,22 9-109 0 0,-12-7 112 0 0,0 0 0 0 0,0-1 0 0 0,0 0 0 0 0,0-1 0 0 0,1 0 0 0 0,17 0 1 0 0,-13-1 135 0 0,31 5 1 0 0,-28-2-85 0 0,-6-1 13 0 0,0 0-1 0 0,17 6 0 0 0,-25-6-38 0 0,0-1 0 0 0,-1 1 0 0 0,1 0 0 0 0,0 0 0 0 0,-1 0 0 0 0,0 1 0 0 0,1-1 0 0 0,-1 1 0 0 0,0 0 0 0 0,-1 0 0 0 0,5 5 0 0 0,-2-1-17 0 0,0 1 0 0 0,0 1 1 0 0,-1-1-1 0 0,0 1 0 0 0,0 0 0 0 0,-1-1 0 0 0,0 2 0 0 0,-1-1 0 0 0,0 0 0 0 0,-1 0 0 0 0,1 14 0 0 0,-1 12 36 0 0,-2 1 0 0 0,-6 35 0 0 0,6-69 15 0 0,1-2 33 0 0,0 0 0 0 0,0 0-22 0 0,0 0-5 0 0,0 0 0 0 0,2-2-41 0 0,-1 1-1 0 0,0-1 1 0 0,1 1-1 0 0,-1-1 1 0 0,0 0-1 0 0,0 0 1 0 0,0 0 0 0 0,-1 0-1 0 0,2-3 1 0 0,-1 2 15 0 0,39-111 164 0 0,-34 98-196 0 0,4-12-112 0 0,1 1 1 0 0,24-38-1 0 0,-13 22-170 0 0,-20 40 97 0 0,37-66-2254 0 0,-34 62-84 0 0,0 0 0 0 0,0 0 0 0 0,12-11 0 0 0,-4 8-3090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7:2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6911 0 0,'0'0'528'0'0,"0"0"-134"0"0,0 0 698 0 0,0 0 341 0 0,0 0 67 0 0,0 0-61 0 0,0 0-329 0 0,0 0-146 0 0,0 0-32 0 0,0 0-36 0 0,0 0-136 0 0,0 0-65 0 0,0 0-14 0 0,1-1-23 0 0,10-37 2187 0 0,-11 36-3443 0 0,0 2-240 0 0,0 0-53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7:3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2759 0 0,'0'0'454'0'0,"0"0"862"0"0,0 0 380 0 0,0 0 80 0 0,0 0-107 0 0,0 0-506 0 0,0 0-218 0 0,0 0-45 0 0,0 0-41 0 0,0 0-130 0 0,0 0-52 0 0,0 0-6 0 0,0-2-26 0 0,0-19 692 0 0,0-1 0 0 0,2 1 0 0 0,0-1-1 0 0,6-20 1 0 0,0 3 74 0 0,-6 34-1346 0 0,-2 2-6 0 0,1 1 0 0 0,0-1 0 0 0,0 0 0 0 0,0 0-1 0 0,1 0 1 0 0,-1 1 0 0 0,1-1 0 0 0,2-3-1 0 0,3 2-47 0 0,-6 4-11 0 0,0 0 0 0 0,-1 0 0 0 0,1 0 0 0 0,0 0 0 0 0,-1 1 0 0 0,1-1 0 0 0,0 0 0 0 0,-1 0 0 0 0,1 1 0 0 0,0-1 0 0 0,-1 0 0 0 0,1 1 0 0 0,-1-1 0 0 0,1 1 0 0 0,0 0 0 0 0,4 4-17 0 0,-1 0 0 0 0,0 1 0 0 0,-1-1 0 0 0,6 12 0 0 0,-8-15-90 0 0,0 1 66 0 0,0-1 0 0 0,-1 1-1 0 0,1 0 1 0 0,0-1 0 0 0,0 1-1 0 0,3 3 1 0 0,-1 2-57 0 0,-2-6-43 0 0,0 1-3 0 0,2 7 0 0 0,-2-7-7 0 0,-1-3-27 0 0,0 0-13 0 0,0 0-1 0 0,1 2 32 0 0,-2-1 159 0 0,1-1 1 0 0,0 0-1 0 0,0 0 0 0 0,0 0 1 0 0,0 0-1 0 0,0 0 0 0 0,0 1 1 0 0,0-1-1 0 0,0 0 0 0 0,0 0 1 0 0,0 0-1 0 0,0 0 0 0 0,1 1 1 0 0,-1-1-1 0 0,0 0 0 0 0,0 0 1 0 0,0 0-1 0 0,0 0 0 0 0,0 0 1 0 0,0 1-1 0 0,0-1 0 0 0,0 0 1 0 0,0 0-1 0 0,0 0 0 0 0,0 0 1 0 0,1 0-1 0 0,-1 0 0 0 0,0 0 1 0 0,0 0-1 0 0,0 1 0 0 0,0-1 1 0 0,0 0-1 0 0,1 0 0 0 0,-1 0 1 0 0,0 0-1 0 0,0 0 0 0 0,0 0 1 0 0,0 0-1 0 0,0 0 0 0 0,1 0 1 0 0,-1 0-1 0 0,0 0 0 0 0,0 0 1 0 0,5-7-7 0 0,0-7 23 0 0,14-48 460 0 0,-18 59-434 0 0,1-1-1 0 0,-1 1 1 0 0,1-1-1 0 0,0 1 1 0 0,0 0-1 0 0,0 0 1 0 0,3-4-1 0 0,5-6 107 0 0,-10 11-136 0 0,1 1 0 0 0,0 0 0 0 0,0 0-1 0 0,0 0 1 0 0,0 0 0 0 0,0 0 0 0 0,0 0 0 0 0,0 0-1 0 0,0 1 1 0 0,0-1 0 0 0,0 0 0 0 0,1 0 0 0 0,-1 1-1 0 0,2-1 1 0 0,3-2 46 0 0,4-2-34 0 0,2 2 18 0 0,1 4-31 0 0,1 6-11 0 0,-3 2-12 0 0,-1 2-47 0 0,-8-5 42 0 0,0 0 0 0 0,0 0-1 0 0,-1 0 1 0 0,1 7 0 0 0,-2-10-85 0 0,0-1 2 0 0,0 0 56 0 0,0 3-35 0 0,-1-1 0 0 0,0 0 0 0 0,0 1 0 0 0,0-1 0 0 0,0 0 0 0 0,0 0 0 0 0,-1 1 0 0 0,-3 5-1 0 0,4-9-160 0 0,1-1-30 0 0,-3 11-715 0 0,3-9-5246 0 0,0-2 4616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7:3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446 238 5983 0 0,'0'0'274'0'0,"0"0"-6"0"0,0 0 116 0 0,0 0 1122 0 0,0 0 513 0 0,0 0 101 0 0,0 0-176 0 0,0 0-824 0 0,0 0-356 0 0,3 1-76 0 0,5 2-36 0 0,-6-2-91 0 0,1-1-38 0 0,8 4-114 0 0,-6-3 466 0 0,0 1 0 0 0,1-1 0 0 0,-1 0 0 0 0,11 1 0 0 0,-16-1-760 0 0,1 0-86 0 0,-1 0 0 0 0,1 0 0 0 0,-1 0 0 0 0,0 0 0 0 0,0 0-1 0 0,1 1 1 0 0,-1-1 0 0 0,0 0 0 0 0,0 0 0 0 0,0 2 0 0 0,-3 5 7 0 0,0-1 0 0 0,0 0 0 0 0,-1 0 0 0 0,1 0 0 0 0,-10 12 0 0 0,7-12-28 0 0,1-1 12 0 0,1 0-1 0 0,0 0 1 0 0,-5 11 0 0 0,5-8 52 0 0,4-8-73 0 0,0-1 1 0 0,0 1-1 0 0,0 0 1 0 0,0-1-1 0 0,1 1 1 0 0,-1 0-1 0 0,0-1 1 0 0,0 1-1 0 0,0 0 1 0 0,1-1-1 0 0,-1 1 1 0 0,0-1-1 0 0,1 1 1 0 0,-1-1-1 0 0,1 1 1 0 0,-1 0-1 0 0,1-1 0 0 0,-1 1 1 0 0,1-1-1 0 0,0 1 1 0 0,-1 0-7 0 0,1 0 3 0 0,0 0-1 0 0,0 0 0 0 0,1 0 0 0 0,-1 0 0 0 0,0-1 0 0 0,0 1 1 0 0,0 0-1 0 0,0 0 0 0 0,1-1 0 0 0,-1 1 0 0 0,0-1 0 0 0,1 1 1 0 0,-1-1-1 0 0,1 0 0 0 0,1 1 0 0 0,9-1 5 0 0,23-11 3 0 0,-10 2-17 0 0,25-11-523 0 0,-32 11-3085 0 0,-14 7-1489 0 0,2-4-1384 0 0</inkml:trace>
  <inkml:trace contextRef="#ctx0" brushRef="#br0" timeOffset="1">733 9 11311 0 0,'0'0'522'0'0,"0"0"-13"0"0,0 0-176 0 0,0 0 474 0 0,0 0 244 0 0,0 0 49 0 0,0 0-28 0 0,0 0-162 0 0,0 0-70 0 0,0 0-9 0 0,0 0-26 0 0,0 0-86 0 0,0 0-42 0 0,0 0-5 0 0,0 0-45 0 0,0 2-191 0 0,-1 20 431 0 0,0-13-755 0 0,1 1-1 0 0,0 0 1 0 0,0 0 0 0 0,3 10-1 0 0,4 21-559 0 0,-7-41 427 0 0,0 1 0 0 0,0-1 0 0 0,0 0 0 0 0,0 0 0 0 0,0 1-1 0 0,0-1 1 0 0,0 0 0 0 0,1 0 0 0 0,-1 1 0 0 0,0-1 0 0 0,0 0 0 0 0,0 0 0 0 0,0 1-1 0 0,0-1 1 0 0,0 0 0 0 0,1 0 0 0 0,-1 0 0 0 0,0 1 0 0 0,0-1 0 0 0,0 0 0 0 0,1 0-1 0 0,-1 0 1 0 0,0 0 0 0 0,0 0 0 0 0,1 1 0 0 0,2 1-1968 0 0,-2 1-4046 0 0,-1-3-712 0 0</inkml:trace>
  <inkml:trace contextRef="#ctx0" brushRef="#br0" timeOffset="2">825 447 14279 0 0,'0'0'655'0'0,"0"0"-12"0"0,0 0-129 0 0,0 0 990 0 0,0 0 479 0 0,0 0 97 0 0,-1-1-206 0 0,-35-15 614 0 0,34 14-2492 0 0,-1 1-1 0 0,1-1 0 0 0,-1 0 0 0 0,1 0 0 0 0,0 0 0 0 0,-1 0 0 0 0,1 0 0 0 0,-3-4 0 0 0,5 5-58 0 0,0 1-1 0 0,0-1 1 0 0,-1 1-1 0 0,1 0 0 0 0,0-1 1 0 0,0 1-1 0 0,-1-1 0 0 0,1 1 1 0 0,-1 0-1 0 0,1-1 0 0 0,0 1 1 0 0,-1 0-1 0 0,1-1 1 0 0,-1 1-1 0 0,1 0 0 0 0,-1 0 1 0 0,1 0-1 0 0,-1-1 0 0 0,-1 1-327 0 0,1-1-1322 0 0</inkml:trace>
  <inkml:trace contextRef="#ctx0" brushRef="#br0" timeOffset="3">26 173 919 0 0,'0'0'282'0'0,"0"0"846"0"0,0 0 373 0 0,0 0 71 0 0,0 0-143 0 0,0 0-669 0 0,0 0-294 0 0,0 0-61 0 0,0 0 3 0 0,0 0 61 0 0,0 0 31 0 0,0 0 4 0 0,0 0 22 0 0,0 0 88 0 0,0 0 40 0 0,0 0 8 0 0,0 0 8 0 0,0 0 22 0 0,0 0 10 0 0,0 0 2 0 0,0 0-41 0 0,0 0-172 0 0,0 0-71 0 0,0 0-18 0 0,0 0-28 0 0,0 0-113 0 0,0 0-49 0 0,0 0-11 0 0,0 0 17 0 0,0 0 71 0 0,0 0 30 0 0,0 0 7 0 0,0 0-10 0 0,0 0-49 0 0,0 0-19 0 0,0 0-7 0 0,0 0-19 0 0,0 0-81 0 0,0 0-40 0 0,0 0-5 0 0,0 0-1 0 0,0 0-7 0 0,0 0-7 0 0,0 0-1 0 0,0 0 0 0 0,0 0 0 0 0,0 2-13 0 0,1 9-54 0 0,-2 1-13 0 0,-3-2 0 0 0,-4-5 20 0 0,7-5-10 0 0,1 0 0 0 0,-1-1 0 0 0,0 1-1 0 0,1 0 1 0 0,-1-1 0 0 0,1 1 0 0 0,0-1 0 0 0,-1 1 0 0 0,1-1-1 0 0,-1 1 1 0 0,1-1 0 0 0,0 1 0 0 0,-1-1 0 0 0,1 1 0 0 0,0-1-1 0 0,0 0 1 0 0,-1 1 0 0 0,1-2 0 0 0,-5-17 308 0 0,5 17-58 0 0,0 2 11 0 0,0-1-4 0 0,11-17 778 0 0,-10 17-969 0 0,-1 1 0 0 0,2 1-16 0 0,4 2-68 0 0,-4-2-85 0 0,-2-1 7 0 0,0 0 13 0 0,0 0-4 0 0,0 0-23 0 0,0 0-11 0 0,0 0-1 0 0,0 0-131 0 0,0 0-549 0 0,0 0-242 0 0,0 0-1269 0 0,0 0-4885 0 0</inkml:trace>
  <inkml:trace contextRef="#ctx0" brushRef="#br0" timeOffset="4">848 197 9583 0 0,'0'0'439'0'0,"0"0"-10"0"0,0 0-94 0 0,0 0 614 0 0,0 0 298 0 0,0 0 58 0 0,0 0-45 0 0,0 0-218 0 0,2-1-97 0 0,15-7 1511 0 0,-16 7-1889 0 0,1 0-21 0 0,-1 0-332 0 0,2-2-205 0 0,12 2 1605 0 0,-12 3-1558 0 0,-1 7-45 0 0,-3 2-11 0 0,-3-2 15 0 0,3-7 57 0 0,1-2-18 0 0,0 0-119 0 0,0 0-71 0 0,0 0 4 0 0,0 0-986 0 0,0 0-4161 0 0,0 0-1780 0 0</inkml:trace>
  <inkml:trace contextRef="#ctx0" brushRef="#br0" timeOffset="5">1023 447 6247 0 0,'0'0'283'0'0,"0"0"-3"0"0,0 0-88 0 0,0 0 301 0 0,0 0 150 0 0,0 0 28 0 0,0 0 10 0 0,0 0 12 0 0,0 0 3 0 0,0 0 0 0 0,0 0-1 0 0,0 0-6 0 0,0 0-1 0 0,0 0 0 0 0,0 0-18 0 0,0 0-78 0 0,0 0-31 0 0,0 0-8 0 0,0 0-18 0 0,0 0-75 0 0,0 0-39 0 0,0 0-5 0 0,0-2-14 0 0,-1-3 85 0 0,0 0 1 0 0,-1 0 0 0 0,1 0-1 0 0,-4-6 1 0 0,4 9-90 0 0,-10-20 740 0 0,8 8-685 0 0,1 0 0 0 0,0 0 0 0 0,1 0-1 0 0,1-15 1 0 0,1 24-359 0 0,0 0-1 0 0,0-1 1 0 0,1 1-1 0 0,0 0 1 0 0,0 0-1 0 0,0 1 1 0 0,1-1-1 0 0,-1 0 1 0 0,1 1-1 0 0,4-6 1 0 0,-3 4-91 0 0,-2 4 61 0 0,0 0-11 0 0,-2 2-44 0 0,1-2-5 0 0,0 1 0 0 0,0 0 1 0 0,0 0-1 0 0,0 0 0 0 0,1 0 0 0 0,-1 0 0 0 0,0 0 0 0 0,1 0 0 0 0,-1 0 0 0 0,0 0 1 0 0,1 0-1 0 0,-1 1 0 0 0,1-1 0 0 0,2 0 0 0 0,8 3 8 0 0,1 4-12 0 0,-7-1-73 0 0,-1 0 1 0 0,1 0-1 0 0,-1 0 0 0 0,0 1 0 0 0,0 0 0 0 0,0 0 1 0 0,5 9-1 0 0,-6-8 22 0 0,-3-5-132 0 0,0 0-10 0 0,9 19-199 0 0,-9-19 225 0 0,-1 1 8 0 0,1 2 185 0 0,-1 0-523 0 0,2-26 256 0 0,-1 13 314 0 0,-1-1-1 0 0,2 1 1 0 0,-1 0-1 0 0,1 0 1 0 0,0 0-1 0 0,6-13 0 0 0,-3 12 37 0 0,0 0-1 0 0,1 0 0 0 0,0 0 1 0 0,1 0-1 0 0,0 1 0 0 0,9-9 1 0 0,-11 12-85 0 0,-3 4 29 0 0,0 2 0 0 0,8 4-42 0 0,-7-3-14 0 0,1 2 7 0 0,6 14-65 0 0,-7-10-28 0 0,-1-1 0 0 0,0 1 0 0 0,0 0 0 0 0,-1-1 0 0 0,0 1 0 0 0,-1 0 0 0 0,1 0 0 0 0,-2 13 0 0 0,0-6-146 0 0,1-6-431 0 0,-1-1 0 0 0,0 1-1 0 0,-4 13 1 0 0,2-10 307 0 0,2-9-154 0 0,1-3-40 0 0,0 0-21 0 0,0 0-2 0 0</inkml:trace>
  <inkml:trace contextRef="#ctx0" brushRef="#br0" timeOffset="6">1360 267 1839 0 0,'0'0'83'0'0,"0"0"480"0"0,0 0 1971 0 0,0 0 858 0 0,-1 1 175 0 0,1-1-3116 0 0,-1 0 0 0 0,1 0 0 0 0,0 0 0 0 0,-1 1 0 0 0,1-1 0 0 0,0 0 0 0 0,-1 0 0 0 0,1 0 0 0 0,0 1 0 0 0,0-1 0 0 0,-1 0 0 0 0,1 1 0 0 0,0-1 0 0 0,0 0 0 0 0,0 0 0 0 0,0 1 0 0 0,-1-1 0 0 0,1 0 0 0 0,0 1 0 0 0,0-1 0 0 0,0 0 0 0 0,0 1 0 0 0,0-1 0 0 0,0 0 0 0 0,0 1 0 0 0,0-1 0 0 0,0 0 0 0 0,0 1 0 0 0,0-1 0 0 0,0 0 0 0 0,0 1 0 0 0,0 0 0 0 0,2 3-1645 0 0,-1-2 1430 0 0,-1-2-4 0 0,8 11 116 0 0,-5-8-312 0 0,5 15 201 0 0,-5-14-212 0 0,-2-3-20 0 0,-1 0-1 0 0,1 0 0 0 0,0 1 1 0 0,-1-1-1 0 0,1 0 0 0 0,-1 1 1 0 0,1-1-1 0 0,-1 0 0 0 0,1 1 1 0 0,-1-1-1 0 0,0 0 0 0 0,0 1 0 0 0,0 2 1 0 0,1 10 37 0 0,-7 18-19 0 0,2-19-9 0 0,1-4 17 0 0,-7 5-16 0 0,7-4-15 0 0,8 1 0 0 0,11 12 0 0 0,-10-10 0 0 0,-2 0 0 0 0,1-1 0 0 0,-1 0 0 0 0,-2 0 0 0 0,-3-10-38 0 0,1-1 0 0 0,-1 1 0 0 0,1 0 1 0 0,-1-1-1 0 0,0 1 0 0 0,1-1 0 0 0,-1 0 0 0 0,0 1 0 0 0,0-1 0 0 0,0 0 0 0 0,0 1 0 0 0,0-1 0 0 0,-1 0 1 0 0,1 0-1 0 0,0 0 0 0 0,-1 0 0 0 0,1 0 0 0 0,0 0 0 0 0,-1-1 0 0 0,1 1 0 0 0,-1 0 0 0 0,1-1 1 0 0,-1 1-1 0 0,-1 0 0 0 0,0 0-72 0 0,0-1 1 0 0,0 1-1 0 0,0 0 1 0 0,0-1-1 0 0,0 0 1 0 0,0 0-1 0 0,0 0 1 0 0,-1 0-1 0 0,1 0 1 0 0,0 0-1 0 0,0-1 1 0 0,-3-1-1 0 0,-3-1-883 0 0,-1 1-35 0 0</inkml:trace>
  <inkml:trace contextRef="#ctx0" brushRef="#br0" timeOffset="7">1431 7 2759 0 0,'0'0'126'0'0,"-2"0"-5"0"0,-3-2 107 0 0,4 1 823 0 0,1 1 357 0 0,0 0 61 0 0,0 0-72 0 0,0 0-365 0 0,0 0-157 0 0,0 0-38 0 0,0 0 11 0 0,0 0 66 0 0,-4-2-201 0 0,3 1 1701 0 0,1 1 5050 0 0,16 26-6814 0 0,-8-13-608 0 0,-6-11-40 0 0,0 0-1 0 0,-1 0 0 0 0,1 1 0 0 0,0-1 0 0 0,-1 0 0 0 0,0 1 1 0 0,1 0-1 0 0,-1-1 0 0 0,0 1 0 0 0,0 3 0 0 0,0-3-3 0 0,0 0-1 0 0,-1 0 1 0 0,1 0 0 0 0,0 0-1 0 0,1 0 1 0 0,2 5-1 0 0,-4-7-1 0 0,0-1 0 0 0,1 1 0 0 0,-1-1-1 0 0,0 1 1 0 0,0 0 0 0 0,1-1 0 0 0,-1 1-1 0 0,0 0 1 0 0,0 0 0 0 0,0-1 0 0 0,0 1 0 0 0,0 0-1 0 0,0-1 1 0 0,0 1 0 0 0,0 0 0 0 0,0 0-1 0 0,-1 0 1 0 0,1 1-9 0 0,0 1-78 0 0,0-3-62 0 0,-1 4 81 0 0,0 2-582 0 0,0-1-4102 0 0,-4 4 3154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7:3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3799 0 0,'0'0'168'0'0,"0"0"39"0"0,0 0 36 0 0,0 0 11 0 0,0 0 2 0 0,0 0 12 0 0,0 0 52 0 0,0 0 28 0 0,0 0 4 0 0,-1 1 54 0 0,-8 19 3295 0 0,8-18-2838 0 0,1-2 7 0 0,0 0-10 0 0,-1 2-52 0 0,-3 8 8720 0 0,2 9-7152 0 0,2-16-2494 0 0,0 0-1 0 0,0 1 0 0 0,-1-1 0 0 0,1 0 0 0 0,-3 6 0 0 0,2-7 172 0 0,1-2 11 0 0,0 1 5 0 0,-4 6 22 0 0,4-7-84 0 0,0 0 0 0 0,0 1 0 0 0,0-1-1 0 0,-1 0 1 0 0,1 1 0 0 0,0-1 0 0 0,0 0 0 0 0,-1 1 0 0 0,1-1-1 0 0,0 0 1 0 0,0 0 0 0 0,-1 1 0 0 0,1-1 0 0 0,-1 0 0 0 0,1 0-1 0 0,0 0 1 0 0,-1 0 0 0 0,1 1 0 0 0,0-1 0 0 0,-1 0 0 0 0,1 0-1 0 0,0 0 1 0 0,-1 0 0 0 0,0 0 0 0 0,0 1 1397 0 0,1-4-1367 0 0,1 0 1 0 0,0 0-1 0 0,0 0 0 0 0,1 0 1 0 0,-1 0-1 0 0,1 1 1 0 0,-1-1-1 0 0,1 0 0 0 0,0 1 1 0 0,0 0-1 0 0,0-1 1 0 0,0 1-1 0 0,0 0 0 0 0,1 0 1 0 0,-1 0-1 0 0,1 0 1 0 0,2-1-1 0 0,-5 3-34 0 0,1-1-3 0 0,-1 1 1 0 0,0 0 0 0 0,1-1-1 0 0,-1 1 1 0 0,0 0-1 0 0,1 0 1 0 0,-1 0 0 0 0,0 0-1 0 0,1-1 1 0 0,-1 1 0 0 0,1 0-1 0 0,-1 0 1 0 0,0 0 0 0 0,1 0-1 0 0,-1 0 1 0 0,1 0 0 0 0,-1 0-1 0 0,0 0 1 0 0,1 0-1 0 0,0 0 1 0 0,-1 0-1 0 0,0 1 0 0 0,1 0 0 0 0,-1-1 0 0 0,0 1 0 0 0,1-1 0 0 0,-1 1 0 0 0,0 0 0 0 0,0-1 0 0 0,1 1 0 0 0,-1 0 0 0 0,0-1 0 0 0,0 1 0 0 0,0 0 0 0 0,0-1 0 0 0,0 2 0 0 0,-1 12 0 0 0,-2 0 0 0 0,-2-3 0 0 0,-3-2-19 0 0,7-8-69 0 0,1-1 4 0 0,0-11-1778 0 0,0 11-69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2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64 8287 0 0,'0'0'191'0'0,"0"0"26"0"0,0 0 9 0 0,-1 1-79 0 0,-5 4-64 0 0,3-3 523 0 0,2-1-190 0 0,0 0 0 0 0,-1 0-1 0 0,1 0 1 0 0,0 0 0 0 0,-1 0 0 0 0,1-1-1 0 0,-1 1 1 0 0,1 0 0 0 0,-1-1 0 0 0,1 1-1 0 0,-1-1 1 0 0,-3 1 0 0 0,-3-9 54 0 0,7 7-332 0 0,0 0 350 0 0,1 1 21 0 0,0 0-66 0 0,-1 0-294 0 0,-6 1-133 0 0,-1 2 56 0 0,7-3 299 0 0,1 0 117 0 0,0 0 21 0 0,-1 1-66 0 0,-6 1-294 0 0,0 0-61 0 0,6-2 283 0 0,1 0 117 0 0,0 0 21 0 0,0-3 2 0 0,1-4-474 0 0,3-2 23 0 0,-2 4 111 0 0,0 0 0 0 0,0 0 1 0 0,1 0-1 0 0,0 1 0 0 0,0-1 0 0 0,0 1 0 0 0,0-1 0 0 0,1 1 1 0 0,-1 0-1 0 0,7-4 0 0 0,-3 3-22 0 0,2 3-133 0 0,-8 2-16 0 0,0 0 0 0 0,0 0 0 0 0,0 0 0 0 0,0-1 0 0 0,-1 1 0 0 0,1 0 0 0 0,0 1 0 0 0,0-1 0 0 0,0 0 0 0 0,0 0 0 0 0,0 0 0 0 0,0 0 0 0 0,0 1 0 0 0,0-1 0 0 0,0 0 0 0 0,0 1 0 0 0,-1-1 0 0 0,1 1 0 0 0,0-1 0 0 0,0 1 0 0 0,0-1 0 0 0,-1 1 0 0 0,1 0 0 0 0,0-1 0 0 0,-1 1 0 0 0,1 0 0 0 0,-1 0 0 0 0,2 0 0 0 0,0 2 0 0 0,-1-2 0 0 0,0 1 0 0 0,1-1 0 0 0,-1 0 0 0 0,0 1 0 0 0,0-1 0 0 0,0 1 0 0 0,0-1 0 0 0,0 1 0 0 0,0 0 0 0 0,0-1 0 0 0,-1 1 0 0 0,1 0 0 0 0,0 3 0 0 0,1 1 0 0 0,-1 0 0 0 0,0 0 0 0 0,1 0 0 0 0,-2 1 0 0 0,1-1 0 0 0,-1 0 0 0 0,-1 11 0 0 0,-6 38 0 0 0,6-51 0 0 0,-3 19 0 0 0,-13 39 0 0 0,13-49 0 0 0,3-9 0 0 0,-1-1 0 0 0,0 1 0 0 0,1-1 0 0 0,-1 0 0 0 0,0 0 0 0 0,-1 0 0 0 0,1 0 0 0 0,0 0 0 0 0,-6 5 0 0 0,6-6 0 0 0,-2 1-79 0 0,0 1 0 0 0,0-1 0 0 0,-1 1 0 0 0,-9 4 0 0 0,9-5-279 0 0,0 0 0 0 0,0 1 0 0 0,-8 6 1 0 0,8-5 333 0 0,-1 0 0 0 0,1 0 1 0 0,-1-1-1 0 0,0 1 0 0 0,0-2 1 0 0,-8 5-1 0 0,0-2 19 0 0,13-5 73 0 0,-1-1 0 0 0,1 1-1 0 0,0-1 1 0 0,0 0 0 0 0,-1 1 0 0 0,1-1-1 0 0,0 0 1 0 0,-1 0 0 0 0,1 0 0 0 0,0 0 0 0 0,-1 0-1 0 0,-1 0 1 0 0,8-16 1032 0 0,0 7-1097 0 0,0 0-1 0 0,1 0 1 0 0,0 1 0 0 0,0 0-1 0 0,11-10 1 0 0,-9 12-3 0 0,1 1 0 0 0,0 0 0 0 0,1 3 0 0 0,0 5 0 0 0,-2 3 0 0 0,-4-1 0 0 0,0 0 0 0 0,-1 0 0 0 0,1 1 0 0 0,-1-1 0 0 0,-1 1 0 0 0,5 9 0 0 0,-5-9 0 0 0,-2-5 0 0 0,1 0 0 0 0,-1 0 0 0 0,0 0 0 0 0,1 0 0 0 0,-1 0 0 0 0,0 0 0 0 0,0 0 0 0 0,1 0 0 0 0,-1 0 0 0 0,0 0 0 0 0,0 0 0 0 0,0 0 0 0 0,0 1 0 0 0,-1 0 0 0 0,-1 14 0 0 0,1-6-64 0 0,1-8-273 0 0,0-2-138 0 0,0 0-33 0 0,0 0-4 0 0,0 0 0 0 0,0 0 0 0 0,0 0-818 0 0,0 0-3440 0 0,0 0-1474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2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10135 0 0,'0'0'464'0'0,"0"0"-9"0"0,0 0-155 0 0,0 0 443 0 0,0 0 227 0 0,0 0 44 0 0,0 0-61 0 0,0 0-288 0 0,0 0-121 0 0,0 0-28 0 0,0 0-4 0 0,0 0 0 0 0,0 0 0 0 0,0 0 0 0 0,6-9 2135 0 0,4-14-2558 0 0,-10 22 282 0 0,1-1-225 0 0,0 1 0 0 0,0-1 0 0 0,0 1 0 0 0,0-1 0 0 0,0 0-1 0 0,-1 1 1 0 0,1-1 0 0 0,-1 0 0 0 0,0 0 0 0 0,1-2 0 0 0,0-2-146 0 0,1 0 0 0 0,-1 0 0 0 0,-1 6 0 0 0,0-1 0 0 0,0 1 0 0 0,0 0 0 0 0,-1 0 0 0 0,1 0 0 0 0,0 0 0 0 0,0 0 0 0 0,0 0 0 0 0,0 0 0 0 0,0-1 0 0 0,0 1 0 0 0,0 0 0 0 0,-1 0 0 0 0,1 0 0 0 0,0 0 0 0 0,0 0 0 0 0,0 0 0 0 0,0 0 0 0 0,0 0 0 0 0,0 0 0 0 0,-1 0 0 0 0,1 0 0 0 0,0 0 0 0 0,0 0 0 0 0,0 0 0 0 0,0 0 0 0 0,0 0 0 0 0,-1 0 0 0 0,1 0 0 0 0,0 0 0 0 0,0 0 0 0 0,0 0 0 0 0,0 0 0 0 0,0 0 0 0 0,-1 0 0 0 0,-2 8 0 0 0,2-6 0 0 0,1-1 0 0 0,-1 1 0 0 0,1 0 0 0 0,-1 0 0 0 0,1 0 0 0 0,0 0 0 0 0,0 0 0 0 0,0 0 0 0 0,0 0 0 0 0,0 0 0 0 0,0 0 0 0 0,1 2 0 0 0,1 4 0 0 0,-3 23 0 0 0,0-13 0 0 0,3 26 0 0 0,8 108 0 0 0,-9-146 0 0 0,-2 21 0 0 0,1-18 0 0 0,-2 1 0 0 0,-7 19 0 0 0,6-20 0 0 0,-1-1 0 0 0,0 0 0 0 0,-1-2 0 0 0,-1-3-64 0 0,5-2-273 0 0,1-1-138 0 0,0 0-33 0 0,0 0-72 0 0,1-2 225 0 0,-1 0-1 0 0,1 0 1 0 0,1 0-1 0 0,-1 0 1 0 0,0 0-1 0 0,0 0 1 0 0,3-2-1 0 0,-2 2-768 0 0,5-7-5360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2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8287 0 0,'0'0'191'0'0,"0"0"26"0"0,0 0 9 0 0,0 0 110 0 0,0 0 444 0 0,0 0 196 0 0,0 0 42 0 0,0 0 6 0 0,0 0 0 0 0,0 0 0 0 0,0 0 0 0 0,0 0 0 0 0,0 0 0 0 0,0 0 0 0 0,0 0 0 0 0,0 0-69 0 0,0 0-290 0 0,0 0-121 0 0,0 0-28 0 0,0 0-72 0 0,0 0-217 0 0,0 0 161 0 0,0 11 1201 0 0,3 48-1573 0 0,-2-44-49 0 0,-1 1-1 0 0,-1-1 1 0 0,-2 20 0 0 0,1-26-429 0 0,-1 9-8648 0 0,3-18 7063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2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 13823 0 0,'0'0'315'0'0,"0"0"45"0"0,0 0 21 0 0,0 0-49 0 0,-1 0-220 0 0,-1 1-230 0 0,-14 3 894 0 0,15-4-422 0 0,-1 0-1 0 0,1 0 1 0 0,0 0-1 0 0,0 0 1 0 0,-1 0-1 0 0,1 0 1 0 0,0-1-1 0 0,0 1 1 0 0,0 0-1 0 0,-1-1 1 0 0,0 0-1 0 0,1 0 671 0 0,1 1 0 0 0,-1 0-137 0 0,-1-4-509 0 0,1 4 38 0 0,1 0 80 0 0,0 0 15 0 0,0 0-68 0 0,0 0-358 0 0,0 0-406 0 0,0 0-154 0 0,0 0-33 0 0,0 0-140 0 0,0 0-572 0 0,0 0-253 0 0,0 0-51 0 0,0 0-11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2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6447 0 0,'0'0'298'0'0,"0"0"-10"0"0,0 0-50 0 0,0 0 493 0 0,0 0 238 0 0,0 0 45 0 0,0 0 8 0 0,0 0 2 0 0,0 0 0 0 0,0 0 0 0 0,0 0-69 0 0,11-3 2306 0 0,-8 2-3106 0 0,-2 1 37 0 0,0-1 1 0 0,1 1-1 0 0,-1 0 1 0 0,0 0-1 0 0,1-1 0 0 0,-1 1 1 0 0,0 0-1 0 0,1 0 1 0 0,-1 1-1 0 0,1-1 1 0 0,-1 0-1 0 0,0 0 1 0 0,1 1-1 0 0,-1-1 1 0 0,0 1-1 0 0,0-1 0 0 0,3 2 1 0 0,12 2 804 0 0,-15-4-554 0 0,1 1-294 0 0,4 3-133 0 0,4-1-16 0 0,-5-2 0 0 0,-4 0 0 0 0,1-1 0 0 0,-1 1 0 0 0,1-1 0 0 0,-1 0 0 0 0,1 1 0 0 0,-1-1 0 0 0,1 0 0 0 0,-1 0 0 0 0,1 0 0 0 0,-1 0 0 0 0,2 0 0 0 0,16-3 0 0 0,24-3 734 0 0,-28 3-406 0 0,-1 0 1 0 0,0 1-1 0 0,20 1 1 0 0,73 9-329 0 0,-91-9 0 0 0,0 0 0 0 0,0-1 0 0 0,18-4 0 0 0,6 1 0 0 0,-27 4 0 0 0,23-6 0 0 0,-27 5 0 0 0,0 1 0 0 0,16-1 0 0 0,11-2 0 0 0,-17 0 0 0 0,-11 1 0 0 0,0 2 0 0 0,0-1 0 0 0,0 1 0 0 0,1 0 0 0 0,-1 1 0 0 0,15 0 0 0 0,10-1 0 0 0,-27 1 0 0 0,0-1 0 0 0,0 1 0 0 0,1 0 0 0 0,-1 0 0 0 0,0 1 0 0 0,0 0 0 0 0,1 0 0 0 0,9 4 0 0 0,-11-4 0 0 0,-2 0 0 0 0,0 0 0 0 0,-1-1 0 0 0,1 1 0 0 0,0-1 0 0 0,0 0 0 0 0,-1 0 0 0 0,6-1 0 0 0,58 2 0 0 0,-32-4 0 0 0,52-5 72 0 0,29 3 1904 0 0,-75-2-1976 0 0,-30 5 0 0 0,0 0 0 0 0,-1 1 0 0 0,13-1 0 0 0,-6 2 0 0 0,-3-1 0 0 0,0 1 0 0 0,1 1 0 0 0,-1 0 0 0 0,0 0 0 0 0,22 7 0 0 0,-17-2 0 0 0,12 6 0 0 0,-27-10 0 0 0,1-2 0 0 0,-1 1 0 0 0,1 0 0 0 0,-1-1 0 0 0,1 1 0 0 0,3-1 0 0 0,4 0 0 0 0,-10 1 0 0 0,1-1 0 0 0,-1 0 0 0 0,1 0 0 0 0,-1 0 0 0 0,1 0 0 0 0,-1 0 0 0 0,1 0 0 0 0,0 0 0 0 0,-1 0 0 0 0,1-1 0 0 0,-1 1 0 0 0,1-1 0 0 0,2 0 0 0 0,2-1 0 0 0,26-5 0 0 0,39-4 0 0 0,-67 9 0 0 0,-3 2 0 0 0,0-1 0 0 0,1 1 0 0 0,-1-1 0 0 0,0 1 0 0 0,0 0 0 0 0,1 0 0 0 0,-1-1 0 0 0,0 1 0 0 0,0 0 0 0 0,1 0 0 0 0,-1 0 0 0 0,0 0 0 0 0,3 1 0 0 0,28 2 0 0 0,-21-2 0 0 0,-1 0 0 0 0,15 4 0 0 0,-3 2 0 0 0,-18-6 0 0 0,13 0 0 0 0,-7-1 0 0 0,9-2 0 0 0,42 4 0 0 0,-52-2 0 0 0,-4-1 0 0 0,9-4 0 0 0,31-6 0 0 0,-11 0 0 0 0,-31 10 0 0 0,14-7 0 0 0,-1 4 0 0 0,-5-1 0 0 0,-8 3 0 0 0,1 1 0 0 0,-1-1 0 0 0,1 1 0 0 0,-1-1 0 0 0,1 1 0 0 0,0 0 0 0 0,-1 1 0 0 0,9-2 0 0 0,0-1 0 0 0,9 0 0 0 0,-13 3 72 0 0,-7 0 299 0 0,-1 0 117 0 0,0 0 21 0 0,0 0-66 0 0,6-7-278 0 0,-12 13-1216 0 0,0 0 1 0 0,0-1-1 0 0,-13 9 0 0 0,7-8-482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3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69 123 6447 0 0,'0'0'142'0'0,"0"0"22"0"0,0 0 13 0 0,0 0 123 0 0,0 0 468 0 0,0 0 205 0 0,0 0 41 0 0,0 0-61 0 0,0 0-288 0 0,0 0-121 0 0,0 0-28 0 0,0 0-4 0 0,0 0 0 0 0,0 0 0 0 0,0 0 0 0 0,0 0-68 0 0,0 0-217 0 0,0 0 161 0 0,0 0 100 0 0,0 0 21 0 0,0 0-66 0 0,-1-1-294 0 0,-4-6-61 0 0,4 6 283 0 0,1 1 117 0 0,0 0 21 0 0,0 0-66 0 0,-1-1-294 0 0,-4-4-61 0 0,3 4 283 0 0,2 1 117 0 0,0 0 21 0 0,0 0-66 0 0,-1 0-294 0 0,-6-2-61 0 0,6 1 283 0 0,1 1 117 0 0,0 0 21 0 0,-1-1-66 0 0,-3-6-294 0 0,0-2-133 0 0,2-1-16 0 0,3 0 0 0 0,1-1 0 0 0,-2 2 72 0 0,0 7 299 0 0,0 2 117 0 0,0 0 21 0 0,0-1-66 0 0,3-7-294 0 0,-2 1-133 0 0,0 1-16 0 0,-2-1 0 0 0,1-1 0 0 0,0 2 72 0 0,1 5 299 0 0,-1 1 117 0 0,0 0 21 0 0,0 0-66 0 0,0 1-294 0 0,-1 7-133 0 0,0 2-16 0 0,1-1 0 0 0,-2 1 0 0 0,1 3 0 0 0,-1 0 0 0 0,2 0 0 0 0,1 23 0 0 0,0-8 0 0 0,-1 62-1992 0 0,0-41 1992 0 0,0-40 0 0 0,1 1 0 0 0,-2 0 0 0 0,-1 9 0 0 0,-1-2 0 0 0,0-9 0 0 0,-21 31 0 0 0,21-31 0 0 0,2 1 0 0 0,0-2-208 0 0,1-6-871 0 0,0-1-370 0 0,0 0-1267 0 0,0 0-4792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0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45 583 14711 0 0,'-11'12'672'0'0,"9"-9"-9"0"0,2-3-271 0 0,0 0 427 0 0,-7-10 3505 0 0,3 4-4205 0 0,0-1 1 0 0,1 0-1 0 0,0 0 1 0 0,1 0-1 0 0,0 0 1 0 0,0 0-1 0 0,0-1 1 0 0,1 1 0 0 0,0-1-1 0 0,0 1 1 0 0,1-10-1 0 0,0 6-118 0 0,1 0 0 0 0,0-1-1 0 0,1 1 1 0 0,0 0 0 0 0,1 0 0 0 0,8-21-1 0 0,-5 21 23 0 0,0 1-1 0 0,1-1 1 0 0,0 1-1 0 0,0 1 1 0 0,1 0-1 0 0,15-13 1 0 0,-1-1 19 0 0,-1 0 21 0 0,2 2-1 0 0,29-23 0 0 0,-37 33 153 0 0,0 1-1 0 0,1 0 0 0 0,1 1 1 0 0,33-13-1 0 0,-47 22-193 0 0,-1-1 0 0 0,1 0 0 0 0,-1 1 0 0 0,1-1 0 0 0,-1 1 0 0 0,1 0 0 0 0,0 0 0 0 0,-1 0 0 0 0,1 0 0 0 0,-1 0 0 0 0,1 1 0 0 0,-1-1 0 0 0,1 1 0 0 0,-1 0 0 0 0,0-1 0 0 0,1 1 0 0 0,-1 0 0 0 0,0 1 0 0 0,1-1 0 0 0,-1 0 0 0 0,0 1 0 0 0,0-1 0 0 0,0 1 0 0 0,0-1 1 0 0,0 1-1 0 0,0 0 0 0 0,-1 0 0 0 0,1 0 0 0 0,-1 0 0 0 0,1 0 0 0 0,-1 0 0 0 0,0 1 0 0 0,0-1 0 0 0,0 0 0 0 0,0 1 0 0 0,0-1 0 0 0,0 0 0 0 0,-1 1 0 0 0,1-1 0 0 0,-1 1 0 0 0,1 4 0 0 0,0 15-14 0 0,-1 0 1 0 0,-1 0 0 0 0,-1 0-1 0 0,-1 0 1 0 0,-1 0-1 0 0,-11 36 1 0 0,-4 11 147 0 0,19-66-78 0 0,0-3 28 0 0,0 3 63 0 0,0-3-153 0 0,0 0-1 0 0,0 1 0 0 0,0-1 1 0 0,0 0-1 0 0,0 0 1 0 0,0 1-1 0 0,0-1 1 0 0,0 0-1 0 0,0 1 0 0 0,0-1 1 0 0,0 0-1 0 0,0 0 1 0 0,0 1-1 0 0,0-1 0 0 0,0 0 1 0 0,0 1-1 0 0,0-1 1 0 0,0 0-1 0 0,1 0 1 0 0,-1 1-1 0 0,0-1 0 0 0,0 0 1 0 0,0 0-1 0 0,0 0 1 0 0,1 1-1 0 0,-1-1 0 0 0,0 0 1 0 0,0 0-1 0 0,1 0 1 0 0,-1 1-1 0 0,18-17 183 0 0,-1 0 1 0 0,26-32-1 0 0,73-115 434 0 0,-103 144-573 0 0,1 0 0 0 0,23-24 1 0 0,-30 36-39 0 0,0 1-1 0 0,0-1 1 0 0,0 1 0 0 0,1 1 0 0 0,0-1 0 0 0,0 1-1 0 0,1 1 1 0 0,12-6 0 0 0,-19 10-12 0 0,-1 0-1 0 0,0 0 0 0 0,0 1 1 0 0,0-1-1 0 0,1 0 1 0 0,-1 0-1 0 0,0 1 1 0 0,0-1-1 0 0,0 1 1 0 0,0-1-1 0 0,0 1 1 0 0,0 0-1 0 0,0-1 1 0 0,0 1-1 0 0,0 0 1 0 0,0 0-1 0 0,0-1 0 0 0,0 1 1 0 0,0 0-1 0 0,-1 0 1 0 0,1 0-1 0 0,1 2 1 0 0,-1-2-9 0 0,3 5 6 0 0,-1 0-1 0 0,1 0 1 0 0,-1 0 0 0 0,0 0 0 0 0,0 0 0 0 0,-1 1 0 0 0,0-1-1 0 0,0 1 1 0 0,-1 0 0 0 0,1 0 0 0 0,-1 8 0 0 0,1 8-7 0 0,-2 0 1 0 0,-2 24-1 0 0,-23 124-92 0 0,22-150 47 0 0,1-9 47 0 0,2-2 56 0 0,0-8 18 0 0,0-2-2 0 0,6-11 31 0 0,16-33 2 0 0,14-24-11 0 0,-13 27-42 0 0,-13 23-52 0 0,1 0 1 0 0,16-22-1 0 0,-10 20 0 0 0,-2 0 0 0 0,1 1 0 0 0,1 0 0 0 0,1 2 0 0 0,0 0 0 0 0,21-15 0 0 0,-38 32 0 0 0,1-2 0 0 0,0 1 0 0 0,1-1 0 0 0,-1 1 0 0 0,1 0 0 0 0,-1 0 0 0 0,1 0 0 0 0,3-1 0 0 0,14-5-15 0 0,-15 7-43 0 0,7 5 43 0 0,1 6 15 0 0,-10-7-2 0 0,-1 0 0 0 0,0 0 1 0 0,0 0-1 0 0,0 0 0 0 0,0 0 0 0 0,-1 0 1 0 0,1 1-1 0 0,-1-1 0 0 0,0 0 0 0 0,-1 1 0 0 0,1-1 1 0 0,-1 1-1 0 0,0-1 0 0 0,0 1 0 0 0,-1 5 1 0 0,-1 8-14 0 0,-1 0 0 0 0,-9 26 1 0 0,3-10 6 0 0,6-20 8 0 0,-1-1 0 0 0,1 0 0 0 0,1 0 0 0 0,-1 19 0 0 0,3-27 0 0 0,1 9 15 0 0,1-9 10 0 0,1-2-12 0 0,-2-2-10 0 0,-1 0-1 0 0,1 0 1 0 0,-1 0-1 0 0,1-1 1 0 0,-1 1-1 0 0,1 0 1 0 0,0-1-1 0 0,-1 1 0 0 0,1 0 1 0 0,0-1-1 0 0,0 1 1 0 0,-1-1-1 0 0,1 1 1 0 0,0-1-1 0 0,0 1 0 0 0,0-1 1 0 0,0 1-1 0 0,-1-1 1 0 0,1 0-1 0 0,0 0 1 0 0,0 0-1 0 0,0 1 1 0 0,1-1-1 0 0,2 0 10 0 0,2 2-2 0 0,0-1 0 0 0,0 0-1 0 0,0-1 1 0 0,0 1 0 0 0,0-1 0 0 0,0 0-1 0 0,0 0 1 0 0,0-1 0 0 0,0 0 0 0 0,0 0-1 0 0,0-1 1 0 0,0 1 0 0 0,0-1 0 0 0,-1 0-1 0 0,10-5 1 0 0,4-4 1 0 0,-11 7 0 0 0,0 0-1 0 0,0-1 1 0 0,-1 0-1 0 0,11-10 1 0 0,7-8 17 0 0,29-38 0 0 0,-45 49-15 0 0,-1 1-1 0 0,0-1 1 0 0,-1-1 0 0 0,-1 1 0 0 0,0-1 0 0 0,6-16-1 0 0,39-141 358 0 0,-51 168-317 0 0,-2-2 48 0 0,2 4-96 0 0,0 0-1 0 0,0 0 1 0 0,0-1-1 0 0,0 1 0 0 0,0 0 1 0 0,-1 0-1 0 0,1 0 0 0 0,0-1 1 0 0,0 1-1 0 0,0 0 0 0 0,0 0 1 0 0,0 0-1 0 0,0-1 0 0 0,0 1 1 0 0,0 0-1 0 0,-1 0 1 0 0,1 0-1 0 0,0-1 0 0 0,0 1 1 0 0,0 0-1 0 0,0 0 0 0 0,-1 0 1 0 0,1 0-1 0 0,0 0 0 0 0,0 0 1 0 0,0-1-1 0 0,-1 1 0 0 0,1 0 1 0 0,0 0-1 0 0,0 0 0 0 0,0 0 1 0 0,-1 0-1 0 0,1 0 1 0 0,0 0-1 0 0,0 0 0 0 0,0 0 1 0 0,-1 0-1 0 0,1 0 0 0 0,0 0 1 0 0,-1 0-1 0 0,-4 2 1 0 0,0-1 1 0 0,1 1-1 0 0,-1 0 0 0 0,0 1 1 0 0,1-1-1 0 0,-1 1 0 0 0,1 0 0 0 0,0 0 1 0 0,0 0-1 0 0,0 1 0 0 0,1-1 1 0 0,-1 1-1 0 0,-5 7 0 0 0,0 2-22 0 0,0 1-1 0 0,0 0 1 0 0,-8 18-1 0 0,9-13-15 0 0,1 0-1 0 0,0 0 1 0 0,1 0 0 0 0,2 1-1 0 0,0 0 1 0 0,0 0 0 0 0,2 1-1 0 0,0 28 1 0 0,2-37-4 0 0,1 0 0 0 0,0-1 0 0 0,0 1 0 0 0,6 18 1 0 0,-6-25 17 0 0,1 0 1 0 0,0 0 0 0 0,0 0 0 0 0,1 0-1 0 0,-1 0 1 0 0,1 0 0 0 0,0-1 0 0 0,0 0 0 0 0,1 1-1 0 0,-1-1 1 0 0,1-1 0 0 0,5 5 0 0 0,-7-6 13 0 0,0-1-1 0 0,0 0 1 0 0,0 1 0 0 0,0-1 0 0 0,1 0-1 0 0,-1 0 1 0 0,1 0 0 0 0,-1-1 0 0 0,0 1 0 0 0,1 0-1 0 0,-1-1 1 0 0,1 0 0 0 0,0 0 0 0 0,-1 1 0 0 0,1-1-1 0 0,-1-1 1 0 0,1 1 0 0 0,-1 0 0 0 0,1-1-1 0 0,-1 1 1 0 0,1-1 0 0 0,-1 0 0 0 0,1 0 0 0 0,-1 0-1 0 0,0 0 1 0 0,3-2 0 0 0,5-3-167 0 0,0 0 0 0 0,-1-1-1 0 0,0 0 1 0 0,11-11 0 0 0,-19 16 128 0 0,33-31-2249 0 0,2-6-6947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3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84 1839 0 0,'0'0'311'0'0,"0"0"633"0"0,0 0 279 0 0,0 0 51 0 0,0 0-94 0 0,0 0-420 0 0,0 0-184 0 0,0 0-37 0 0,0 0-7 0 0,0 0 9 0 0,0 0 3 0 0,0 0 0 0 0,0 0-6 0 0,0 0-29 0 0,0 0-12 0 0,0 0-1 0 0,0-2-26 0 0,1-2-98 0 0,-1 0 0 0 0,2 0 0 0 0,-1 1 1 0 0,0-1-1 0 0,1 0 0 0 0,-1 1 0 0 0,1-1 1 0 0,0 1-1 0 0,3-5 0 0 0,-3 6 60 0 0,5-10 522 0 0,-4 2-668 0 0,6-6 954 0 0,-9 16-471 0 0,-5 8-426 0 0,2-4-343 0 0,-16 22 0 0 0,-1 1 11 0 0,13-19 42 0 0,6-7-50 0 0,1-1 1 0 0,0 0-1 0 0,-1 1 0 0 0,1-1 0 0 0,-1 1 0 0 0,1-1 1 0 0,0 1-1 0 0,0-1 0 0 0,-1 0 0 0 0,1 1 0 0 0,0-1 1 0 0,0 1-1 0 0,0 0 0 0 0,-1-1 0 0 0,1 1 0 0 0,0-1 0 0 0,0 1 1 0 0,0-1-1 0 0,0 1 0 0 0,0 0 0 0 0,0 5 48 0 0,-2 6-30 0 0,1 3 25 0 0,0-10-38 0 0,-8 11-9 0 0,6-10 1 0 0,2-4 0 0 0,0 0 0 0 0,0 0 0 0 0,0 0 0 0 0,1 0 0 0 0,-1 0 0 0 0,1 0 0 0 0,-1 0 0 0 0,1 0 0 0 0,0 0 0 0 0,0 0 0 0 0,0 0 0 0 0,0 4 0 0 0,1 6 0 0 0,4 1 0 0 0,2 3 0 0 0,-5-13 0 0 0,10 10 0 0 0,-3-6 0 0 0,4-5 11 0 0,-2-1 42 0 0,-9-1-50 0 0,-1 0 1 0 0,0 1-1 0 0,0-1 0 0 0,0 0 1 0 0,0 0-1 0 0,0 0 0 0 0,1 0 1 0 0,-1 0-1 0 0,0 0 1 0 0,0 0-1 0 0,0-1 0 0 0,0 1 1 0 0,0 0-1 0 0,0-1 0 0 0,1 1 1 0 0,-1-1-1 0 0,1 0 0 0 0,15-8 97 0 0,-9 6-46 0 0,-5 2-40 0 0,0 0-1 0 0,0 0 1 0 0,0-1-1 0 0,0 1 1 0 0,0-1-1 0 0,-1 0 1 0 0,1 0 0 0 0,2-2-1 0 0,-1 0 57 0 0,0 1 0 0 0,-1-1-1 0 0,1 0 1 0 0,4-7 0 0 0,6-6 230 0 0,-13 16-165 0 0,-1 1 1 0 0,0 0-1 0 0,1-2-7 0 0,9-16 385 0 0,-10 17-441 0 0,0-1 7 0 0,-1-12 235 0 0,0 0 0 0 0,-2 0 0 0 0,-4-16 0 0 0,7 27-185 0 0,-1 0-86 0 0,0 0-1 0 0,0-1 1 0 0,0 1 0 0 0,-1 0-1 0 0,1-1 1 0 0,-1 1 0 0 0,0 0-1 0 0,0 0 1 0 0,0 0 0 0 0,0 1-1 0 0,0-1 1 0 0,-1 0-1 0 0,-3-2 1 0 0,-2-4 13 0 0,6 7-2 0 0,1 1-53 0 0,1 0-1 0 0,-1 1 1 0 0,0-1 0 0 0,1 0 0 0 0,-1 1 0 0 0,0-1 0 0 0,1 1 0 0 0,-1-1-1 0 0,0 1 1 0 0,1 0 0 0 0,-1-1 0 0 0,0 1 0 0 0,0 0 0 0 0,0-1-1 0 0,0 1 1 0 0,1 0 0 0 0,-3-1 0 0 0,0 1-3 0 0,2 0 2 0 0,0 0 0 0 0,0-1 0 0 0,0 1 0 0 0,0 0 0 0 0,0 0 0 0 0,0-1 0 0 0,0 1 0 0 0,-1 0-1 0 0,1 0 1 0 0,0 0 0 0 0,0 0 0 0 0,0 0 0 0 0,0 1 0 0 0,0-1 0 0 0,0 0 0 0 0,0 1 0 0 0,0-1 0 0 0,0 0 0 0 0,-1 1 0 0 0,1-1 0 0 0,1 1 0 0 0,-1-1-1 0 0,-2 2 1 0 0,1 0-9 0 0,0-1-186 0 0,0 0-1 0 0,1 0 0 0 0,-1 0 0 0 0,0 1 0 0 0,0-1 0 0 0,1 1 0 0 0,-1-1 0 0 0,1 1 0 0 0,0 0 0 0 0,-1-1 0 0 0,1 1 0 0 0,-1 2 0 0 0,-5 12-6300 0 0,2-2-666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3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4143 0 0,'0'0'191'0'0,"0"0"373"0"0,0 0 1464 0 0,0 0 644 0 0,0 0 131 0 0,0 0-283 0 0,0 0-1271 0 0,0 0-558 0 0,0 0-109 0 0,-2 1-46 0 0,-1 4-239 0 0,1-1 0 0 0,-1 1 1 0 0,0 0-1 0 0,1 0 0 0 0,0 0 0 0 0,0 0 0 0 0,1 0 0 0 0,-1 0 0 0 0,1 0 0 0 0,0 0 0 0 0,0 1 1 0 0,1-1-1 0 0,0 1 0 0 0,0-1 0 0 0,0 0 0 0 0,0 1 0 0 0,2 6 0 0 0,-2-3-113 0 0,2 14-192 0 0,-1-22-274 0 0,1 17 479 0 0,-2-10-6434 0 0,0-8-201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3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 5527 0 0,'0'0'250'0'0,"0"0"-2"0"0,-1 2-156 0 0,-5 6-1742 0 0,0-1 6360 0 0,-2-4 6140 0 0,5-3-10594 0 0,1 1 322 0 0,2-1-24 0 0,0 0-26 0 0,0 0-101 0 0,0 0-47 0 0,0 0-11 0 0,0 0-24 0 0,0 0-94 0 0,0 0-40 0 0,0-2-10 0 0,0-6-198 0 0,0 7-825 0 0,1-1-343 0 0,1-8-67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3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8751 0 0,'0'0'399'0'0,"0"0"-4"0"0,0 0-51 0 0,0 0 716 0 0,0 0 341 0 0,7-1 984 0 0,-3 0 1391 0 0,31-12 597 0 0,-33 12-4035 0 0,-2 1-18 0 0,0 0-28 0 0,0 0-91 0 0,0 0-38 0 0,0 0-10 0 0,0 0-133 0 0,0 0 1 0 0,1 0-1 0 0,-1 0 0 0 0,0 0 1 0 0,1-1-1 0 0,-1 1 0 0 0,0 0 1 0 0,1 0-1 0 0,-1 0 0 0 0,0 0 1 0 0,1 0-1 0 0,-1 0 0 0 0,0 0 1 0 0,1 0-1 0 0,-1 0 0 0 0,0 0 1 0 0,1 0-1 0 0,-1 0 0 0 0,0 0 1 0 0,1 0-1 0 0,-1 1 0 0 0,0-1 1 0 0,1 0-1 0 0,-1 0 0 0 0,0 0 0 0 0,1 0 1 0 0,-1 1-1 0 0,1-1 0 0 0,2 12-1 0 0,0 0-19 0 0,-5 1 0 0 0,-3-3-100 0 0,4-8-415 0 0,1-2-161 0 0,0 0-26 0 0,0 0-202 0 0,0 0-813 0 0,0 0-349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3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98 2759 0 0,'-2'-1'207'0'0,"-3"-2"526"0"0,0 0-1 0 0,0-1 1 0 0,1 0 0 0 0,-1 0-1 0 0,1 0 1 0 0,0 0-1 0 0,0 0 1 0 0,0-1-1 0 0,0 0 1 0 0,-2-5 0 0 0,-19-23 3132 0 0,24 31-3444 0 0,1 2-5 0 0,0 0 6 0 0,0 0 22 0 0,-7-8 1706 0 0,3 5-810 0 0,7 12 1105 0 0,2 4-2286 0 0,-2-4-66 0 0,-2-2-24 0 0,1-1-1 0 0,-1 1 1 0 0,0-1 0 0 0,0 10-1 0 0,-1-1-21 0 0,-3 23 0 0 0,1-8-17 0 0,-1 6-4 0 0,-12 66 0 0 0,13-89-74 0 0,-2-2 24 0 0,3-9-37 0 0,1-2-15 0 0,0 0 4 0 0,0 0-19 0 0,2-2 11 0 0,10-9 62 0 0,-11 9 27 0 0,7-13-148 0 0,-7 13-122 0 0,-1 2-58 0 0,0 0-1 0 0,1-2-156 0 0,1-10-2078 0 0,-2 12 1072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3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4143 0 0,'0'0'319'0'0,"0"0"-3"0"0,0 0 768 0 0,0 0 356 0 0,0 0 68 0 0,0 0-89 0 0,0 0-446 0 0,0 0-196 0 0,0 0-38 0 0,0 0-4 0 0,0 0 21 0 0,0 0 10 0 0,0 0 2 0 0,0 0-1 0 0,0 0-6 0 0,0 0-1 0 0,0 0 0 0 0,0 0-26 0 0,0 0-113 0 0,0 0-49 0 0,0 0-11 0 0,0 0-15 0 0,0 0-64 0 0,0 0-30 0 0,0 0-4 0 0,0 0-33 0 0,0 0-142 0 0,0 0-66 0 0,0 2-14 0 0,-1 8-103 0 0,-1 1 0 0 0,0-1 0 0 0,-6 16 0 0 0,-2 13-55 0 0,-8 57 135 0 0,15-71-159 0 0,3-19-27 0 0,1-1 1 0 0,-1 0-1 0 0,1 1 0 0 0,0-1 1 0 0,1 0-1 0 0,3 9 0 0 0,0 4-106 0 0,-4-16 29 0 0,6 9-238 0 0,-1-2 147 0 0,-5-7 11 0 0,1-1 45 0 0,1 0 80 0 0,6 2-18 0 0,13-7-118 0 0,-18 2 199 0 0,1 0 0 0 0,-1 0-1 0 0,1-1 1 0 0,-1 1 0 0 0,0-1-1 0 0,0 0 1 0 0,0-1 0 0 0,-1 1-1 0 0,1 0 1 0 0,-1-1 0 0 0,1 0-1 0 0,-1 0 1 0 0,0 0 0 0 0,-1 0-1 0 0,1 0 1 0 0,3-9 0 0 0,-1 2 172 0 0,-1 0 1 0 0,0 0 0 0 0,-1-1 0 0 0,0 0 0 0 0,2-22-1 0 0,-4 30-133 0 0,-1 1 0 0 0,0-1 0 0 0,0 0 0 0 0,-1 1 0 0 0,1-1 0 0 0,-1 1 0 0 0,0-1 0 0 0,0 0 0 0 0,0 1 0 0 0,0 0 0 0 0,0-1 0 0 0,-1 1 0 0 0,0 0 0 0 0,1 0 0 0 0,-1 0 0 0 0,-1 0 0 0 0,1 0 0 0 0,0 0 0 0 0,-3-3 0 0 0,-5-2 52 0 0,1 1 0 0 0,-1-1-1 0 0,0 1 1 0 0,-14-6 0 0 0,21 11-108 0 0,-13-6-21 0 0,11 9-3 0 0,2 0 11 0 0,0-1-102 0 0,1 0 0 0 0,-1 1 0 0 0,0-1 0 0 0,1 1 0 0 0,-1-1 0 0 0,1 1 0 0 0,-1 0 0 0 0,1 0 0 0 0,-1 0 0 0 0,-2 2 0 0 0,-12 11-7718 0 0,9-6 405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3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7367 0 0,'0'0'568'0'0,"-5"6"832"0"0,2-2 7999 0 0,-2 6-8702 0 0,1 0 1 0 0,1 0-1 0 0,-1 1 0 0 0,2 0 1 0 0,-1 0-1 0 0,1-1 1 0 0,0 15-1 0 0,-5 21 101 0 0,2-15-508 0 0,4-20-280 0 0,-1 1 0 0 0,-4 12 0 0 0,4-14-25 0 0,0 0 0 0 0,1-1-1 0 0,-1 20 1 0 0,1-6-76 0 0,1-14-188 0 0,0 0 0 0 0,1 0 0 0 0,2 13 0 0 0,-1-5-2462 0 0,-1-17 2418 0 0,0 0 0 0 0,0 1 0 0 0,0-1 0 0 0,0 1 0 0 0,0 0 0 0 0,0-1 0 0 0,-1 1 0 0 0,1 0 0 0 0,0-1 0 0 0,0 1 0 0 0,1 2 1 0 0,-2-3-247 0 0,2 2-5850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3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17 7311 0 0,'0'0'332'0'0,"0"0"-4"0"0,0 0-42 0 0,0 0 591 0 0,0 0 283 0 0,0 0 59 0 0,0 0-23 0 0,0 0-146 0 0,0 0-67 0 0,0 0-14 0 0,0 0-47 0 0,0 0-197 0 0,0 0-86 0 0,0 0-21 0 0,0 0 1 0 0,0 0 10 0 0,0 0 3 0 0,0 0 0 0 0,0 0-22 0 0,0 0-96 0 0,-1-2-39 0 0,1 2-414 0 0,0-1 0 0 0,0 1 0 0 0,0 0 1 0 0,0-1-1 0 0,0 1 0 0 0,0 0 0 0 0,0 0 0 0 0,0-1 0 0 0,0 1 1 0 0,0 0-1 0 0,0-1 0 0 0,0 1 0 0 0,0 0 0 0 0,0 0 0 0 0,0-1 1 0 0,0 1-1 0 0,0 0 0 0 0,0 0 0 0 0,0-1 0 0 0,0 1 0 0 0,0 0 1 0 0,0-1-1 0 0,1 1 0 0 0,-1 0 0 0 0,0 0 0 0 0,0-1 0 0 0,0 1 1 0 0,0 0-1 0 0,1 0 0 0 0,-1 0 0 0 0,0-1 0 0 0,0 1 0 0 0,1 0 1 0 0,-1 0-1 0 0,0 0 0 0 0,0 0 0 0 0,1 0 0 0 0,-1-1 0 0 0,0 1 1 0 0,1 0-1 0 0,6-4-16 0 0,-6 6 8 0 0,3 8-42 0 0,0 0-24 0 0,-4-9 0 0 0,0 0 0 0 0,-1 0 1 0 0,1 0-1 0 0,0 0 0 0 0,0 0 1 0 0,0 0-1 0 0,-1 0 0 0 0,1 0 0 0 0,0 0 1 0 0,-1 0-1 0 0,1 0 0 0 0,-1 0 1 0 0,1 0-1 0 0,-1 0 0 0 0,0 0 0 0 0,1 0 1 0 0,-1 0-1 0 0,0-1 0 0 0,0 1 1 0 0,-1 1-1 0 0,2-2 10 0 0,-2 0-7 0 0,1 1-1 0 0,-1-1 0 0 0,1 0 0 0 0,-1 0 0 0 0,1 0 1 0 0,-1 0-1 0 0,1 0 0 0 0,-1 0 0 0 0,1-1 0 0 0,-1 1 1 0 0,1 0-1 0 0,-3-2 0 0 0,4 2 5 0 0,-3-1-48 0 0,-6-7 41 0 0,2 1 1 0 0,0 1-155 0 0,6 4-457 0 0,1 2-184 0 0,0 0-1397 0 0,0 0-5475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3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92 12175 0 0,'0'0'562'0'0,"0"0"-18"0"0,0 0-192 0 0,0 0 489 0 0,0 0 250 0 0,0-2 49 0 0,5-12 270 0 0,-1 0 0 0 0,0-1 1 0 0,1-20-1 0 0,-4 33-1190 0 0,0-8 338 0 0,-3 21-1207 0 0,-1-1 0 0 0,0 1 0 0 0,-8 18-1 0 0,5-18-1494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4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22 402 2303 0 0,'0'-3'167'0'0,"-1"-6"-93"0"0,0 0 2148 0 0,0-1-1 0 0,1-18 1 0 0,1-24 3821 0 0,-5-1-4120 0 0,-1-50 541 0 0,5 98-2318 0 0,1 0 0 0 0,-1 0-1 0 0,1 1 1 0 0,1-7 0 0 0,-1 6-15 0 0,0 0 1 0 0,0 1 0 0 0,-1-1-1 0 0,1-7 1 0 0,-1 2 52 0 0,0 0-1 0 0,2-13 1 0 0,1-8 771 0 0,-3 33-943 0 0,-1-1 0 0 0,1 1-1 0 0,-1-1 1 0 0,0 1 0 0 0,1-1-1 0 0,-1 0 1 0 0,0 1-1 0 0,-2 1 1 0 0,-2 5 14 0 0,3-3-26 0 0,0 0 0 0 0,1 0-1 0 0,-1 0 1 0 0,1 1 0 0 0,0-1 0 0 0,0 0-1 0 0,1 1 1 0 0,0-1 0 0 0,0 7-1 0 0,1 0 6 0 0,0 0-1 0 0,7 22 1 0 0,13 78 357 0 0,-19-107-353 0 0,0 18 57 0 0,-2-9-2 0 0,-2 7 21 0 0,-1-3-42 0 0,2-7-32 0 0,1-7 31 0 0,-1 34-31 0 0,0-27-138 0 0,0 0-1 0 0,-1 0 1 0 0,-4 14-1 0 0,5-22 94 0 0,1-1-111 0 0,-4 11-246 0 0,0-7-2088 0 0,5-16 1458 0 0,2-18-1628 0 0,1 9-3322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0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0 800 3223 0 0,'0'0'598'0'0,"0"0"1300"0"0,0 0 577 0 0,0 0 110 0 0,0 0-241 0 0,0 0-1121 0 0,0 0-492 0 0,0 0-99 0 0,0 0-43 0 0,0 0-92 0 0,0 0-38 0 0,0 0-10 0 0,0 0 15 0 0,1-2 68 0 0,6-11 282 0 0,0 0-1 0 0,4-17 1 0 0,5-10 173 0 0,221-478 1309 0 0,-179 358-2436 0 0,-53 140 132 0 0,-6 18 15 0 0,1 0 46 0 0,0 2 11 0 0,0 0 4 0 0,-1 2 17 0 0,-8 9-98 0 0,0 0-1 0 0,1 1 1 0 0,1 0 0 0 0,0 0-1 0 0,0 1 1 0 0,1 0-1 0 0,1 0 1 0 0,-6 21-1 0 0,7-21 14 0 0,5 0 0 0 0,0-10 1 0 0,0 0 1 0 0,0 0-1 0 0,1-1 0 0 0,-1 1 1 0 0,1-1-1 0 0,0 1 0 0 0,0-1 1 0 0,0 0-1 0 0,0 0 0 0 0,0 1 1 0 0,0-1-1 0 0,0-1 0 0 0,1 1 0 0 0,-1 0 1 0 0,5 2-1 0 0,6 2 10 0 0,-1 0 1 0 0,17 4-1 0 0,1 2-2 0 0,-18-7 0 0 0,0 1 0 0 0,0 0 0 0 0,-1 1 0 0 0,0 1 0 0 0,0 0 0 0 0,-1 0 0 0 0,15 15 0 0 0,-17-14 46 0 0,-1-1 0 0 0,1 2-1 0 0,-2-1 1 0 0,1 1 0 0 0,-1 0 0 0 0,-1 0-1 0 0,8 20 1 0 0,-10-23-15 0 0,-1 1 0 0 0,0 0 1 0 0,-1-1-1 0 0,0 1 0 0 0,0 0 0 0 0,0 0 0 0 0,-1 0 0 0 0,-1-1 0 0 0,1 1 1 0 0,-1 0-1 0 0,0 0 0 0 0,-4 11 0 0 0,2-11 115 0 0,0-1 1 0 0,-1 1-1 0 0,-5 7 0 0 0,8-14-136 0 0,-1 1-1 0 0,1-1 1 0 0,0 0 0 0 0,0 0-1 0 0,0 0 1 0 0,-1 0-1 0 0,1 0 1 0 0,0 0-1 0 0,-1-1 1 0 0,1 1-1 0 0,-1 0 1 0 0,1-1-1 0 0,-3 1 1 0 0,-1 1 19 0 0,0 0-33 0 0,1 0 0 0 0,-1-1 0 0 0,1 1 0 0 0,-1-1 0 0 0,-6 1 1 0 0,9-2-14 0 0,1 0 0 0 0,-1 0 0 0 0,0 0 0 0 0,0 0 0 0 0,1 0 0 0 0,-1 0-1 0 0,0-1 1 0 0,1 1 0 0 0,-1 0 0 0 0,0-1 0 0 0,1 1 0 0 0,-1-1 0 0 0,1 0 0 0 0,-1 0 0 0 0,0 0 0 0 0,1 1 0 0 0,0-1 0 0 0,-3-2 0 0 0,-10-10-218 0 0,11 11 69 0 0,1 1 0 0 0,0-1 1 0 0,0 0-1 0 0,0 0 0 0 0,0 0 0 0 0,0 0 0 0 0,0-1 1 0 0,0 1-1 0 0,1 0 0 0 0,-1-1 0 0 0,1 1 0 0 0,-1-1 1 0 0,1 0-1 0 0,0 1 0 0 0,0-1 0 0 0,-1-4 0 0 0,0-15-2382 0 0,1 1-5171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4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23 1839 0 0,'0'0'672'0'0,"0"0"2151"0"0,1-2 942 0 0,9-12 5070 0 0,-7 10-8762 0 0,-1 2 482 0 0,-2 2-184 0 0,0 0-38 0 0,0 0-25 0 0,0 0-11 0 0,0 0-1 0 0,0 0 19 0 0,-2 1-187 0 0,0 1 0 0 0,0 0 0 0 0,1 0 0 0 0,-1 0 0 0 0,1 0 1 0 0,-1 0-1 0 0,1 0 0 0 0,-2 4 0 0 0,3-5-36 0 0,-6 11 193 0 0,1 1 0 0 0,1-1 0 0 0,0 1-1 0 0,1 0 1 0 0,0 0 0 0 0,0 0 0 0 0,2 0 0 0 0,0 0-1 0 0,1 23 1 0 0,2-15-1201 0 0,1-14 51 0 0,-2-4 471 0 0,4 17-6323 0 0,2-9-55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4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82 20359 0 0,'0'0'928'0'0,"0"0"-16"0"0,0-2-581 0 0,0-8-370 0 0,0-1 812 0 0,0 1 0 0 0,0 0-1 0 0,-4-20 1 0 0,3 29-647 0 0,1 1-28 0 0,-1-1-24 0 0,-5-4-72 0 0,6 5-32 0 0,0 0 1 0 0,-1 0-1 0 0,1-1 1 0 0,-1 1-1 0 0,1 0 1 0 0,-1 0 0 0 0,1 0-1 0 0,-1 0 1 0 0,1-1-1 0 0,-1 1 1 0 0,1 0-1 0 0,-1 0 1 0 0,1 0-1 0 0,0 0 1 0 0,-1 0-1 0 0,1 0 1 0 0,-1 0-1 0 0,1 1 1 0 0,-1-1 0 0 0,1 0-1 0 0,-1 0 1 0 0,1 0-1 0 0,-1 0 1 0 0,1 1-1 0 0,-1-1 1 0 0,1 0-1 0 0,0 0 1 0 0,-1 1-1 0 0,1-1 1 0 0,-1 1 0 0 0,-9 10-1683 0 0,9-10 1307 0 0,0 0-1440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4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10799 0 0,'0'0'496'0'0,"0"0"-13"0"0,-2 1-172 0 0,-1 2 7660 0 0,6 1-3303 0 0,14 4-2099 0 0,-12-7-2566 0 0,1 1 1 0 0,0-1-1 0 0,0 1 0 0 0,11 0 1 0 0,36-6 297 0 0,-48 5-301 0 0,17-5 0 0 0,-14 2-27 0 0,-6 1-106 0 0,-2 1-27 0 0,7-2 16 0 0,-5 1-3221 0 0,-2 1-3624 0 0,0 0-273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58:4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9527 0 0,'0'0'432'0'0,"0"0"-4"0"0,0 0-148 0 0,0 0 386 0 0,0 0 196 0 0,0 0 40 0 0,0 0-40 0 0,0 0-199 0 0,0 0-88 0 0,0 0-21 0 0,0 0-6 0 0,0 0-17 0 0,0 0-10 0 0,0 0-1 0 0,0 0-2 0 0,0 0-13 0 0,0 0-8 0 0,0 0-1 0 0,0 0 8 0 0,0 0 32 0 0,0 0 10 0 0,0 0 4 0 0,0 0-19 0 0,0 0-90 0 0,0 0-38 0 0,0 0-10 0 0,0 0-18 0 0,2 1-75 0 0,1-1-241 0 0,1 1 102 0 0,0 0 1 0 0,0 0-1 0 0,0 0 0 0 0,0-1 0 0 0,0 0 1 0 0,0 0-1 0 0,6-1 0 0 0,18-4 711 0 0,34-3 0 0 0,-49 8-793 0 0,-2 0 9 0 0,17-3 46 0 0,-6 4-39 0 0,-11-2-33 0 0,-9 0-55 0 0,0 1 0 0 0,0-1 0 0 0,0 1 0 0 0,0 0 0 0 0,1 0-1 0 0,-1 0 1 0 0,0 0 0 0 0,3 1 0 0 0,5-1-7 0 0,-1-1-65 0 0,-7 1-277 0 0,-2 0-127 0 0,0 0-1146 0 0,0 0-4684 0 0,0 0-2007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2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102 106 4199 0 0,'-1'0'191'0'0,"-8"4"-20"0"0,-1-1 293 0 0,9-3-446 0 0,0 0 0 0 0,0-1 0 0 0,0 0 0 0 0,1 1 0 0 0,-1-1-1 0 0,0 1 1 0 0,0-1 0 0 0,1 0 0 0 0,-1 1 0 0 0,1-1-1 0 0,-1 0 1 0 0,1 0 0 0 0,-1 1 0 0 0,0-3 0 0 0,0 2 128 0 0,-2-11 206 0 0,2 4-129 0 0,0 7 196 0 0,1 1 86 0 0,-1-1 20 0 0,-9-14 605 0 0,9 14-522 0 0,1 1 6 0 0,-2-2-8 0 0,1 0-462 0 0,0 1-1 0 0,0 0 1 0 0,-1-1 0 0 0,1 1 0 0 0,0 0 0 0 0,-1 0 0 0 0,1 0 0 0 0,-1 0 0 0 0,1 0 0 0 0,-1 0 0 0 0,0 1 0 0 0,1-1-1 0 0,-1 0 1 0 0,-2 0 0 0 0,3 1 287 0 0,-1 0-42 0 0,1 0-302 0 0,0-1 0 0 0,1 1 0 0 0,-1 0-1 0 0,0 0 1 0 0,1-1 0 0 0,-1 1 0 0 0,0 0-1 0 0,0 0 1 0 0,1 0 0 0 0,-1 0 0 0 0,0 0 0 0 0,1 0-1 0 0,-1 0 1 0 0,0 0 0 0 0,0 1 0 0 0,1-1-1 0 0,-1 0 1 0 0,0 0 0 0 0,1 1 0 0 0,-1-1 0 0 0,0 0-1 0 0,1 1 1 0 0,-1-1 0 0 0,0 0 0 0 0,1 1-1 0 0,-1-1 1 0 0,1 1 0 0 0,-1-1 0 0 0,1 1 0 0 0,-1-1-1 0 0,1 1 1 0 0,-1-1 0 0 0,1 1 0 0 0,0 0-1 0 0,-1-1 1 0 0,1 2 0 0 0,-1 0 86 0 0,1-2 3 0 0,0 0-2 0 0,0 0-12 0 0,0 0-2 0 0,0 0 0 0 0,0 0-9 0 0,0 0-39 0 0,0 0-16 0 0,0 0-7 0 0,0 0-3 0 0,0 0-12 0 0,0 0-2 0 0,0 0 0 0 0,1 4-7 0 0,0-1 1 0 0,0 1-1 0 0,0-1 0 0 0,-1 1 0 0 0,1-1 0 0 0,-1 1 1 0 0,-1 6-1 0 0,2-5-67 0 0,-1-3 66 0 0,0-2 3 0 0,1 2-3 0 0,3 10 27 0 0,-4-12-25 0 0,0 0-2 0 0,0 0 0 0 0,1 2 2 0 0,18 12 348 0 0,-17-12-284 0 0,0-2 4 0 0,8 1 30 0 0,-6 0-79 0 0,1-1 0 0 0,0 1 0 0 0,-1-1 1 0 0,1 0-1 0 0,0 0 0 0 0,5-2 0 0 0,-2 3-20 0 0,-5 0-65 0 0,14 0 75 0 0,0-1-15 0 0,-15 0-61 0 0,-1 1 8 0 0,0 0-1 0 0,1 0 1 0 0,-1 0 0 0 0,1 0-1 0 0,0 0 1 0 0,-1 0 0 0 0,1-1-1 0 0,0 1 1 0 0,-1 0 0 0 0,4 0-1 0 0,0-1-6 0 0,-1 0 0 0 0,12 9 0 0 0,-11-6 32 0 0,1 0 0 0 0,-1 0 0 0 0,1-1 0 0 0,0 0 0 0 0,12 3 1 0 0,-14-4-16 0 0,-2 0 64 0 0,1-3-50 0 0,0 2-1 0 0,1-1 1 0 0,-1 0 0 0 0,0 1 0 0 0,0-1-1 0 0,4 1 1 0 0,-3 0-30 0 0,28-2 106 0 0,-9 2-37 0 0,5 0-47 0 0,-16 0 20 0 0,-2-3-15 0 0,-4 2-8 0 0,14 2 91 0 0,-10-1-55 0 0,22-2 66 0 0,-18-1-55 0 0,28-2 64 0 0,-12 2-120 0 0,-25 2-11 0 0,21-2 0 0 0,-18 2 0 0 0,26 3 0 0 0,22 2 11 0 0,-42-4 42 0 0,28-11 75 0 0,-14 0-75 0 0,-17 10-30 0 0,23-2 197 0 0,-8-3 157 0 0,-11 4-298 0 0,-13 1-71 0 0,0 0-1 0 0,0 0 1 0 0,1 1-1 0 0,-1-1 1 0 0,0 1-1 0 0,1 0 1 0 0,-1 0-1 0 0,0-1 1 0 0,1 2-1 0 0,3-1 1 0 0,16 2 0 0 0,2 2 56 0 0,28-11 53 0 0,-41 7-106 0 0,6-2 56 0 0,-13 1-52 0 0,0 1-1 0 0,-1-1 0 0 0,1 1 0 0 0,0 0 0 0 0,0 0 1 0 0,0 0-1 0 0,6 2 0 0 0,16 6 39 0 0,-23-7-46 0 0,-1 0 0 0 0,1 0-1 0 0,-1 0 1 0 0,1-1-1 0 0,-1 1 1 0 0,1-1-1 0 0,0 0 1 0 0,-1 1-1 0 0,1-1 1 0 0,4-1-1 0 0,-1 1 13 0 0,47 3 157 0 0,-49-1-176 0 0,-2-1 1 0 0,-1-1 0 0 0,1 1 0 0 0,-1-1-1 0 0,1 0 1 0 0,-1 0 0 0 0,1 1 0 0 0,0-1-1 0 0,-1 0 1 0 0,1 0 0 0 0,-1-1 0 0 0,1 1-1 0 0,-1 0 1 0 0,3-1 0 0 0,91-10 356 0 0,-93 10-346 0 0,1 1-1 0 0,-1-1 1 0 0,1 1 0 0 0,-1-1-1 0 0,1 0 1 0 0,-1 0 0 0 0,0 0-1 0 0,4-2 1 0 0,-1 2 53 0 0,-3 2-57 0 0,1 0 1 0 0,0-1-1 0 0,0 1 0 0 0,-1-1 1 0 0,1 0-1 0 0,0 0 0 0 0,0 0 1 0 0,0 0-1 0 0,0 0 0 0 0,-1 0 1 0 0,6-2-1 0 0,6-1-7 0 0,-6 4 2 0 0,1 1 15 0 0,13-8 28 0 0,-18 4-45 0 0,16-2 0 0 0,-17 3 0 0 0,13-1 0 0 0,-12 3 0 0 0,-3-1 0 0 0,0 1 0 0 0,0 0 0 0 0,1-1 0 0 0,-1 1 0 0 0,0-1 0 0 0,0 0 0 0 0,1 1 0 0 0,-1-1 0 0 0,0 0 0 0 0,1 0 0 0 0,-1 0 0 0 0,0 0 0 0 0,3 0 0 0 0,22 1 0 0 0,-17-1 0 0 0,-2 1 0 0 0,0-1 0 0 0,1 0 0 0 0,-1 0 0 0 0,13-2 0 0 0,-18 1 0 0 0,0 0 0 0 0,0 1 0 0 0,1-1 0 0 0,-1 1 0 0 0,0 0 0 0 0,0-1 0 0 0,1 1 0 0 0,-1 0 0 0 0,0 0 0 0 0,0 1 0 0 0,4 0 0 0 0,5-2 0 0 0,2-4 0 0 0,0 1 0 0 0,-8 5 0 0 0,17-2 0 0 0,-20 0 0 0 0,0 1 0 0 0,0-1 0 0 0,0 1 0 0 0,0 0 0 0 0,0 0 0 0 0,0 0 0 0 0,0 0 0 0 0,0 0 0 0 0,-1 0 0 0 0,1 1 0 0 0,0-1 0 0 0,0 1 0 0 0,3 0 0 0 0,5 2 0 0 0,-9-4-1 0 0,1 1 1 0 0,0 0-1 0 0,-1 0 1 0 0,1 0-1 0 0,-1 0 0 0 0,1 0 1 0 0,-1 0-1 0 0,1 1 0 0 0,-1-1 1 0 0,1 0-1 0 0,-1 1 1 0 0,1-1-1 0 0,-1 1 0 0 0,3 1 1 0 0,-2-1 8 0 0,-1-1 1 0 0,1 1-1 0 0,-1 0 0 0 0,1-1 1 0 0,0 1-1 0 0,-1-1 1 0 0,1 1-1 0 0,0-1 1 0 0,0 0-1 0 0,-1 0 1 0 0,1 0-1 0 0,0 0 1 0 0,0 0-1 0 0,2-1 0 0 0,-2 0 4 0 0,2 1-11 0 0,13 5-3 0 0,4 1 2 0 0,-18-4 0 0 0,0-1 0 0 0,0 0 0 0 0,1 0 0 0 0,-1 0 0 0 0,0-1 0 0 0,1 1 0 0 0,-1-1 0 0 0,1 0 0 0 0,4 0 0 0 0,17-3 0 0 0,-12 4 0 0 0,-11-1 2 0 0,0 1 0 0 0,0-1 0 0 0,0 1 0 0 0,0-1 0 0 0,0 0 0 0 0,0 0 0 0 0,0 0 0 0 0,-1 0 0 0 0,1 0 0 0 0,0 0-1 0 0,0-1 1 0 0,4 0 0 0 0,5 0 26 0 0,3 5-17 0 0,0-2-11 0 0,12-8 0 0 0,-19 5 0 0 0,-4 0 0 0 0,1 0 0 0 0,0 1 0 0 0,-1-1 0 0 0,1 0 0 0 0,-1-1 0 0 0,5-1 0 0 0,3-2-11 0 0,17-2-42 0 0,-18 5 53 0 0,-2 1 0 0 0,-2 4 0 0 0,23 1 0 0 0,-4 0 0 0 0,-13-5 11 0 0,-8 1-5 0 0,0-1 1 0 0,0 1 0 0 0,1-1-1 0 0,-1 1 1 0 0,0 0 0 0 0,0 1-1 0 0,8 0 1 0 0,-12 0-6 0 0,0-1 0 0 0,1 0 0 0 0,-1 0-1 0 0,1 0 1 0 0,-1 0 0 0 0,1 0 0 0 0,-1 0 0 0 0,1 1-1 0 0,-1-1 1 0 0,1 0 0 0 0,-1 0 0 0 0,1-1 0 0 0,-1 1-1 0 0,0 0 1 0 0,1 0 0 0 0,-1 0 0 0 0,1 0 0 0 0,-1 0-1 0 0,1 0 1 0 0,-1-1 0 0 0,1 1 0 0 0,1-1 3 0 0,1-1 1 0 0,-1 1-1 0 0,0 0 1 0 0,1 1-1 0 0,-1-1 1 0 0,1 0-1 0 0,4 0 0 0 0,41-3 10 0 0,-35 4-16 0 0,26-4 1 0 0,27-10 1 0 0,-61 13 0 0 0,-1 0 0 0 0,1 0 0 0 0,-1 1 0 0 0,1 0 0 0 0,-1 0 0 0 0,9 1 0 0 0,3-1 0 0 0,-12-1 0 0 0,-1 1 0 0 0,1-1 0 0 0,0 1 0 0 0,-1 0 0 0 0,1 0 0 0 0,-1 0 0 0 0,1 1 0 0 0,3 0 0 0 0,-4 0 0 0 0,0-1 0 0 0,0 1 0 0 0,0-1 0 0 0,0 0 0 0 0,1 0 0 0 0,-1 0 0 0 0,0 0 0 0 0,0-1 0 0 0,5-1 0 0 0,-5 2 4 0 0,-1 0-1 0 0,1 0 1 0 0,-1 0-1 0 0,1 0 1 0 0,-1 1-1 0 0,1-1 1 0 0,3 2-1 0 0,-4-1 0 0 0,0-1-1 0 0,0 1 1 0 0,-1-1-1 0 0,1 1 1 0 0,0-1-1 0 0,0 0 1 0 0,0 0 0 0 0,-1 0-1 0 0,1 0 1 0 0,0 0-1 0 0,0 0 1 0 0,0 0 0 0 0,2-1-1 0 0,7-4-2 0 0,-5 8 0 0 0,14 7 0 0 0,34 10 12 0 0,-36-13 16 0 0,-16-6-7 0 0,17-1-10 0 0,24 7-11 0 0,7 3 53 0 0,-46-10-39 0 0,-1 1 0 0 0,1-1-1 0 0,0 1 1 0 0,-1-1 0 0 0,1 0-1 0 0,0-1 1 0 0,4 0 0 0 0,16 0 34 0 0,-22 1-44 0 0,1 0 0 0 0,0 0 1 0 0,0 0-1 0 0,0-1 1 0 0,-1 1-1 0 0,1-1 0 0 0,0 1 1 0 0,0-1-1 0 0,-1 0 0 0 0,1 0 1 0 0,-1 0-1 0 0,1 0 0 0 0,-1-1 1 0 0,4-1-1 0 0,-4 2 0 0 0,-1 0 0 0 0,1 0 0 0 0,0 1 0 0 0,0-1 0 0 0,0 1 0 0 0,1-1 0 0 0,-1 1 0 0 0,0 0 0 0 0,0 0 0 0 0,0 0 0 0 0,0 0 0 0 0,0 0 0 0 0,0 1 0 0 0,2 0 0 0 0,0-1-2 0 0,-1 1 0 0 0,0-1-1 0 0,0 0 1 0 0,1 0 0 0 0,4-1 0 0 0,-1 0 7 0 0,0 0 0 0 0,0 0-1 0 0,0 1 1 0 0,0 0 0 0 0,12 1 0 0 0,-15 0-9 0 0,5-2 0 0 0,4-1 0 0 0,-6 0 0 0 0,-5 1 0 0 0,1 1 0 0 0,-1-1 0 0 0,1 1 0 0 0,-1 0 0 0 0,1 0 0 0 0,-1 0 0 0 0,1 0 0 0 0,-1 0 0 0 0,1 1 0 0 0,-1-1 0 0 0,0 1 0 0 0,5 1 0 0 0,-2-2 0 0 0,0 1 0 0 0,13 10 0 0 0,0 0 0 0 0,-17-10 0 0 0,0 0 0 0 0,0-1 0 0 0,0 1 0 0 0,0-1 0 0 0,0 1 0 0 0,0-1 0 0 0,1 1 0 0 0,-1-1 0 0 0,0 1 0 0 0,3-1 0 0 0,12 4 0 0 0,-12-2-2 0 0,21-1 15 0 0,-9-1 20 0 0,-10-1-17 0 0,0 1 1 0 0,0 0 0 0 0,0 0 0 0 0,8 2 0 0 0,-11-1-14 0 0,0 0-1 0 0,0 0 1 0 0,1 0 0 0 0,-1-1-1 0 0,0 1 1 0 0,0-1-1 0 0,0 0 1 0 0,1 0 0 0 0,-1 0-1 0 0,4-1 1 0 0,-6 1 1 0 0,0-1 1 0 0,0 1-1 0 0,1 0 1 0 0,-1 0-1 0 0,0 0 0 0 0,0 0 1 0 0,1 0-1 0 0,-1 0 1 0 0,0 1-1 0 0,2-1 0 0 0,0 1 16 0 0,0 0-1 0 0,0 0 1 0 0,0-1-1 0 0,0 1 1 0 0,0-1-1 0 0,4 0 0 0 0,-2-1-2 0 0,0 0 1 0 0,0 0-1 0 0,0-1 0 0 0,9-3 0 0 0,-1 2 25 0 0,0 6-31 0 0,0 1-11 0 0,5 4 0 0 0,1-5 0 0 0,-16-2 1 0 0,19-1 51 0 0,-10-2-41 0 0,2-2-11 0 0,-11 5 0 0 0,1 2 0 0 0,11-2 0 0 0,17-5 22 0 0,-21 2 9 0 0,49-11-9 0 0,-54 12-11 0 0,-1-1 0 0 0,1 1 0 0 0,-1-1 0 0 0,0 0 0 0 0,9-4 0 0 0,-9 3-3 0 0,1 1 1 0 0,-1 0-1 0 0,1 0 1 0 0,0 0 0 0 0,8-1-1 0 0,27 1 45 0 0,-28 4-42 0 0,53 12-11 0 0,-38-9 0 0 0,-8-2 9 0 0,-13-2 0 0 0,0 0-1 0 0,0 0 0 0 0,0-1 0 0 0,0 0 0 0 0,0 0 0 0 0,0-1 1 0 0,13-2-1 0 0,9-2 98 0 0,55-2 1 0 0,-80 6-107 0 0,1 0-1 0 0,12 4 13 0 0,-13 0 2 0 0,0-1 1 0 0,15 3 9 0 0,-9-4-24 0 0,0-1 0 0 0,0 1 0 0 0,0-1 0 0 0,0-1 0 0 0,11-2 0 0 0,-2 2 0 0 0,-13 3 0 0 0,-2 0 0 0 0,55 7 0 0 0,-54-8 0 0 0,0-1 0 0 0,1 1 0 0 0,-1-1 0 0 0,0 0 0 0 0,1 0 0 0 0,-1 0 0 0 0,8-2 0 0 0,-6 1 0 0 0,0 0 0 0 0,0 1 0 0 0,10 0 0 0 0,-9 1 0 0 0,1-1 0 0 0,-1-1 0 0 0,10-1 0 0 0,15 0 0 0 0,-6 2 53 0 0,1 1-1 0 0,27 5 0 0 0,-46-5-26 0 0,-1-1 0 0 0,1 0 0 0 0,14-1 0 0 0,18 0 54 0 0,-10 3-67 0 0,-19-2-14 0 0,24 4 0 0 0,-26-3 1 0 0,0-1 0 0 0,1 0 0 0 0,-1 0 0 0 0,1-1 0 0 0,17-4 0 0 0,-17 4 0 0 0,4-2 10 0 0,-8 1 3 0 0,1 1 1 0 0,-1 0 0 0 0,16 1-1 0 0,-18-1-2 0 0,0 1-1 0 0,-1-1 0 0 0,1 0 1 0 0,0 0-1 0 0,-1 0 1 0 0,1-1-1 0 0,-1 1 1 0 0,6-3-1 0 0,21-7 64 0 0,1 3 54 0 0,-22 5-93 0 0,0 0-1 0 0,1 1 0 0 0,-1 1 1 0 0,14-1-1 0 0,9 1 31 0 0,-26 1-52 0 0,-1 0-1 0 0,1 0 1 0 0,-1 1-1 0 0,1 0 1 0 0,11 3-1 0 0,-17-4-12 0 0,33-1 53 0 0,-29 2-40 0 0,-4 0-13 0 0,0-1 0 0 0,0 1-1 0 0,0-1 1 0 0,1 1 0 0 0,-1-1 0 0 0,0 0 0 0 0,0 1 0 0 0,1-1 0 0 0,-1 0-1 0 0,0 0 1 0 0,1 0 0 0 0,1 0 0 0 0,36 3 0 0 0,-36-3 0 0 0,1 0 0 0 0,-1 0 0 0 0,0 0 0 0 0,0-1 0 0 0,0 1 0 0 0,5-2 0 0 0,2 1 0 0 0,1 1 3 0 0,3 1 28 0 0,27-3 1 0 0,-19 1-23 0 0,21 2 55 0 0,6 1-11 0 0,-44-3-53 0 0,-4 1 4 0 0,0-1-1 0 0,1 1 1 0 0,-1 0 0 0 0,1-1 0 0 0,-1 1 0 0 0,0 0 0 0 0,1 0-1 0 0,-1 0 1 0 0,1 0 0 0 0,-1 0 0 0 0,1 0 0 0 0,-1 1 0 0 0,2-1-1 0 0,5 1 6 0 0,-3-1-9 0 0,-1 1 0 0 0,1-1 1 0 0,0-1-1 0 0,0 1 1 0 0,6-2-1 0 0,15 0 0 0 0,-17 2 0 0 0,0 0 0 0 0,-1-1 0 0 0,12-2 0 0 0,-13 2 0 0 0,-1 0 0 0 0,1 1 0 0 0,11 0 0 0 0,1 0 0 0 0,58-5 0 0 0,-60 5 0 0 0,-13 2 0 0 0,-1 0 0 0 0,14-3 0 0 0,-13 0 0 0 0,10 0 0 0 0,1 0 0 0 0,15 0 0 0 0,-7-1 25 0 0,-20 2-21 0 0,0-1 1 0 0,0 1-1 0 0,0-1 0 0 0,0 1 1 0 0,0 0-1 0 0,0 0 0 0 0,0 1 1 0 0,3-1-1 0 0,14 4-4 0 0,-15-5 0 0 0,0 0 0 0 0,-2 1 0 0 0,1 0 0 0 0,0 0 0 0 0,0 1 0 0 0,-1 0 0 0 0,6 1 0 0 0,-8-1 0 0 0,1-1 0 0 0,-1 1 0 0 0,1 0 0 0 0,-1-1 0 0 0,1 0 0 0 0,-1 1 0 0 0,1-1 0 0 0,-1 0 0 0 0,1 0 0 0 0,0 0 0 0 0,-1 0 0 0 0,1 0 0 0 0,-1 0 0 0 0,1 0 0 0 0,0 0 0 0 0,-1-1 0 0 0,3 0 0 0 0,4-1 0 0 0,26 2 0 0 0,4-1 0 0 0,2-4 0 0 0,-33 4 0 0 0,26 1 0 0 0,-20 1 0 0 0,27 2 0 0 0,-34-3 0 0 0,0 0 0 0 0,1 0 0 0 0,-1-1 0 0 0,0 0 0 0 0,1 0 0 0 0,-1 0 0 0 0,0-1 0 0 0,0 1 0 0 0,11-6 0 0 0,-9 4 0 0 0,-1 0 0 0 0,0 1 0 0 0,15-3 0 0 0,3-1 0 0 0,28-4 0 0 0,-26 7 0 0 0,-14-1 0 0 0,-11 3 0 0 0,1 0 0 0 0,0 0 0 0 0,-1 0 0 0 0,1 1 0 0 0,0-1 0 0 0,-1 1 0 0 0,1-1 0 0 0,0 1 0 0 0,0 0 0 0 0,-1 0 0 0 0,1 1 0 0 0,5 0 0 0 0,21 4 0 0 0,-19-3 0 0 0,1-1 0 0 0,15 2 0 0 0,-16-3 0 0 0,0 1 0 0 0,12 3 0 0 0,6 1 0 0 0,-16-3-2 0 0,-11-1 3 0 0,1-1 0 0 0,0 1 0 0 0,0-1 0 0 0,0 0 0 0 0,0 0 1 0 0,0 0-1 0 0,0 0 0 0 0,0 0 0 0 0,0 0 0 0 0,0 0 0 0 0,3-1 0 0 0,2-2 9 0 0,-6 3-7 0 0,1-1-1 0 0,-1 0 1 0 0,1 0-1 0 0,0 1 1 0 0,0-1-1 0 0,-1 1 1 0 0,1 0-1 0 0,0 0 1 0 0,0-1-1 0 0,-1 1 1 0 0,1 0 0 0 0,0 0-1 0 0,0 1 1 0 0,0-1-1 0 0,-1 0 1 0 0,4 1-1 0 0,-1 0-2 0 0,0 0 0 0 0,0 0 0 0 0,0-1 0 0 0,0 1 0 0 0,0-1 0 0 0,0 0 0 0 0,0-1 0 0 0,0 1 0 0 0,0-1 0 0 0,0 1 0 0 0,4-3 0 0 0,13 3 0 0 0,-18 0 0 0 0,-1 0 0 0 0,0 0 0 0 0,1 0 0 0 0,-1 0 0 0 0,0 0 0 0 0,0-1 0 0 0,1 1 0 0 0,-1 0 0 0 0,4-2 0 0 0,-4 1 0 0 0,-1 0 0 0 0,1 0 0 0 0,0 0 0 0 0,0 0 0 0 0,0 1 0 0 0,0-1 0 0 0,0 1 0 0 0,0-1 0 0 0,0 1 0 0 0,0 0 0 0 0,0 0 0 0 0,0 0 0 0 0,3 0 0 0 0,3 1 0 0 0,-2-2 6 0 0,0 1 1 0 0,0 0-1 0 0,0 0 1 0 0,0 1-1 0 0,-1 0 0 0 0,1 0 1 0 0,0 0-1 0 0,0 1 1 0 0,8 3-1 0 0,-12-4-6 0 0,0 0 0 0 0,1 0 0 0 0,-1 0 0 0 0,0 0 0 0 0,1 0 0 0 0,-1-1 0 0 0,1 1 0 0 0,-1-1 0 0 0,5 1 0 0 0,3-1 0 0 0,-9 1 0 0 0,1 0 0 0 0,-1-1 0 0 0,1 1 0 0 0,-1-1 0 0 0,1 1 0 0 0,-1-1 0 0 0,1 0 0 0 0,-1 0 0 0 0,1 0 0 0 0,-1 1 0 0 0,1-2 0 0 0,-1 1 0 0 0,1 0 0 0 0,0 0 0 0 0,-1 0 0 0 0,3-1 0 0 0,-2 0 0 0 0,0 0 0 0 0,0 1 0 0 0,0-1 0 0 0,0 1 0 0 0,0 0 0 0 0,0 0 0 0 0,0 0 0 0 0,0 0 0 0 0,0 0 0 0 0,0 0 0 0 0,0 0 0 0 0,2 1 0 0 0,12 1 16 0 0,0-1 0 0 0,0 0 0 0 0,20-2 0 0 0,4-3-16 0 0,-32 3 0 0 0,-1 0 0 0 0,1 0 0 0 0,14-5 0 0 0,-13 4 10 0 0,1 1 0 0 0,0-1 0 0 0,1 1 0 0 0,16 1 0 0 0,2 0 4 0 0,-24 0-14 0 0,-1 0 0 0 0,1 0 0 0 0,-1 1 0 0 0,1-1 0 0 0,-1 1 0 0 0,1 0 0 0 0,-1 1 0 0 0,0-1 0 0 0,0 1 0 0 0,8 3 0 0 0,9 4 0 0 0,-17-6 0 0 0,17 5 0 0 0,-3-6 0 0 0,-15-2 0 0 0,0 0 0 0 0,0 0 0 0 0,-1 0 0 0 0,1 1 0 0 0,0-1 0 0 0,3 2 0 0 0,-4-1 0 0 0,-1 0 0 0 0,1 0 0 0 0,-1-1 0 0 0,1 1 0 0 0,-1 0 0 0 0,1-1 0 0 0,-1 0 0 0 0,1 1 0 0 0,0-1 0 0 0,-1 0 0 0 0,1 0 0 0 0,-1 0 0 0 0,1 0 0 0 0,0 0 0 0 0,2 0 0 0 0,4-1 0 0 0,-3 1 0 0 0,2 2 0 0 0,17 6 0 0 0,-12-4 0 0 0,1-3 0 0 0,10-1-1 0 0,-1-1 13 0 0,-16 1-1 0 0,0-1 1 0 0,-1 1 0 0 0,1 0 0 0 0,7 2-1 0 0,-6-1-12 0 0,0-1 1 0 0,1 1-1 0 0,-1-2 0 0 0,1 1 0 0 0,10-2 0 0 0,10-3 12 0 0,-3-2 42 0 0,-18 6-40 0 0,0 1 0 0 0,0-1-1 0 0,0 1 1 0 0,7 0 0 0 0,-3 4-2 0 0,-7-2-6 0 0,1 0-1 0 0,-1-1 1 0 0,0 0 0 0 0,0 0 0 0 0,1 0 0 0 0,-1 0 0 0 0,1-1 0 0 0,-1 1 0 0 0,8-1-1 0 0,-6-1 1 0 0,20-5-5 0 0,-18 4 0 0 0,14-3 0 0 0,-16 6 0 0 0,-1 0 0 0 0,14 0 54 0 0,26 4 0 0 0,-6 0-2 0 0,-3-3-52 0 0,-24-2 0 0 0,1 0 0 0 0,14 3 0 0 0,-20-2 13 0 0,0 0 0 0 0,0-1 0 0 0,0 0 0 0 0,9-1-1 0 0,16-1 41 0 0,-26 3-38 0 0,-1-1 0 0 0,0-1 0 0 0,0 1 0 0 0,0-1 0 0 0,1 0 0 0 0,5-1-1 0 0,-9 1-5 0 0,1 0 0 0 0,-1 1-1 0 0,0 0 1 0 0,1-1 0 0 0,-1 1-1 0 0,1 0 1 0 0,-1 0 0 0 0,0 1-1 0 0,4-1 1 0 0,30 3 99 0 0,-31-3-94 0 0,1 0 0 0 0,-1 0 0 0 0,1-1-1 0 0,-1 1 1 0 0,1-1 0 0 0,-1 0 0 0 0,0-1 0 0 0,7-2-1 0 0,4-1-9 0 0,-13 3-4 0 0,1-1 0 0 0,13 1 0 0 0,37-1 11 0 0,5 8 42 0 0,-33-2-54 0 0,13-1 55 0 0,-18-2-41 0 0,-16 1-13 0 0,0-1-1 0 0,0 0 1 0 0,0-1-1 0 0,9 0 1 0 0,-11 0 4 0 0,1 1 1 0 0,0-1-1 0 0,0 1 0 0 0,0 1 1 0 0,0-1-1 0 0,-1 0 0 0 0,6 2 1 0 0,-4-1 1 0 0,-1 0-1 0 0,1 0 1 0 0,0-1 0 0 0,9 0 0 0 0,18-3 18 0 0,29-2 16 0 0,10-14 37 0 0,-46 18 11 0 0,-21 1-78 0 0,0 0 0 0 0,0 0 0 0 0,0 0 0 0 0,0-1-1 0 0,5 0 1 0 0,22-7-10 0 0,24-8-15 0 0,-40 13-43 0 0,72-8 43 0 0,-55 7 15 0 0,20-2 11 0 0,-38 3 37 0 0,-6 3-39 0 0,-2 2 40 0 0,4 0-26 0 0,-3-1 24 0 0,-3 1-28 0 0,8 4-142 0 0,-12-6 112 0 0,0 0 0 0 0,0 0 1 0 0,0 0-1 0 0,0 0 1 0 0,-1 0-1 0 0,1 0 0 0 0,0 0 1 0 0,0 0-1 0 0,0 0 1 0 0,0 0-1 0 0,0 0 0 0 0,0 0 1 0 0,0 0-1 0 0,0 0 0 0 0,0 0 1 0 0,0 0-1 0 0,0 0 1 0 0,0 0-1 0 0,0 0 0 0 0,0 0 1 0 0,0 0-1 0 0,0 0 0 0 0,-1 1 1 0 0,1-1-1 0 0,0 0 1 0 0,0 0-1 0 0,0 0 0 0 0,0 0 1 0 0,0 0-1 0 0,0 0 1 0 0,0 0-1 0 0,0 0 0 0 0,0 0 1 0 0,0 0-1 0 0,0 0 0 0 0,0 0 1 0 0,0 0-1 0 0,0 0 1 0 0,0 0-1 0 0,0 0 0 0 0,0 1 1 0 0,0-1-1 0 0,0 0 0 0 0,0 0 1 0 0,0 0-1 0 0,0 0 1 0 0,0 0-1 0 0,0 0 0 0 0,0 0 1 0 0,0 0-1 0 0,0 0 1 0 0,0 0-1 0 0,0 0 0 0 0,0 0 1 0 0,0 0-1 0 0,1 0 0 0 0,-6 3-223 0 0,1-1 0 0 0,-1 0 0 0 0,1 0 0 0 0,-1 0 0 0 0,0-1 0 0 0,-8 2 0 0 0,-22-3-613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2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1839 0 0,'0'0'331'0'0,"0"0"717"0"0,0 0 316 0 0,0 0 63 0 0,0 0-139 0 0,0 0-632 0 0,0 0-279 0 0,0 0-52 0 0,0 0-9 0 0,0 0-16 0 0,0 0-4 0 0,0 0 0 0 0,0 0-8 0 0,0 0-34 0 0,0 0-20 0 0,0 0-2 0 0,0 0-1 0 0,0 0-6 0 0,0 0-1 0 0,0 0 0 0 0,1 2-1 0 0,16 20 2210 0 0,-16-20-2137 0 0,-1-2-34 0 0,0 0-20 0 0,0 0-2 0 0,2-1-5 0 0,4 0 27 0 0,0-1 0 0 0,-1-1 1 0 0,1 1-1 0 0,-1-1 0 0 0,9-5 0 0 0,-12 7-126 0 0,10-11 126 0 0,38-35-40 0 0,-11 12-138 0 0,4-5 40 0 0,-33 29-112 0 0,-4 7-12 0 0,9-1 11 0 0,-8 1 42 0 0,17 1 22 0 0,-10 3-32 0 0,0 2-33 0 0,-2 1-10 0 0,0 2 0 0 0,-3 5 0 0 0,-7-8 30 0 0,-1 0 0 0 0,0 0 0 0 0,0 1 0 0 0,0-1 0 0 0,0 1 0 0 0,-1-1-1 0 0,1 1 1 0 0,-1-1 0 0 0,1 1 0 0 0,-1-1 0 0 0,0 1 0 0 0,0-1 0 0 0,0 1 0 0 0,0-1 0 0 0,-1 1-1 0 0,1-1 1 0 0,0 1 0 0 0,-1-1 0 0 0,-1 5 0 0 0,-2 4 150 0 0,-1 0 1 0 0,-12 20-1 0 0,10-17-103 0 0,0 0-4 0 0,1 1-1 0 0,-6 20 1 0 0,1 0 65 0 0,1-2 253 0 0,-10 52 0 0 0,8-29 23 0 0,11-51-378 0 0,-1 1 1 0 0,1 0-1 0 0,1 0 0 0 0,-1 0 0 0 0,1 0 0 0 0,0 6 1 0 0,2-4 16 0 0,-1-1 0 0 0,1 0 1 0 0,0 0-1 0 0,1 0 0 0 0,-1 0 1 0 0,6 9-1 0 0,9 7 152 0 0,-10-15-125 0 0,-5-6 0 0 0,5 3-52 0 0,1 1 36 0 0,-6-6-32 0 0,1 0-1 0 0,0 0 1 0 0,-1 0-1 0 0,1 0 1 0 0,0-1-1 0 0,-1 1 1 0 0,1-1-1 0 0,-1 1 1 0 0,1-1-1 0 0,-1 0 1 0 0,5-2-1 0 0,-3 2 3 0 0,-2 0-21 0 0,-1 0 0 0 0,1 0 0 0 0,-1 0 0 0 0,1 1 0 0 0,-1-1 0 0 0,0-1 0 0 0,0 1 0 0 0,1 0 0 0 0,-1 0 0 0 0,0 0 0 0 0,0-1 0 0 0,1-1 0 0 0,3-3 22 0 0,14-14 31 0 0,0 0-1 0 0,-1-2 1 0 0,-2 0-1 0 0,0-1 1 0 0,-1-1-1 0 0,-2 0 1 0 0,19-46-1 0 0,21-56-65 0 0,-48 114 0 0 0,0 0 0 0 0,1 1 0 0 0,0 4-15 0 0,-5 6-59 0 0,-1 1-21 0 0,0 0 4 0 0,1 1 33 0 0,3 9 47 0 0,4 17 25 0 0,-7-25-6 0 0,-1 0-1 0 0,1 0 1 0 0,0 0 0 0 0,0 0-1 0 0,0 0 1 0 0,0 0-1 0 0,2 3 1 0 0,-2-4 48 0 0,-2 2 21 0 0,1 0-64 0 0,0 4 32 0 0,-1 0 1 0 0,1 1-1 0 0,1-1 1 0 0,1 10-1 0 0,-2-13-28 0 0,0-1 1 0 0,0 0-1 0 0,0 1 0 0 0,-1-1 1 0 0,1 0-1 0 0,-1 0 0 0 0,-1 4 0 0 0,-2 9 18 0 0,3 2 39 0 0,-1-2 48 0 0,-5 25 0 0 0,0-17 32 0 0,6-20-124 0 0,0 0-1 0 0,0 0 1 0 0,0 1-1 0 0,1-1 1 0 0,-1 0 0 0 0,1 0-1 0 0,0 1 1 0 0,0-1-1 0 0,1 0 1 0 0,-1 0 0 0 0,2 6-1 0 0,-2 28 166 0 0,1-33-142 0 0,1 4 11 0 0,-1-2 12 0 0,0-4-56 0 0,12 14 65 0 0,-7-7-74 0 0,4-4-38 0 0,-7-6-27 0 0,0 0 0 0 0,0 0 0 0 0,0-1 0 0 0,0 1-1 0 0,0 0 1 0 0,0-1 0 0 0,0 0 0 0 0,4-2-1 0 0,-5 3-14 0 0,-1-1 4 0 0,-1 1 0 0 0,1 0 1 0 0,0-1-1 0 0,-1 1 0 0 0,1-1 0 0 0,-1 1 0 0 0,1-1 0 0 0,-1 1 0 0 0,1-1 0 0 0,-1 1 1 0 0,0-1-1 0 0,1 0 0 0 0,-1 1 0 0 0,0-1 0 0 0,1 1 0 0 0,-1-1 0 0 0,0-1 1 0 0,2-1-284 0 0,5-9-1097 0 0,0-1-67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2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44 294 3679 0 0,'0'0'284'0'0,"0"0"-18"0"0,0 0 615 0 0,0 0 287 0 0,0 0 59 0 0,0 0-126 0 0,0 0-576 0 0,-2 0-254 0 0,-6 4-51 0 0,6-4-29 0 0,2 0-79 0 0,-2 0-31 0 0,-8-1-8 0 0,8 1-2 0 0,2 0-6 0 0,-1-2 11 0 0,-5-4 51 0 0,5 4 22 0 0,1 2 3 0 0,-1-1 40 0 0,0-2-49 0 0,1 1 0 0 0,-1 0 0 0 0,0 0 0 0 0,1-1 0 0 0,-1 1 0 0 0,1 0 0 0 0,0 0 0 0 0,0-1 0 0 0,0 1 0 0 0,0 0 0 0 0,0-1 0 0 0,1-2 0 0 0,8-31 1967 0 0,0 0-1163 0 0,-7 27-672 0 0,0 0-1 0 0,5-14 1 0 0,1-5 65 0 0,-6 18-290 0 0,-1 3 2 0 0,1 1-1 0 0,0 0 1 0 0,0-1 0 0 0,1 1 0 0 0,4-8-1 0 0,-5 11-24 0 0,0-2 37 0 0,2-11-37 0 0,6-14 887 0 0,-10 29-794 0 0,0 1-5 0 0,0 0-23 0 0,0 0-11 0 0,0 0-1 0 0,0 0-1 0 0,0 0-2 0 0,0 0 11 0 0,0 0-12 0 0,0 0-4 0 0,0 0 7 0 0,0 0 28 0 0,0 0 11 0 0,0 0 2 0 0,0 0-5 0 0,0 0-23 0 0,-2 1-11 0 0,-1 2-41 0 0,0 0 1 0 0,0 0-1 0 0,0 0 0 0 0,0 0 1 0 0,0 1-1 0 0,0-1 0 0 0,1 1 0 0 0,0 0 1 0 0,0 0-1 0 0,0 0 0 0 0,0 0 0 0 0,1 0 1 0 0,-1 0-1 0 0,0 7 0 0 0,-7 14 108 0 0,7-19-85 0 0,0 1 1 0 0,0-1-1 0 0,0 1 0 0 0,1 0 0 0 0,0-1 1 0 0,0 1-1 0 0,1 0 0 0 0,0 0 0 0 0,0-1 1 0 0,1 1-1 0 0,-1 0 0 0 0,3 7 0 0 0,-1-1 145 0 0,-4 14 92 0 0,0-6-86 0 0,0 1-92 0 0,2-18-94 0 0,-1 0 0 0 0,1 0 0 0 0,0 0 0 0 0,0 8 0 0 0,1-8-14 0 0,-1 0 0 0 0,0 1 1 0 0,0-1-1 0 0,0 0 0 0 0,-1 0 1 0 0,1 0-1 0 0,-1 0 0 0 0,-1 5 1 0 0,-1 7-6 0 0,0-3-9 0 0,0 1 0 0 0,1 5 0 0 0,-4 15 0 0 0,5-31 15 0 0,1 12 33 0 0,1-9-47 0 0,2 5-1 0 0,7-3 0 0 0,2-4 0 0 0,-4-4-86 0 0,0 0-1 0 0,0-1 1 0 0,1-1-1 0 0,-1 1 1 0 0,-1-1-1 0 0,1-1 1 0 0,9-3-1 0 0,-13 4-287 0 0,1 0 0 0 0,-1 0-1 0 0,0-1 1 0 0,0 0 0 0 0,0 0 0 0 0,0 0-1 0 0,-1 0 1 0 0,1 0 0 0 0,5-8 0 0 0,11-20-5969 0 0,-19 30 4736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2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65 4319 0 0,'0'0'198'0'0,"0"0"99"0"0,0 0 335 0 0,0 0 140 0 0,0 0 27 0 0,0 0-81 0 0,0 0-368 0 0,0 0-166 0 0,0 0-31 0 0,0 0-10 0 0,0 0-13 0 0,0 0-2 0 0,0 0 0 0 0,0-2-8 0 0,-2-7-34 0 0,1 7-20 0 0,1 2-2 0 0,0 0 6 0 0,0 0 20 0 0,0 0 6 0 0,0 0 0 0 0,0 0 20 0 0,-1-1 84 0 0,-2-2 250 0 0,-6-4-546 0 0,5 5 7248 0 0,6-2-6776 0 0,-2 4-338 0 0,1-1-1 0 0,-1 1 0 0 0,0 0 0 0 0,0-1 0 0 0,0 1 0 0 0,0-1 0 0 0,0 1 0 0 0,0 0 0 0 0,1-1 1 0 0,-1 1-1 0 0,0-1 0 0 0,0 1 0 0 0,1 0 0 0 0,-1-1 0 0 0,0 1 0 0 0,1 0 0 0 0,-1 0 0 0 0,0-1 1 0 0,1 1-1 0 0,-1 0 0 0 0,1-1 0 0 0,6-1 115 0 0,1-1 0 0 0,0 1 1 0 0,0 0-1 0 0,11 0 0 0 0,-17 1-34 0 0,0 1-42 0 0,10-3-7 0 0,1 0-14 0 0,8-3 18 0 0,-19 6-48 0 0,0-1 0 0 0,0 1 0 0 0,1-1-1 0 0,-1 1 1 0 0,0 0 0 0 0,0 0 0 0 0,0 0 0 0 0,3 0 0 0 0,3 0 8 0 0,-6 0-151 0 0,-2 0-36 0 0,0 0 2 0 0,0 0-58 0 0,0 0-248 0 0,0 0-107 0 0,0 0-464 0 0,4 2-2862 0 0,0-2 2384 0 0,-2 1 277 0 0,0-1-2656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3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64 371 10303 0 0,'0'0'472'0'0,"0"0"-9"0"0,0 0-244 0 0,0 0 66 0 0,0 0 60 0 0,0 0 9 0 0,0 0-20 0 0,0 0-99 0 0,1-2-47 0 0,59-68 224 0 0,-40 49-181 0 0,31-43 1 0 0,-29 31 218 0 0,-11 19-64 0 0,-1-1 0 0 0,-1-1 0 0 0,0 0-1 0 0,-1 0 1 0 0,8-23 0 0 0,-14 30-177 0 0,-1 7-1 0 0,-1 0 0 0 0,0-2-116 0 0,0 0 0 0 0,0 0-1 0 0,0 0 1 0 0,0 1 0 0 0,-1-1-1 0 0,1 0 1 0 0,-1 0 0 0 0,-2-5 0 0 0,3 8 25 0 0,-12-5 92 0 0,0 2-37 0 0,2 4-102 0 0,-8 3-55 0 0,0 4-16 0 0,15-7-1 0 0,0 1 5 0 0,-10 11-76 0 0,9-10 101 0 0,0 2 0 0 0,1-1 1 0 0,0 0-1 0 0,0 1 0 0 0,0 0 0 0 0,0-1 0 0 0,0 1 0 0 0,1 0 0 0 0,0 0 0 0 0,-1 1 1 0 0,-2 8-1 0 0,1-2 50 0 0,1-3 12 0 0,1 0-1 0 0,-1 0 0 0 0,-1 14 0 0 0,-1 43 202 0 0,-3 40-51 0 0,3 9 358 0 0,3-37-204 0 0,-3 20-138 0 0,-8 100 916 0 0,7-148-802 0 0,-24 95 0 0 0,18-113-219 0 0,0-3-42 0 0,11-26-26 0 0,0-1-10 0 0,-1 2-60 0 0,1-1-1 0 0,0 0 0 0 0,-1 0 1 0 0,0 0-1 0 0,1 0 1 0 0,-1 0-1 0 0,-3 3 0 0 0,1-2 25 0 0,2-2 27 0 0,2-1 0 0 0,0 0-28 0 0,0 0-119 0 0,0 0-55 0 0,-1-1-13 0 0,0-2 58 0 0,-1 0-1 0 0,0 0 1 0 0,1-1 0 0 0,-1 1-1 0 0,1 0 1 0 0,0-1-1 0 0,0 1 1 0 0,0-1 0 0 0,1 1-1 0 0,-1-1 1 0 0,1 1 0 0 0,0-5-1 0 0,0-10-1125 0 0,4-21-1 0 0,-3 27 219 0 0,2-11-577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4143 0 0,'0'0'319'0'0,"0"-2"-210"0"0,4-16 877 0 0,-4 16 110 0 0,0 2 50 0 0,1-2-100 0 0,6-26 1284 0 0,-7 26-2127 0 0,0 2 45 0 0,0 0 21 0 0,0 0 3 0 0,0 0 7 0 0,2-1 28 0 0,3-2-96 0 0,0 0 0 0 0,0 1 1 0 0,0 0-1 0 0,0 0 0 0 0,0 0 1 0 0,0 1-1 0 0,9-2 0 0 0,2 2 914 0 0,23 0 0 0 0,-20 0-636 0 0,0 0 1 0 0,0-2 0 0 0,-1 0 0 0 0,1 0-1 0 0,24-10 1 0 0,-27 8-329 0 0,-5 2-81 0 0,0 0-1 0 0,1-1 0 0 0,-1-1 1 0 0,-1 0-1 0 0,1 0 0 0 0,-1-1 1 0 0,15-10-1 0 0,-19 11-115 0 0,0 0 1 0 0,0 0-1 0 0,1 1 0 0 0,9-5 1 0 0,16-9-2467 0 0,-28 15 641 0 0,5-10-719 0 0,1 0-2559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0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205 307 13967 0 0,'0'0'638'0'0,"0"0"-14"0"0,2-2-307 0 0,-1-2-105 0 0,1 0-1 0 0,0 0 1 0 0,-1 0 0 0 0,0-1 0 0 0,0 1 0 0 0,0-1-1 0 0,0 1 1 0 0,-1-1 0 0 0,0 1 0 0 0,0-1-1 0 0,-1-8 1 0 0,-1-1 53 0 0,-2 0 0 0 0,-7-20-1 0 0,3 10-122 0 0,5 10-65 0 0,-7-22-66 0 0,5 16 21 0 0,4 18 128 0 0,1 2 32 0 0,0 0 0 0 0,0 0-5 0 0,0 0-22 0 0,0 0-6 0 0,0 0-6 0 0,0 0-144 0 0,0-1 0 0 0,0 1 0 0 0,0 0 1 0 0,0 0-1 0 0,0-1 0 0 0,0 1 0 0 0,0 0 0 0 0,0-1 0 0 0,0 1 0 0 0,0 0 0 0 0,-1 0 0 0 0,1-1 0 0 0,0 1 1 0 0,0 0-1 0 0,0 0 0 0 0,0-1 0 0 0,0 1 0 0 0,-1 0 0 0 0,1 0 0 0 0,0-1 0 0 0,0 1 0 0 0,-1 0 0 0 0,1 0 0 0 0,0 0 1 0 0,0 0-1 0 0,-1-1 0 0 0,1 1 0 0 0,0 0 0 0 0,0 0 0 0 0,-1 0 0 0 0,1 0 0 0 0,0 0 0 0 0,0 0 0 0 0,-1 0 1 0 0,1 0-1 0 0,0 0 0 0 0,-1 0 0 0 0,1 0 0 0 0,0 0 0 0 0,-1 0 0 0 0,1 0 0 0 0,0 0 0 0 0,0 0 0 0 0,-1 0 0 0 0,1 0 1 0 0,0 0-1 0 0,-1 0 0 0 0,1 0 0 0 0,0 0 0 0 0,0 1 0 0 0,-1-1 0 0 0,1 0 0 0 0,0 0 0 0 0,-14 9 196 0 0,5 0-155 0 0,1 1 1 0 0,1 0-1 0 0,0 0 0 0 0,-8 14 0 0 0,-20 47-7 0 0,20-38 15 0 0,4-7 260 0 0,2 1 0 0 0,-13 51 0 0 0,16-54-7 0 0,5-18-201 0 0,1-1-1 0 0,-1 1 0 0 0,1 0 1 0 0,0 0-1 0 0,0 0 0 0 0,1-1 1 0 0,-1 1-1 0 0,1 0 0 0 0,3 10 1 0 0,-2-12 11 0 0,2 2-6 0 0,-3-4-23 0 0,1-1-14 0 0,3 4-11 0 0,-2-3-14 0 0,6 1-30 0 0,-8-2-20 0 0,-1-1 1 0 0,1 0-1 0 0,0 0 0 0 0,0 0 0 0 0,-1 0 0 0 0,1 0 1 0 0,0-1-1 0 0,-1 1 0 0 0,1 0 0 0 0,0 0 0 0 0,-1 0 1 0 0,1-1-1 0 0,0 1 0 0 0,-1 0 0 0 0,1-1 0 0 0,0 1 1 0 0,-1 0-1 0 0,1-1 0 0 0,0 0 0 0 0,2-1 9 0 0,3-1 21 0 0,0-1 0 0 0,-1 0 0 0 0,1-1 0 0 0,-1 0 0 0 0,1 1 0 0 0,4-8 0 0 0,28-37 86 0 0,-25 31-98 0 0,11-17 49 0 0,-1-1 0 0 0,18-40 0 0 0,-31 60-21 0 0,9-9-31 0 0,-7 6-7 0 0,-10 17 42 0 0,-2 2 12 0 0,1 3-6 0 0,0 1-90 0 0,1 1 0 0 0,0 0 0 0 0,-1 0 0 0 0,0 0 0 0 0,0 0 0 0 0,-1 0 0 0 0,0 0 0 0 0,1 0-1 0 0,-1 0 1 0 0,-1 0 0 0 0,-1 8 0 0 0,-1 42-147 0 0,4-32 156 0 0,-1 21 247 0 0,-1-42-161 0 0,2 1 5 0 0,-2-3-53 0 0,1 1 0 0 0,0 0-1 0 0,0-1 1 0 0,0 1 0 0 0,0 0-1 0 0,0-1 1 0 0,0 1 0 0 0,0 0-1 0 0,1-1 1 0 0,-1 1 0 0 0,0-1-1 0 0,0 1 1 0 0,0 0 0 0 0,0-1-1 0 0,1 1 1 0 0,-1-1 0 0 0,0 1-1 0 0,1-1 1 0 0,0 2 0 0 0,13 2 60 0 0,-9-5-78 0 0,-3 0 12 0 0,0 1-4 0 0,-1 0 1 0 0,1 0-1 0 0,-1 0 0 0 0,1 0 1 0 0,-1-1-1 0 0,1 1 1 0 0,-1 0-1 0 0,0-1 0 0 0,1 1 1 0 0,-1-1-1 0 0,0 1 1 0 0,1-1-1 0 0,-1 0 0 0 0,0 0 1 0 0,0 1-1 0 0,1-1 1 0 0,0-2-1 0 0,4-1 17 0 0,3-3 87 0 0,0 0-1 0 0,0 0 1 0 0,0-1-1 0 0,-1 0 0 0 0,14-18 1 0 0,-11 13 39 0 0,24-23 0 0 0,-12 15-71 0 0,-15 12-49 0 0,2 0 0 0 0,-1 1 1 0 0,1 0-1 0 0,18-11 0 0 0,-28 19-26 0 0,1 1 0 0 0,-1-1 0 0 0,1 0-1 0 0,-1 0 1 0 0,1 0 0 0 0,0 0 0 0 0,-1 1 0 0 0,1-1 0 0 0,-1 0 0 0 0,1 0-1 0 0,-1 1 1 0 0,1-1 0 0 0,-1 0 0 0 0,0 1 0 0 0,1-1 0 0 0,-1 1-1 0 0,1-1 1 0 0,-1 1 0 0 0,0-1 0 0 0,1 1 0 0 0,0 0 1 0 0,1 2-4 0 0,1 1 0 0 0,-1-1 0 0 0,0 1 0 0 0,0 0 0 0 0,0 0 0 0 0,0 0 0 0 0,-1 0 0 0 0,0 0 0 0 0,1 0 0 0 0,-1 0 0 0 0,-1 0 0 0 0,1 1 0 0 0,0 5 0 0 0,-1 7 0 0 0,-4 34 0 0 0,3-42 0 0 0,0 13 0 0 0,3-4 0 0 0,-4-6 0 0 0,1 0 0 0 0,-2-3 11 0 0,20-27 42 0 0,34-49-54 0 0,-25 32-20 0 0,2 1 0 0 0,38-38 0 0 0,-60 67 29 0 0,2-3-18 0 0,0 1-1 0 0,0 0 1 0 0,0 1 0 0 0,1 0 0 0 0,-1 0-1 0 0,17-7 1 0 0,-12 9 10 0 0,1 4 16 0 0,-12 0 0 0 0,-1 0-9 0 0,-1 0-1 0 0,1 0 0 0 0,-1 0 1 0 0,1 0-1 0 0,0 0 1 0 0,-1 1-1 0 0,1-1 0 0 0,0 0 1 0 0,-1 0-1 0 0,1 1 1 0 0,-1-1-1 0 0,1 0 1 0 0,0 1-1 0 0,-1-1 0 0 0,1 1 1 0 0,-1-1-1 0 0,1 0 1 0 0,-1 1-1 0 0,0-1 0 0 0,1 2 1 0 0,3 2-1 0 0,-1 0 0 0 0,0 1 1 0 0,-1 0-1 0 0,1-1 0 0 0,-1 1 0 0 0,0 0 1 0 0,0 0-1 0 0,-1 0 0 0 0,1 0 0 0 0,-1 1 1 0 0,0-1-1 0 0,-1 0 0 0 0,1 0 0 0 0,-1 1 1 0 0,0-1-1 0 0,0 0 0 0 0,-1 1 1 0 0,-1 8-1 0 0,-1 12 4 0 0,3-6-29 0 0,0-10-5 0 0,0 1-1 0 0,-1-1 1 0 0,-1 1-1 0 0,-4 19 1 0 0,3-19 24 0 0,2-9 53 0 0,1-2 11 0 0,0 0 0 0 0,3-15 0 0 0,3-33-64 0 0,5-24 0 0 0,-11 69-5 0 0,1-1 0 0 0,0 1 0 0 0,0 0 0 0 0,0 0 0 0 0,0 0 0 0 0,1 0 0 0 0,-1 0 0 0 0,1 0 0 0 0,0 0 0 0 0,0 0 0 0 0,3-3 0 0 0,0 0-11 0 0,-1 0 11 0 0,0 0-1 0 0,0 1 1 0 0,1-1-1 0 0,0 1 1 0 0,0 1-1 0 0,0-1 1 0 0,1 1-1 0 0,-1 0 1 0 0,1 0 0 0 0,10-5-1 0 0,-9 5 6 0 0,-6 3 0 0 0,1 0 0 0 0,-1 0 0 0 0,1 0 0 0 0,0 0 0 0 0,-1 0 0 0 0,1 1 0 0 0,0-1 0 0 0,0 1 0 0 0,0-1 0 0 0,-1 1 0 0 0,1 0 0 0 0,3-1 0 0 0,31-2-11 0 0,-24 4-31 0 0,0 3 31 0 0,-8-2 11 0 0,14 11 0 0 0,-16-12 0 0 0,0 0 0 0 0,-1 0 0 0 0,1 0 0 0 0,-1 0 0 0 0,0 0 0 0 0,1 1 0 0 0,-1-1 0 0 0,0 0 0 0 0,0 1 0 0 0,2 2 0 0 0,-1 0 0 0 0,4 8 0 0 0,-4-8 0 0 0,3 20 0 0 0,-5-13 0 0 0,0 0 0 0 0,0 0 0 0 0,-1 0 0 0 0,0 0 0 0 0,-1 0 0 0 0,0 0 0 0 0,-7 20 0 0 0,-6 18 11 0 0,14-45 31 0 0,-1 6-20 0 0,1-6 20 0 0,-1 4-20 0 0,2-7-1 0 0,0-3 0 0 0,4-8-10 0 0,13-35-11 0 0,-9 24 0 0 0,11-23 0 0 0,-14 37 0 0 0,-1 0 0 0 0,1 0 0 0 0,-1 1 0 0 0,2-1 0 0 0,-1 1 0 0 0,8-7 0 0 0,16-15 0 0 0,-15 14 0 0 0,1 1 0 0 0,0 0 0 0 0,19-12 0 0 0,-9 9 0 0 0,-13 11 0 0 0,0 5 0 0 0,-9 0 0 0 0,2 1 0 0 0,8 10 0 0 0,-9-8 0 0 0,-1 0 0 0 0,0 1 0 0 0,0-1 0 0 0,0 1 0 0 0,0 0 0 0 0,-1-1 0 0 0,1 1 0 0 0,-1 0 0 0 0,0 1 0 0 0,-1-1 0 0 0,3 6 0 0 0,-2-1 0 0 0,0-1 0 0 0,-1 1 0 0 0,0 0 0 0 0,-1-1 0 0 0,0 12 0 0 0,-1-3 0 0 0,-1 49 0 0 0,0 27 0 0 0,2-91 0 0 0,-1 0 0 0 0,1 0 0 0 0,0 0 0 0 0,1 0 0 0 0,-1 0 0 0 0,0 0 0 0 0,1 0 0 0 0,-1 0 0 0 0,1 0 0 0 0,1 3 0 0 0,0 0 0 0 0,-2-3 2 0 0,1-1-1 0 0,-1 1 0 0 0,1-1 1 0 0,-1 0-1 0 0,1 1 1 0 0,0-1-1 0 0,0 0 1 0 0,-1 0-1 0 0,3 2 1 0 0,-2-2 3 0 0,0-1 0 0 0,0 1-1 0 0,0-1 1 0 0,0 0 0 0 0,0 1 0 0 0,0-1 0 0 0,1 0 0 0 0,-1 0 0 0 0,0 1 0 0 0,0-1 0 0 0,0 0 0 0 0,0 0 0 0 0,1-1-1 0 0,-1 1 1 0 0,0 0 0 0 0,0 0 0 0 0,0 0 0 0 0,0-1 0 0 0,1 1 0 0 0,-1-1 0 0 0,0 1 0 0 0,0-1 0 0 0,2 0 0 0 0,1-2 29 0 0,1 1 0 0 0,-1-1 0 0 0,0 0 0 0 0,6-5 0 0 0,1-4 0 0 0,0 0 0 0 0,-1-1 0 0 0,0 0 1 0 0,-1 0-1 0 0,-1-1 0 0 0,0-1 0 0 0,-1 1 0 0 0,10-29 1 0 0,-1-9 71 0 0,13-69 1 0 0,-17 64 48 0 0,-10 46-130 0 0,0 7 23 0 0,-2 3-48 0 0,0 0 1 0 0,1 1-1 0 0,-1-1 0 0 0,0 0 0 0 0,1 1 1 0 0,-1-1-1 0 0,1 0 0 0 0,-1 1 1 0 0,0-1-1 0 0,1 1 0 0 0,-1-1 0 0 0,1 1 1 0 0,0-1-1 0 0,-1 1 0 0 0,1 0 1 0 0,-1-1-1 0 0,1 1 0 0 0,0 0 0 0 0,-1-1 1 0 0,1 1-1 0 0,0 0 0 0 0,-1 0 0 0 0,1-1 1 0 0,0 1-1 0 0,-1 0 0 0 0,1 0 1 0 0,0 0-1 0 0,0 0 0 0 0,-1 0 0 0 0,1 0 1 0 0,0 0-1 0 0,-1 0 0 0 0,1 0 1 0 0,0 1-1 0 0,-1-1 0 0 0,1 0 0 0 0,0 0 1 0 0,-1 1-1 0 0,1-1 0 0 0,0 0 1 0 0,-1 1-1 0 0,1-1 0 0 0,0 1 0 0 0,1 0 0 0 0,9 7-17 0 0,0 0-1 0 0,-1 0 0 0 0,0 2 1 0 0,0-1-1 0 0,-1 1 1 0 0,8 11-1 0 0,-8-10 13 0 0,42 57-59 0 0,-42-55 73 0 0,-1 1 0 0 0,0 0 0 0 0,-1 0 0 0 0,0 1 0 0 0,8 27-1 0 0,-14-38-2 0 0,0 1-1 0 0,0-1 0 0 0,0 1 1 0 0,-1-1-1 0 0,1 1 0 0 0,-1-1 1 0 0,0 1-1 0 0,-1-1 0 0 0,1 1 1 0 0,-1-1-1 0 0,1 1 0 0 0,-1-1 1 0 0,-1 0-1 0 0,1 1 0 0 0,-4 6 1 0 0,-2 7 29 0 0,7-15-31 0 0,-1-1 0 0 0,1 0 1 0 0,-1 0-1 0 0,0 0 0 0 0,1 0 1 0 0,-1-1-1 0 0,0 1 0 0 0,0 0 1 0 0,-1 0-1 0 0,1 0 0 0 0,0-1 1 0 0,-1 1-1 0 0,1-1 0 0 0,-1 1 1 0 0,1-1-1 0 0,-1 1 0 0 0,1-1 1 0 0,-3 1-1 0 0,-14 9 7 0 0,-33 17-23 0 0,50-40-119 0 0,3 7 129 0 0,-1 1 1 0 0,1-1-1 0 0,0 0 0 0 0,0 1 1 0 0,0-1-1 0 0,1 1 1 0 0,4-6-1 0 0,24-29 4 0 0,-27 34-3 0 0,165-165 1 0 0,-118 121 0 0 0,13-4 0 0 0,-52 45 0 0 0,0 4 0 0 0,-11 4 0 0 0,-1 0 0 0 0,1 0 0 0 0,0 0 0 0 0,-1 0 0 0 0,1 0 0 0 0,-1 0 0 0 0,1 0 0 0 0,0 0 0 0 0,-1 0 0 0 0,1 0 0 0 0,-1 0 0 0 0,1 0 0 0 0,-1 0 0 0 0,1 1 0 0 0,0-1 0 0 0,-1 0 0 0 0,2 1 0 0 0,-1 0 0 0 0,0 1 0 0 0,-1-1 0 0 0,1 1 0 0 0,0-1 0 0 0,0 1 0 0 0,-1-1 0 0 0,1 1 0 0 0,-1 0 0 0 0,1-1 0 0 0,-1 1 0 0 0,0 0 0 0 0,1-1 0 0 0,-1 1 0 0 0,0 3 0 0 0,-2 28 0 0 0,2-27 0 0 0,-13 102 0 0 0,12-98 0 0 0,0 0 0 0 0,1 1 0 0 0,1 15 0 0 0,2-10 0 0 0,5-2 0 0 0,-6-12 0 0 0,0-1 0 0 0,-1 1 0 0 0,1 0 0 0 0,0-1 0 0 0,1 0 0 0 0,-1 1 0 0 0,0-1 0 0 0,0 0 0 0 0,0 0 0 0 0,1 0 0 0 0,-1 0 0 0 0,1-1 0 0 0,-1 1 0 0 0,0-1 0 0 0,4 1 0 0 0,10 0 0 0 0,-6-2 0 0 0,-1 0 0 0 0,0-1 0 0 0,0 0 0 0 0,0-1 0 0 0,0 0 0 0 0,0 0 0 0 0,0-1 0 0 0,13-8 0 0 0,7-5 0 0 0,27-24 0 0 0,-44 32 0 0 0,31-30-1 0 0,-16 14 14 0 0,-24 22 1 0 0,1-1 1 0 0,-1 1-1 0 0,0-1 1 0 0,0 0-1 0 0,3-5 1 0 0,-2 1 22 0 0,6-9 91 0 0,-11 15-101 0 0,1 1 46 0 0,0 1 11 0 0,0 0 4 0 0,0 0 0 0 0,0 0-4 0 0,0 0-16 0 0,-2 1-51 0 0,1 0 0 0 0,-1 0 0 0 0,0 0 0 0 0,0 0 1 0 0,0 0-1 0 0,1 1 0 0 0,-1-1 0 0 0,1 1 0 0 0,-3 2 0 0 0,2-2-7 0 0,-2 3-8 0 0,0 0 0 0 0,0 1 0 0 0,0 0 0 0 0,1 0 0 0 0,0 0 0 0 0,-4 12 0 0 0,-12 43-5 0 0,17-53 3 0 0,-5 28-19 0 0,-6 53 1 0 0,6-25-12 0 0,4-46 26 0 0,-52 275-137 0 0,47-260 134 0 0,-7 26 6 0 0,-2-1-1 0 0,-37 83 0 0 0,49-131 10 0 0,-1 1 0 0 0,0-1 0 0 0,-8 10 0 0 0,11-17-6 0 0,1 0 0 0 0,0 0 0 0 0,-1 0 1 0 0,0-1-1 0 0,1 1 0 0 0,-1-1 0 0 0,0 0 0 0 0,0 0 0 0 0,0 0 0 0 0,-1 0 1 0 0,1-1-1 0 0,0 1 0 0 0,-1-1 0 0 0,-3 1 0 0 0,-4-2-2 0 0,-12-5 0 0 0,21 4-3 0 0,-1 0 1 0 0,1 0-1 0 0,0 0 1 0 0,-1 0-1 0 0,1 0 0 0 0,0 0 1 0 0,0 0-1 0 0,0-1 1 0 0,0 1-1 0 0,0-1 0 0 0,0 0 1 0 0,1 1-1 0 0,-1-1 0 0 0,0 0 1 0 0,1 0-1 0 0,-1 0 1 0 0,1 0-1 0 0,0 0 0 0 0,0 0 1 0 0,0-1-1 0 0,0 1 1 0 0,0 0-1 0 0,0-1 0 0 0,0 1 1 0 0,1-3-1 0 0,-2-2-5 0 0,0 0-1 0 0,1-1 1 0 0,1 1-1 0 0,-1 0 1 0 0,1 0-1 0 0,0-1 1 0 0,2-9-1 0 0,0 3 9 0 0,1 0 0 0 0,1 0 0 0 0,0 1 0 0 0,1 0 0 0 0,0 0 0 0 0,1 0 0 0 0,12-19 0 0 0,84-138-110 0 0,56-87-1 0 0,-104 177 91 0 0,70-79 0 0 0,-90 121 63 0 0,50-62 126 0 0,-52 50 217 0 0,-13 20-83 0 0,-18 29-207 0 0,-1-1-16 0 0,2-5-80 0 0,-1 5-88 0 0,-1 2-44 0 0,0 0 9 0 0,0 0 10 0 0,0 0-2 0 0,0 0-10 0 0,0 0-3 0 0,2-1 0 0 0,9 1 7 0 0,2 3 27 0 0,-10-2 89 0 0,0 0-1 0 0,1 1 0 0 0,-1-1 1 0 0,0 1-1 0 0,0-1 0 0 0,0 1 1 0 0,0 0-1 0 0,0 0 0 0 0,0 0 1 0 0,-1 1-1 0 0,1-1 1 0 0,2 4-1 0 0,6 6-2 0 0,-3-6 8 0 0,7 6 0 0 0,0 0 0 0 0,-1 1 0 0 0,22 25 0 0 0,-3 2 21 0 0,15 20 33 0 0,-6-2 263 0 0,-41-56-237 0 0,-1-2 0 0 0,-1 1 0 0 0,-1 1-67 0 0,1 0 0 0 0,0 0-1 0 0,-1-1 1 0 0,0 1 0 0 0,1 0 0 0 0,-1-1-1 0 0,0 0 1 0 0,1 1 0 0 0,-1-1 0 0 0,0 0-1 0 0,0 0 1 0 0,0 0 0 0 0,0 0 0 0 0,0 0-1 0 0,-1 0 1 0 0,1-1 0 0 0,0 1 0 0 0,0-1 0 0 0,-4 1-1 0 0,-6-1 2 0 0,1 1 0 0 0,-21-3-1 0 0,9 0-73 0 0,-10 0-166 0 0,1-1 0 0 0,-44-11 0 0 0,-15-12-3671 0 0,75 20-2253 0 0,1-2-1817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3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154 294 10591 0 0,'0'0'488'0'0,"0"0"-12"0"0,0 0-270 0 0,0 0-5 0 0,0 0 30 0 0,0 0 7 0 0,0 0-23 0 0,0 0-100 0 0,-1-2-37 0 0,-1-7-62 0 0,3-9 85 0 0,-1 15 22 0 0,0 1 100 0 0,0 2-6 0 0,0-1 23 0 0,0 0-163 0 0,0 1 1 0 0,0 0-1 0 0,0-1 0 0 0,0 1 0 0 0,0 0 0 0 0,0 0 0 0 0,0-1 1 0 0,-1 1-1 0 0,1 0 0 0 0,0-1 0 0 0,0 1 0 0 0,0 0 0 0 0,0 0 1 0 0,0-1-1 0 0,-1 1 0 0 0,1 0 0 0 0,0 0 0 0 0,0 0 0 0 0,0-1 1 0 0,-1 1-1 0 0,1 0 0 0 0,0 0 0 0 0,0 0 0 0 0,-1 0 1 0 0,1-1-1 0 0,0 1 0 0 0,0 0 0 0 0,-1 0 0 0 0,1 0 0 0 0,0 0 1 0 0,-1 0-1 0 0,1 0 0 0 0,0 0 0 0 0,0 0 0 0 0,-1 0 0 0 0,1 0 1 0 0,0 0-1 0 0,-1 0 0 0 0,1 0 0 0 0,0 0 0 0 0,-1 0 0 0 0,1 0 1 0 0,0 0-1 0 0,0 0 0 0 0,-1 0 0 0 0,1 1 0 0 0,0-1 0 0 0,0 0 1 0 0,-1 0-1 0 0,1 0 0 0 0,0 1 0 0 0,-11 1 22 0 0,9-2-67 0 0,0 1 0 0 0,0 0 0 0 0,0 0 0 0 0,0 0 0 0 0,0 0 0 0 0,0 0 0 0 0,1 0 0 0 0,-1 1 0 0 0,0-1 0 0 0,1 1 0 0 0,-1-1 0 0 0,1 1 0 0 0,-1-1-1 0 0,1 1 1 0 0,0 0 0 0 0,0 0 0 0 0,-2 2 0 0 0,-3 4 44 0 0,-10 12-60 0 0,12-15-17 0 0,0 0 1 0 0,0 0-1 0 0,-1 0 1 0 0,-8 7-1 0 0,11-10 15 0 0,-1 1 0 0 0,0-1-1 0 0,1 1 1 0 0,-1 0 0 0 0,1-1 0 0 0,0 1-1 0 0,0 0 1 0 0,0 1 0 0 0,0-1-1 0 0,0 0 1 0 0,-2 7 0 0 0,1 2 85 0 0,0 0 0 0 0,-2 15 0 0 0,1-2 7 0 0,3-19 23 0 0,0-1-1 0 0,0 1 0 0 0,1-1 1 0 0,0 1-1 0 0,0-1 0 0 0,1 1 1 0 0,-1 0-1 0 0,1-1 0 0 0,1 0 1 0 0,2 10-1 0 0,-3-13 40 0 0,0 0-37 0 0,1-1-92 0 0,-1 1 1 0 0,1 0-1 0 0,0-1 1 0 0,-1 1-1 0 0,1-1 1 0 0,0 1-1 0 0,0-1 1 0 0,0 0-1 0 0,0 0 1 0 0,0 0 0 0 0,0 0-1 0 0,1 0 1 0 0,-1 0-1 0 0,0-1 1 0 0,0 1-1 0 0,3 0 1 0 0,-1-1 3 0 0,0 0 1 0 0,-1 0 0 0 0,1 0 0 0 0,-1-1-1 0 0,1 0 1 0 0,-1 1 0 0 0,1-1 0 0 0,-1 0-1 0 0,6-3 1 0 0,-1 1-10 0 0,-1-1 0 0 0,0 0 0 0 0,0-1-1 0 0,-1 0 1 0 0,0 0 0 0 0,1 0 0 0 0,-2-1-1 0 0,10-10 1 0 0,-10 9-7 0 0,0 1 0 0 0,-1-1 0 0 0,0 1 0 0 0,0-1 0 0 0,0 0 0 0 0,-1-1 0 0 0,3-11 0 0 0,0 1 81 0 0,1-1-12 0 0,-7 17-16 0 0,1 0 0 0 0,0-1-66 0 0,0-15 131 0 0,-1 16-76 0 0,0 2 4 0 0,-3 6-44 0 0,1-1-19 0 0,0 0 1 0 0,0 0-1 0 0,1 0 0 0 0,-1 0 1 0 0,0 7-1 0 0,-1 1-10 0 0,1-4 0 0 0,0 1 0 0 0,0-1 0 0 0,0 18 0 0 0,2-7 0 0 0,1-15 0 0 0,1-1 0 0 0,0 4 0 0 0,0-1 0 0 0,0 1 0 0 0,6 14 0 0 0,-4-14 0 0 0,2 4 0 0 0,-5-11 0 0 0,0 0 0 0 0,-1 0 0 0 0,1 1 0 0 0,0-1 0 0 0,0 0 0 0 0,0 0 0 0 0,0 0 0 0 0,0 0 0 0 0,0 0 0 0 0,0 0 0 0 0,0 0 0 0 0,3 1 0 0 0,0 0 0 0 0,6 5 0 0 0,-7-6 13 0 0,0-1-1 0 0,0 0 0 0 0,0 0 1 0 0,0 0-1 0 0,0 0 0 0 0,0 0 1 0 0,-1 0-1 0 0,1-1 1 0 0,0 1-1 0 0,0-1 0 0 0,0 0 1 0 0,0 0-1 0 0,-1 0 0 0 0,1 0 1 0 0,4-3-1 0 0,4-3 83 0 0,0-1-1 0 0,12-10 1 0 0,-13 10-65 0 0,12-10-10 0 0,-1-1-1 0 0,-1-2 1 0 0,-1 0-1 0 0,0-1 1 0 0,-2-1-1 0 0,-1 0 1 0 0,0-1 0 0 0,-2-1-1 0 0,-1 0 1 0 0,-1-1-1 0 0,12-37 1 0 0,-21 51-6 0 0,-1 0 1 0 0,0 0-1 0 0,-1 0 0 0 0,0-1 1 0 0,-1 1-1 0 0,0-1 0 0 0,-1 1 1 0 0,-3-22-1 0 0,3 32 45 0 0,1 2 17 0 0,0 0 41 0 0,0 0 12 0 0,0 0 6 0 0,-6 10 1 0 0,1-3-136 0 0,-3 5 0 0 0,0 1 0 0 0,-8 17 0 0 0,12-22-7 0 0,0 1 0 0 0,1-1 0 0 0,0 1 0 0 0,1 0 0 0 0,-1 0-1 0 0,2 1 1 0 0,-1-1 0 0 0,0 14 0 0 0,-2 33 71 0 0,2-30-63 0 0,-9 34 27 0 0,7-42 138 0 0,-4 36-1 0 0,5-16-99 0 0,1-20-27 0 0,1 28 0 0 0,1-44-36 0 0,0-1 0 0 0,0 0-1 0 0,0 1 1 0 0,0-1 0 0 0,1 0-1 0 0,-1 0 1 0 0,1 1 0 0 0,-1-1-1 0 0,1 0 1 0 0,-1 0 0 0 0,1 0-1 0 0,1 2 1 0 0,3 6 15 0 0,2-1 5 0 0,-6-7-18 0 0,1 0 0 0 0,0-1 0 0 0,0 1 0 0 0,0 0 0 0 0,0 0 0 0 0,0-1 0 0 0,0 1 0 0 0,1-1 0 0 0,-1 0 0 0 0,0 0 0 0 0,0 1 0 0 0,0-1 0 0 0,0-1 0 0 0,0 1 0 0 0,0 0 0 0 0,1 0 0 0 0,-1-1 0 0 0,0 1 0 0 0,0-1 0 0 0,0 0 0 0 0,0 0 0 0 0,0 0 0 0 0,-1 0 0 0 0,3-1 0 0 0,6-4 34 0 0,0-1-1 0 0,0 0 0 0 0,10-10 1 0 0,-7 6-13 0 0,5-7-13 0 0,0 0-1 0 0,0-2 1 0 0,-2 0-1 0 0,-1 0 1 0 0,14-25-1 0 0,-13 20-3 0 0,-1-1 0 0 0,-2 0 1 0 0,0-1-1 0 0,-2 0 0 0 0,-1-1 0 0 0,9-41 0 0 0,-8 23 3 0 0,-5 25 1 0 0,-1-1 0 0 0,-2 0 0 0 0,3-32 0 0 0,-7 38-13 0 0,-3 7 0 0 0,-4 5 0 0 0,5 5-1 0 0,1-1 0 0 0,0 0 0 0 0,0 1 0 0 0,0 0 0 0 0,0-1 0 0 0,0 1 0 0 0,0 0 0 0 0,0 0 1 0 0,0 0-1 0 0,0 1 0 0 0,0-1 0 0 0,1 0 0 0 0,-1 1 0 0 0,0-1 0 0 0,1 1 0 0 0,-1-1 0 0 0,1 1 0 0 0,0 0 0 0 0,-1-1 0 0 0,1 1 0 0 0,-2 4 0 0 0,-2 4-12 0 0,0 0 0 0 0,-6 20 0 0 0,-1 11 5 0 0,-12 83-1 0 0,22-107 3 0 0,-2 5 1 0 0,-2 14-11 0 0,-1 42 0 0 0,7-58 13 0 0,1 0 0 0 0,1 0-1 0 0,0-1 1 0 0,9 33 0 0 0,-10-47 3 0 0,-1-3 0 0 0,0-1 0 0 0,0 1 0 0 0,0-1 0 0 0,1 0 0 0 0,-1 1 0 0 0,1-1 0 0 0,-1 1 0 0 0,1-1 0 0 0,-1 0 0 0 0,1 1 0 0 0,0-1 0 0 0,0 0 0 0 0,1 2 0 0 0,-2-2 0 0 0,0 0 0 0 0,1 0 0 0 0,-1 0 0 0 0,1 0 0 0 0,-1 1 0 0 0,1-1 0 0 0,0 0 0 0 0,-1 0 0 0 0,1 0 0 0 0,0 0-1 0 0,0 0 1 0 0,0-1 0 0 0,0 1 0 0 0,-1 0 0 0 0,3 1 0 0 0,0 0 12 0 0,7 6 44 0 0,6 1 65 0 0,-12-10-99 0 0,-2 1 3 0 0,0 0-11 0 0,0 0-1 0 0,1 0 1 0 0,-1 0 0 0 0,0 0 0 0 0,0-1-1 0 0,1 1 1 0 0,-1-1 0 0 0,0 1 0 0 0,0-1-1 0 0,0 0 1 0 0,1 0 0 0 0,-1 0 0 0 0,0 0 0 0 0,0 0-1 0 0,3-3 1 0 0,1-1 35 0 0,0-1-1 0 0,11-11 1 0 0,-6 4 3 0 0,1 1-23 0 0,0-2 0 0 0,-1 1 0 0 0,-1-2 0 0 0,0 1 0 0 0,-1-2 0 0 0,0 1 0 0 0,10-28 0 0 0,-10 22 40 0 0,21-36 0 0 0,-5 13 0 0 0,-24 42-59 0 0,3-5 222 0 0,0 11 23 0 0,-2 0-228 0 0,17 32-27 0 0,-2-9-53 0 0,-16-25 52 0 0,0 0 0 0 0,1 0 0 0 0,-1-1 0 0 0,1 1 0 0 0,-1 0 0 0 0,1-1 1 0 0,0 1-1 0 0,0-1 0 0 0,0 1 0 0 0,0-1 0 0 0,0 0 0 0 0,0 0 0 0 0,4 1 0 0 0,2 2 3 0 0,-3-1-2 0 0,14 10 0 0 0,-6-2 0 0 0,-3-4 0 0 0,-6-4 0 0 0,0 0 0 0 0,0 0 0 0 0,0 1 0 0 0,4 5 0 0 0,-2 2 0 0 0,-6-10 0 0 0,1 1 10 0 0,-1 0 0 0 0,1 0-1 0 0,-1 0 1 0 0,0 0 0 0 0,0 0-1 0 0,1 0 1 0 0,-2 0 0 0 0,1 0-1 0 0,0 3 1 0 0,-1-1 2 0 0,-1-1 0 0 0,1 0 0 0 0,-1 1 0 0 0,0-1 0 0 0,0 0 0 0 0,0 0 0 0 0,0 0 0 0 0,-4 4 0 0 0,3-3-33 0 0,-1-1 0 0 0,1 0 0 0 0,-1 1 0 0 0,1-2 0 0 0,-1 1-1 0 0,0 0 1 0 0,0-1 0 0 0,0 1 0 0 0,-1-1 0 0 0,1 0 0 0 0,0-1-1 0 0,-1 1 1 0 0,0-1 0 0 0,1 0 0 0 0,-10 1 0 0 0,9-1-425 0 0,1-1 0 0 0,-1 0 0 0 0,0-1 0 0 0,1 1 0 0 0,-8-3 0 0 0,10 3 99 0 0,0-1 0 0 0,1 1 0 0 0,-1-1 0 0 0,1 0 0 0 0,-1 0 1 0 0,1 1-1 0 0,-1-1 0 0 0,1-1 0 0 0,0 1 0 0 0,-1 0 0 0 0,1 0 0 0 0,0 0 0 0 0,0-1 1 0 0,0 1-1 0 0,0 0 0 0 0,0-1 0 0 0,0 1 0 0 0,-1-3 0 0 0,-3-6-6341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3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35 317 16063 0 0,'0'0'738'0'0,"0"0"-16"0"0,0 0-363 0 0,0 0 197 0 0,0 0 137 0 0,0 0 31 0 0,0 0-42 0 0,0 0-198 0 0,0 0-90 0 0,0 0-11 0 0,-2-1-45 0 0,-1 1-245 0 0,1-1-75 0 0,1 1 0 0 0,0 0-1 0 0,0-1 1 0 0,-1 1 0 0 0,1-1 0 0 0,0 1-1 0 0,0-1 1 0 0,0 0 0 0 0,0 1 0 0 0,0-1 0 0 0,0 0-1 0 0,0 0 1 0 0,0 0 0 0 0,0 0 0 0 0,0 0-1 0 0,0 0 1 0 0,0 0 0 0 0,1 0 0 0 0,-2-2-1 0 0,1 1-16 0 0,0 0 0 0 0,0-1 0 0 0,0 1 0 0 0,0 0 0 0 0,0 0-1 0 0,1-1 1 0 0,-1 1 0 0 0,1 0 0 0 0,0-1 0 0 0,-1 1-1 0 0,1 0 1 0 0,0-1 0 0 0,0 1 0 0 0,1-1 0 0 0,-1 1-1 0 0,0 0 1 0 0,1-1 0 0 0,1-1 0 0 0,1-8-1 0 0,2 1 1 0 0,7-16-1 0 0,-4 10 11 0 0,4-8 127 0 0,17-25-1 0 0,-1 0 215 0 0,-22 41-193 0 0,0 1 0 0 0,0-1-1 0 0,10-10 1 0 0,-6 8 221 0 0,-9 9-243 0 0,-1 2-1 0 0,0 0-12 0 0,0 0-43 0 0,3 12-6 0 0,-2-4-151 0 0,0-1-1 0 0,-1 1 1 0 0,0-1-1 0 0,0 1 1 0 0,-2 9-1 0 0,1 16-167 0 0,1-9 99 0 0,1-20 85 0 0,4 3 59 0 0,-3-5 58 0 0,0-1 32 0 0,36 6 405 0 0,-35-7-393 0 0,-3 0-5 0 0,0 0 0 0 0,0 0-4 0 0,0 0-17 0 0,0 0-10 0 0,0 1-56 0 0,0 0-1 0 0,0 0 1 0 0,0 0-1 0 0,0 0 1 0 0,1 0 0 0 0,-1 0-1 0 0,0 0 1 0 0,1-1-1 0 0,-1 1 1 0 0,1 0-1 0 0,-1 0 1 0 0,1 0 0 0 0,0 0-1 0 0,0 0 2 0 0,0 1 0 0 0,0-1-1 0 0,-1 0 1 0 0,1 0 0 0 0,-1 0-1 0 0,1 0 1 0 0,0 1 0 0 0,-1-1 0 0 0,0 0-1 0 0,1 1 1 0 0,-1-1 0 0 0,0 0-1 0 0,0 3 1 0 0,-1 10 44 0 0,0-1 1 0 0,-1 1-1 0 0,-5 13 0 0 0,0 7-15 0 0,6-32-39 0 0,1-1 0 0 0,0 0 0 0 0,0 1 1 0 0,0-1-1 0 0,0 0 0 0 0,0 1 0 0 0,0-1 0 0 0,0 0 0 0 0,1 0 0 0 0,-1 1 0 0 0,0-1 0 0 0,1 0 1 0 0,-1 0-1 0 0,1 1 0 0 0,-1-1 0 0 0,1 0 0 0 0,0 0 0 0 0,-1 0 0 0 0,1 0 0 0 0,1 1 0 0 0,0 0 7 0 0,0 0 0 0 0,0 0 0 0 0,1 0 0 0 0,-1-1 0 0 0,0 1 0 0 0,1-1 0 0 0,-1 0 0 0 0,1 0 0 0 0,3 2 0 0 0,0-2 21 0 0,0 1 0 0 0,1-1 0 0 0,-1 0 0 0 0,0 0 0 0 0,1 0 0 0 0,-1-1 0 0 0,13-1 0 0 0,-12 0-6 0 0,0-1 0 0 0,0 0 0 0 0,-1 0 0 0 0,1-1 0 0 0,-1 1 0 0 0,0-1 0 0 0,1-1 0 0 0,-1 1 0 0 0,-1-1 0 0 0,11-9 0 0 0,-1-1 6 0 0,-1 0 0 0 0,18-25-1 0 0,9-21-16 0 0,-37 55-2 0 0,0 0 0 0 0,-1 0 0 0 0,0 0 0 0 0,0 0 0 0 0,4-10-1 0 0,-7 15-7 0 0,0 0-1 0 0,0 0 0 0 0,0 0 0 0 0,0 0 0 0 0,0 0 0 0 0,0 0 1 0 0,0 0-1 0 0,0 0 0 0 0,0 0 0 0 0,0-1 0 0 0,0 1 0 0 0,0 0 0 0 0,0 0 1 0 0,0 0-1 0 0,0 0 0 0 0,0 0 0 0 0,0 0 0 0 0,0 0 0 0 0,0 0 0 0 0,0 0 1 0 0,0 0-1 0 0,0 0 0 0 0,0-1 0 0 0,0 1 0 0 0,0 0 0 0 0,0 0 1 0 0,0 0-1 0 0,0 0 0 0 0,0 0 0 0 0,0 0 0 0 0,0 0 0 0 0,1 0 0 0 0,-1 0 1 0 0,0 0-1 0 0,0 0 0 0 0,0 0 0 0 0,0 0 0 0 0,0 0 0 0 0,0 0 1 0 0,0 0-1 0 0,0 0 0 0 0,0 0 0 0 0,0 0 0 0 0,1 0 0 0 0,-1 0 0 0 0,0 0 1 0 0,0 0-1 0 0,0 0 0 0 0,0 0 0 0 0,0 0 0 0 0,0 0 0 0 0,0 0 1 0 0,0 0-1 0 0,0 0 0 0 0,0 0 0 0 0,1 0 0 0 0,-1 0 0 0 0,0 0 0 0 0,0 0 1 0 0,0 0-1 0 0,0 0 0 0 0,0 0 0 0 0,0 0 0 0 0,0 0 0 0 0,0 0 0 0 0,0 0 1 0 0,0 0-1 0 0,0 0 0 0 0,0 1 0 0 0,2 8 3 0 0,0 14-6 0 0,-2-19 3 0 0,-2 21 0 0 0,-1-16 0 0 0,2-6 0 0 0,1 0 0 0 0,-1 0 0 0 0,1 0 0 0 0,-1 0 0 0 0,1 0 0 0 0,0 0 0 0 0,0 0 0 0 0,0 0 0 0 0,0 1 0 0 0,2 3 0 0 0,-2 1 0 0 0,1-3 0 0 0,0 1 0 0 0,0-1 0 0 0,0 0 0 0 0,0 0 0 0 0,3 6 0 0 0,17 45 0 0 0,-15-43 0 0 0,1-1 0 0 0,1-3 0 0 0,4-4 11 0 0,-9-5 0 0 0,0-1 0 0 0,-1 1 0 0 0,1-1 0 0 0,0 1 0 0 0,0-1 0 0 0,-1 0 0 0 0,1 0 0 0 0,-1 0 0 0 0,1-1 0 0 0,3-1 1 0 0,0-1 13 0 0,0 0 1 0 0,-1 0 0 0 0,7-7 0 0 0,-8 7-14 0 0,-1 0 1 0 0,0 0-1 0 0,0 0 0 0 0,0-1 1 0 0,-1 1-1 0 0,1-1 0 0 0,-1 1 1 0 0,0-1-1 0 0,0 0 0 0 0,-1 0 1 0 0,0 0-1 0 0,2-7 0 0 0,-1-7 21 0 0,-1 0 0 0 0,0-21 1 0 0,0-11 27 0 0,-1 43-58 0 0,0 0 0 0 0,0 0-1 0 0,-2-11 1 0 0,0 8-3 0 0,-1 4-13 0 0,2 7 8 0 0,0 0 1 0 0,1 0 0 0 0,-1 0-1 0 0,0 0 1 0 0,1 0 0 0 0,-1 0-1 0 0,0 1 1 0 0,1-1 0 0 0,-1 0-1 0 0,0 0 1 0 0,1 1 0 0 0,-1-1-1 0 0,0 0 1 0 0,1 0 0 0 0,-1 1 0 0 0,0 0-1 0 0,1-1 0 0 0,-8 5-59 0 0,7-5 59 0 0,1 1 1 0 0,0-1-1 0 0,-1 1 0 0 0,1-1 1 0 0,0 1-1 0 0,-1-1 0 0 0,1 1 0 0 0,0-1 1 0 0,0 1-1 0 0,0 0 0 0 0,0-1 1 0 0,-1 1-1 0 0,1-1 0 0 0,0 1 1 0 0,0-1-1 0 0,0 1 0 0 0,0 0 1 0 0,0-1-1 0 0,1 2 0 0 0,-1 0-9 0 0,-2 8-66 0 0,2-9 74 0 0,0 0-1 0 0,0-1 1 0 0,0 1-1 0 0,0 0 1 0 0,0 0 0 0 0,0-1-1 0 0,0 1 1 0 0,0 0-1 0 0,0 0 1 0 0,0-1 0 0 0,1 1-1 0 0,-1 0 1 0 0,0-1-1 0 0,1 2 1 0 0,0 1-5 0 0,5 9-31 0 0,4-5 31 0 0,-5-5 20 0 0,-1 0 0 0 0,0-1 0 0 0,1 1 0 0 0,-1-1 0 0 0,1 0 0 0 0,0-1 1 0 0,-1 1-1 0 0,1-1 0 0 0,0 0 0 0 0,-1 0 0 0 0,1 0 0 0 0,0-1 0 0 0,-1 1 0 0 0,8-3 0 0 0,-1-1 26 0 0,1 1 0 0 0,-2-1 1 0 0,1-1-1 0 0,18-10 0 0 0,47-24 237 0 0,-70 35-250 0 0,0 2 1 0 0,1-1-1 0 0,-1 1 0 0 0,1 0 1 0 0,0 0-1 0 0,-1 1 0 0 0,10-1 0 0 0,-6 0 27 0 0,-9 2-44 0 0,0 0 0 0 0,-1 1 0 0 0,1-1 0 0 0,0 0 0 0 0,-1 0 0 0 0,1 1 0 0 0,0-1 0 0 0,-1 0 0 0 0,1 1 0 0 0,-1-1 0 0 0,1 1 0 0 0,-1-1 0 0 0,1 1 0 0 0,0-1 0 0 0,-1 1 0 0 0,0-1 0 0 0,1 1 0 0 0,0 0 0 0 0,0 0 9 0 0,9 9 63 0 0,-8-9-58 0 0,0 1-1 0 0,-1 0 0 0 0,1 0 1 0 0,0 0-1 0 0,0 0 0 0 0,-1 1 0 0 0,2 2 1 0 0,-1 8-5 0 0,-2-7 4 0 0,1-1 1 0 0,-1 0 1 0 0,0-1-1 0 0,0 1 0 0 0,0 0 0 0 0,-1 0 1 0 0,1 0-1 0 0,-3 6 0 0 0,-2 16 3 0 0,3-14-22 0 0,2-1 0 0 0,4-4 11 0 0,-3-7-8 0 0,-1-1-1 0 0,1 1 1 0 0,-1-1 0 0 0,1 1 0 0 0,-1-1-1 0 0,1 0 1 0 0,-1 1 0 0 0,1-1 0 0 0,0 0-1 0 0,-1 1 1 0 0,1-1 0 0 0,0 0 0 0 0,-1 0 0 0 0,1 0-1 0 0,0 1 1 0 0,-1-1 0 0 0,1 0 0 0 0,0 0-1 0 0,0 0 1 0 0,1 0 6 0 0,11-1 44 0 0,-5-3-26 0 0,0 0 0 0 0,-1 0-1 0 0,0-1 1 0 0,0 0 0 0 0,0-1-1 0 0,8-8 1 0 0,-10 10 5 0 0,22-22 45 0 0,-15 13-43 0 0,18-13-1 0 0,-18 15-5 0 0,19-21 0 0 0,-22 23-26 0 0,-1 0-1 0 0,1 1 1 0 0,0 0-1 0 0,14-10 1 0 0,4-3 62 0 0,-15 15-22 0 0,-11 6-45 0 0,0 0 0 0 0,0 0 0 0 0,-1 0 0 0 0,1 0 0 0 0,0 0 0 0 0,0 0 0 0 0,0 0 0 0 0,0 0 0 0 0,0 0 0 0 0,0 0 0 0 0,-1 1 0 0 0,1-1 1 0 0,0 0-1 0 0,0 0 0 0 0,0 1 0 0 0,0-1 0 0 0,-1 1 0 0 0,1-1 0 0 0,0 1 0 0 0,-1-1 0 0 0,2 2 0 0 0,-1-1 0 0 0,1 1 0 0 0,-1-1 0 0 0,0 1 0 0 0,0-1 0 0 0,0 1 0 0 0,0 0 0 0 0,-1 0 0 0 0,1-1 0 0 0,1 4 0 0 0,-1 3-6 0 0,1-1 0 0 0,-1 1-1 0 0,-1 0 1 0 0,1 7 0 0 0,-1-2 9 0 0,-4 79 0 0 0,2-71 0 0 0,2 40 0 0 0,0-60 1 0 0,0-1-1 0 0,0 1 1 0 0,0-1 0 0 0,0 1-1 0 0,0-1 1 0 0,0 1-1 0 0,0 0 1 0 0,0-1 0 0 0,0 1-1 0 0,1-1 1 0 0,-1 1 0 0 0,0-1-1 0 0,0 1 1 0 0,1-1-1 0 0,-1 1 1 0 0,1 0 0 0 0,0-1 0 0 0,0 1 0 0 0,-1-1 0 0 0,1 1 0 0 0,0-1 1 0 0,0 0-1 0 0,0 0 0 0 0,0 1 0 0 0,0-1 0 0 0,0 0 0 0 0,0 0 0 0 0,0 0 1 0 0,0 0-1 0 0,0 0 0 0 0,0 0 0 0 0,0 0 0 0 0,0-1 0 0 0,0 1 1 0 0,0 0-1 0 0,0-1 0 0 0,0 1 0 0 0,0 0 0 0 0,0-1 0 0 0,0 1 0 0 0,0-1 1 0 0,0 1-1 0 0,1-2 0 0 0,24-20 20 0 0,-22 18-20 0 0,13-14 13 0 0,23-30 0 0 0,-27 31-2 0 0,1 1 0 0 0,29-28 0 0 0,-34 37-12 0 0,-1-1 0 0 0,0 0 0 0 0,10-13 0 0 0,-8 10 0 0 0,1 5 0 0 0,1 3 0 0 0,-11 3 0 0 0,0 0 0 0 0,0 0 0 0 0,0 0 0 0 0,0 0 0 0 0,0 0 0 0 0,0 0 0 0 0,0 0 0 0 0,0 1 0 0 0,0-1 0 0 0,0 0-1 0 0,0 1 1 0 0,0-1 0 0 0,0 1 0 0 0,0-1 0 0 0,0 1 0 0 0,0-1 0 0 0,0 1 0 0 0,-1-1 0 0 0,1 1 0 0 0,1 1 0 0 0,-1-1 0 0 0,0 1 0 0 0,0 0-1 0 0,0 0 1 0 0,0 0 0 0 0,0 0 0 0 0,0 0 0 0 0,0 0 0 0 0,0 0 0 0 0,0 3-1 0 0,0 4 4 0 0,0 1-1 0 0,0 0 0 0 0,-1 13 0 0 0,0-15 3 0 0,-1 15 12 0 0,-7 38 0 0 0,5-38-7 0 0,-2 38-1 0 0,5-48-2790 0 0,0-13 1474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3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 5639 0 0,'0'0'258'0'0,"0"0"-4"0"0,1-1-160 0 0,6-19 1762 0 0,-7 17-1750 0 0,0 3-11 0 0,0 0 2 0 0,0 0 34 0 0,-3-10 738 0 0,-2 5-921 0 0,-3-3 10505 0 0,6 5-8750 0 0,23 61-55 0 0,-21-56-1535 0 0,0-2 14 0 0,2 5 84 0 0,-1 1 1 0 0,1-1-1 0 0,5 10 0 0 0,-2-4-168 0 0,10 44 123 0 0,1 2-9 0 0,-6-23 67 0 0,-2 0 1 0 0,-1 1 0 0 0,3 52-1 0 0,-9-82-200 0 0,11 62 174 0 0,-8-43-63 0 0,12 43 1 0 0,-3-14-7 0 0,-5-25-66 0 0,-6-23-52 0 0,0 1 1 0 0,-1-1 0 0 0,0 1-1 0 0,0-1 1 0 0,0 1 0 0 0,0-1-1 0 0,-1 1 1 0 0,-1 7 0 0 0,-1 3 21 0 0,0-4-5 0 0,1-1-1 0 0,0 0 1 0 0,1 0 0 0 0,0 1-1 0 0,0-1 1 0 0,3 12-1 0 0,-1-5 7 0 0,0 0-1 0 0,-1 1 0 0 0,-1-1 0 0 0,0 0 1 0 0,-4 21-1 0 0,1-16-22 0 0,-1 20-13 0 0,-3 39 80 0 0,7-80-71 0 0,0 1 0 0 0,1 0 0 0 0,-1-1 0 0 0,0 1 0 0 0,1-1 0 0 0,0 1 0 0 0,0-1 0 0 0,1 4 0 0 0,-1-2-2 0 0,1 0 0 0 0,-1 1 0 0 0,0-1 0 0 0,0 0 0 0 0,0 0 0 0 0,-1 1 0 0 0,0-1 0 0 0,1 1 0 0 0,-2 7 0 0 0,4 100 51 0 0,0-70 16 0 0,-3 4-9 0 0,0-29-21 0 0,2 33 0 0 0,0-31-42 0 0,0-1 0 0 0,-2 25 0 0 0,-1 9 0 0 0,-5 182 11 0 0,5-222 16 0 0,-3 23 1 0 0,2-27-18 0 0,1 1 1 0 0,0-1-1 0 0,1 1 0 0 0,0 11 0 0 0,0 0 1 0 0,-1-16-9 0 0,1-1 0 0 0,0 1 0 0 0,0-1-1 0 0,0 1 1 0 0,1 6 0 0 0,1 0 4 0 0,0 0 0 0 0,0 0 0 0 0,-1 1-1 0 0,-1-1 1 0 0,0 1 0 0 0,0-1 0 0 0,-1 0 0 0 0,-3 16 0 0 0,2-14-6 0 0,-1 1 0 0 0,2 0 0 0 0,0 0 0 0 0,0-1 0 0 0,2 18 0 0 0,3 14-1 0 0,1-8 55 0 0,-2-14-42 0 0,-4-17-13 0 0,-1 0 1 0 0,-7 37 0 0 0,1-11 0 0 0,8-4 0 0 0,1-22 0 0 0,-1-1 0 0 0,0 0 0 0 0,0 1 0 0 0,0-1 0 0 0,-1 5 0 0 0,-22 128 0 0 0,22-128 0 0 0,1-1 0 0 0,0 1 0 0 0,0 0 0 0 0,0 0 0 0 0,1-1 0 0 0,5 18 0 0 0,-4-16 0 0 0,0 1 0 0 0,-1 0 0 0 0,1 18 0 0 0,-2-22 0 0 0,0 0 0 0 0,1 0 0 0 0,2 11 0 0 0,-2-12 0 0 0,0-1 0 0 0,0 1 0 0 0,-1-1 0 0 0,0 1 0 0 0,0 11 0 0 0,-1-13 0 0 0,1 1 0 0 0,0-1 0 0 0,0 1 0 0 0,0 0 0 0 0,0-1 0 0 0,1 1 0 0 0,0 0 0 0 0,0-1 0 0 0,0 1 0 0 0,4 7 0 0 0,-4-8 0 0 0,0 0 0 0 0,0-1 0 0 0,-1 1 0 0 0,1 0 0 0 0,-1 0 0 0 0,0 0 0 0 0,-1 5 0 0 0,1-4 0 0 0,0-1 0 0 0,0 0 0 0 0,0 1 0 0 0,1-1 0 0 0,-1 0 0 0 0,2 5 0 0 0,-1-6 0 0 0,0 1 0 0 0,0 0 0 0 0,-1 0 0 0 0,1 0 0 0 0,-1 0 0 0 0,0 0 0 0 0,0 0 0 0 0,0 1 0 0 0,0-1 0 0 0,-1 0 0 0 0,0 0 0 0 0,-2 7 0 0 0,3-10 0 0 0,-2 13 0 0 0,1 14 0 0 0,1-2 0 0 0,0-19 0 0 0,0 1 0 0 0,0-1 0 0 0,-1 1 0 0 0,0-1 0 0 0,-3 11 0 0 0,2-10 0 0 0,1 1 0 0 0,-2 13 0 0 0,2-6 0 0 0,0-12 0 0 0,1-1 0 0 0,0 0 0 0 0,1 0 0 0 0,-1 1 0 0 0,1-1 0 0 0,1 5 0 0 0,-2-5 0 0 0,1 1 0 0 0,0-1 0 0 0,-1 1 0 0 0,1-1 0 0 0,-1 1 0 0 0,0 4 0 0 0,-5 24 0 0 0,4-11-28 0 0,3-16 11 0 0,-1 0 2 0 0,-1 38-5 0 0,0-33 9 0 0,-1 0 0 0 0,1 0-1 0 0,1 0 1 0 0,2 12 0 0 0,-2-13 11 0 0,0 0 0 0 0,0 0 0 0 0,-1 0 0 0 0,-1 0 0 0 0,-2 18 0 0 0,2-17 0 0 0,0 0 0 0 0,0 1 0 0 0,1-1 0 0 0,2 18 0 0 0,-1 1 0 0 0,-1-23 0 0 0,0 1 0 0 0,0-1 0 0 0,1 0 0 0 0,0 1 0 0 0,0-1 0 0 0,1 0 0 0 0,-1 0 0 0 0,5 8 0 0 0,-2 2 0 0 0,0 11 0 0 0,8 15 0 0 0,-8-24 0 0 0,-2-8 0 0 0,1-1 0 0 0,-1 0 0 0 0,6 12 0 0 0,-5-13 0 0 0,-1 0 0 0 0,1 0 0 0 0,-2 0 0 0 0,1 1 0 0 0,-1 13 0 0 0,0-15 0 0 0,0-1 0 0 0,0 0 0 0 0,1 0 0 0 0,2 7 0 0 0,4 19 0 0 0,1 4 0 0 0,3 3 0 0 0,-7-23 0 0 0,-3-12 0 0 0,-1 0 0 0 0,0 0 0 0 0,0 0 0 0 0,0 0 0 0 0,0 0 0 0 0,-1 0 0 0 0,0 0 0 0 0,0 0 0 0 0,0 8 0 0 0,-1-11 0 0 0,1 1 0 0 0,0 0 0 0 0,0 0 0 0 0,0-1 0 0 0,0 1 0 0 0,0 0 0 0 0,0-1 0 0 0,0 1 0 0 0,1 3 0 0 0,4 23 0 0 0,-3-9 0 0 0,-2-14 0 0 0,1 0 0 0 0,-1 0 0 0 0,1 0 0 0 0,0 0 0 0 0,0-1 0 0 0,3 6 0 0 0,-2-3 0 0 0,0 0 0 0 0,0 0 0 0 0,0 0 0 0 0,0 12 0 0 0,5 17 0 0 0,-5-25 0 0 0,0 19 0 0 0,3-16 0 0 0,-4-12 0 0 0,0 1 0 0 0,0-1 0 0 0,0 1 0 0 0,0-1 0 0 0,0 1 0 0 0,-1 0 0 0 0,0-1 0 0 0,1 1 0 0 0,-1 0 0 0 0,0 0 0 0 0,0-1 0 0 0,-1 5 0 0 0,-7 50 0 0 0,8-52-1 0 0,-1 0 0 0 0,1-1-1 0 0,0 0 1 0 0,1 0 0 0 0,-1 0-1 0 0,1 0 1 0 0,1 6-1 0 0,0-1-26 0 0,-1-2 25 0 0,0-1 1 0 0,0 1 0 0 0,0 0-1 0 0,-1-1 1 0 0,-1 9 0 0 0,1 10 58 0 0,1-15-57 0 0,-1-1 0 0 0,-1 0 1 0 0,0 10-1 0 0,0 36-63 0 0,-2-34 36 0 0,2-15 11 0 0,0 1 0 0 0,0 0 0 0 0,1 0 0 0 0,0 0 0 0 0,1 12-1 0 0,1 0-1 0 0,-1 0 0 0 0,-1 0-1 0 0,-3 24 1 0 0,3-39 19 0 0,0 0 0 0 0,0 0 0 0 0,0 0 0 0 0,0 1 0 0 0,0-1 0 0 0,3 6 0 0 0,2 34 0 0 0,-4-30 0 0 0,-1 4 0 0 0,2-1 0 0 0,3 17 0 0 0,-2-8-44 0 0,-3-17 24 0 0,1-7 16 0 0,-1 0 0 0 0,1 0 0 0 0,-1-1 0 0 0,0 1 0 0 0,0 0 0 0 0,0 0 0 0 0,0 0 0 0 0,0 0 0 0 0,0 0 0 0 0,0-1-1 0 0,-1 1 1 0 0,1 0 0 0 0,-1 0 0 0 0,1 0 0 0 0,-2 2 0 0 0,1-2-3 0 0,0 1-1 0 0,0-1 1 0 0,0 1-1 0 0,0 0 1 0 0,1 0-1 0 0,-1-1 1 0 0,1 1 0 0 0,-1 5-1 0 0,1 4-4 0 0,1-8 10 0 0,-1 1 0 0 0,0 0 1 0 0,-1-1-1 0 0,1 1 0 0 0,-3 8 0 0 0,1 19-51 0 0,-1-13 53 0 0,3-18 0 0 0,-1 0 0 0 0,0 0 0 0 0,1-1 0 0 0,-1 1 0 0 0,1 0 0 0 0,-1 0 0 0 0,1 0 0 0 0,0 0 0 0 0,-1-1 0 0 0,1 1 0 0 0,0 0 0 0 0,0 0 0 0 0,0 0 0 0 0,-1 0 0 0 0,1 2 0 0 0,0-2 0 0 0,-1 0 0 0 0,1 0 0 0 0,0 0 0 0 0,-1 0 0 0 0,1 0 0 0 0,0 0 0 0 0,0 0 0 0 0,0 0 0 0 0,0 1 0 0 0,0-1 0 0 0,0 0 0 0 0,0 0 0 0 0,0 0 0 0 0,0 0 0 0 0,1 2 0 0 0,0 1 0 0 0,-2 5 10 0 0,1 0 0 0 0,-1-1 0 0 0,-1 1 0 0 0,-3 13-1 0 0,4-18-67 0 0,-2 51 43 0 0,3-28-38 0 0,4-4 43 0 0,-3-18 2 0 0,0 0 0 0 0,0 0 0 0 0,-1 0 0 0 0,0 1 0 0 0,0-1 0 0 0,0 0-1 0 0,0 1 1 0 0,-2 6 0 0 0,-1 2-1 0 0,1-12-12 0 0,0 1-2 0 0,1 13 12 0 0,1-4 11 0 0,0-5 0 0 0,1 4 0 0 0,-4 7 0 0 0,2 42 0 0 0,2-48 0 0 0,6 14 0 0 0,-5-20 0 0 0,0 1 0 0 0,-1 0 0 0 0,0 0 0 0 0,0 0 0 0 0,0 0 0 0 0,-1 0 0 0 0,0 0 0 0 0,0 0 0 0 0,-2 8 0 0 0,2-11 0 0 0,-1-1 0 0 0,1 1 0 0 0,0 0 0 0 0,1 0 0 0 0,-1 0 0 0 0,1 0 0 0 0,1 4 0 0 0,0 6 0 0 0,1 21 0 0 0,-2-27 0 0 0,-1-4 0 0 0,0 0 0 0 0,0-1 0 0 0,0 1 0 0 0,0 0 0 0 0,-1 0 0 0 0,1 0 0 0 0,-2 4 0 0 0,-1 6 0 0 0,3-11 0 0 0,3 0 0 0 0,2 24 0 0 0,-3-18 0 0 0,2 20 0 0 0,-5-5 0 0 0,1-24 0 0 0,1 18 0 0 0,4-1 0 0 0,-1-5 0 0 0,1 3 0 0 0,-3-4 0 0 0,-1 10 0 0 0,3 21 0 0 0,-2-30 0 0 0,0-1 0 0 0,-3 0 0 0 0,-9 43 0 0 0,-2-9 0 0 0,9-36 0 0 0,1 1 0 0 0,1-1 12 0 0,1-7 52 0 0,0 0 12 0 0,0 4-49 0 0,-1-3 15 0 0,-1 5-20 0 0,1-5 20 0 0,-3 2-20 0 0,4-3 31 0 0,0-1 0 0 0,0 0-72 0 0,1 0 0 0 0,-1-1 0 0 0,0 1 0 0 0,0 0 0 0 0,1-1-1 0 0,-1 1 1 0 0,0 0 0 0 0,1-1 0 0 0,-1 1 0 0 0,1-1 0 0 0,-1 1-1 0 0,1-1 1 0 0,-1 1 0 0 0,1-1 0 0 0,-1 1 0 0 0,1-1 0 0 0,-1 1-1 0 0,1-1 1 0 0,0 0 0 0 0,-1 1 0 0 0,1-1 0 0 0,0 0 0 0 0,-1 1-1 0 0,1-1 1 0 0,0 0 0 0 0,0 0 0 0 0,-1 0 0 0 0,1 0 0 0 0,0 0-1 0 0,0 0 1 0 0,-1 0 0 0 0,1 0 0 0 0,0 0 0 0 0,-1 0 0 0 0,1 0-1 0 0,0 0 1 0 0,0 0 0 0 0,-1-1 0 0 0,2 1 0 0 0,-1 0-160 0 0,0-1 0 0 0,0 1 0 0 0,0 0 1 0 0,0 0-1 0 0,0 0 0 0 0,0 0 0 0 0,0-1 1 0 0,0 1-1 0 0,0-1 0 0 0,-1 1 0 0 0,1 0 0 0 0,0-1 1 0 0,0 1-1 0 0,0-1 0 0 0,-1 0 0 0 0,1 1 1 0 0,0-1-1 0 0,0 0 0 0 0,-1 1 0 0 0,1-1 0 0 0,-1 0 1 0 0,1-1-1 0 0,11-12-7908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4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1375 0 0,'0'0'66'0'0,"0"0"287"0"0,0 0 1190 0 0,0 0 522 0 0,0 0 102 0 0,0 0-234 0 0,0 0-1046 0 0,0 0-462 0 0,0 0-89 0 0,2 0-41 0 0,-1 0-261 0 0,1 1 1 0 0,-1-1 0 0 0,1-1-1 0 0,-1 1 1 0 0,0 0 0 0 0,1 0-1 0 0,-1 0 1 0 0,1-1 0 0 0,-1 1-1 0 0,0-1 1 0 0,1 1 0 0 0,1-2-1 0 0,-2 1 94 0 0,17-7 181 0 0,-14 6-234 0 0,-2 1 91 0 0,-2 1 154 0 0,13-9 861 0 0,17-9 864 0 0,-10 7-585 0 0,-18 9-1359 0 0,0 0-1 0 0,0 1 1 0 0,0 0-1 0 0,1-1 1 0 0,-1 1-1 0 0,1 0 1 0 0,3-1-1 0 0,5-3 103 0 0,-10 4-87 0 0,13-2 76 0 0,-10 2-179 0 0,-2 0-13 0 0,12-9 68 0 0,0 1-82 0 0,-4 3-102 0 0,-1 0 0 0 0,9-9 0 0 0,-15 13 28 0 0,9-9 85 0 0,17-20 0 0 0,-23 25 384 0 0,-3 3-342 0 0,0 0 1 0 0,0-1-1 0 0,0 1 0 0 0,0-1 0 0 0,3-7 0 0 0,15-16-28 0 0,-10 11 14 0 0,-10 11-3 0 0,-2 1-16 0 0,3-2-2 0 0,0-23 46 0 0,-2 27-62 0 0,0-4 59 0 0,0 1 1 0 0,-1 0-1 0 0,1 0 0 0 0,-1 0 1 0 0,0 0-1 0 0,-2-8 1 0 0,2 11 18 0 0,1 0 1 0 0,-3-7-44 0 0,0 0 7 0 0,-4-4 13 0 0,5 9 0 0 0,-2-2-22 0 0,1 4 22 0 0,-7 1-33 0 0,-2 4-10 0 0,0-1 0 0 0,10-1 3 0 0,0-1 1 0 0,0 1-1 0 0,0-1 0 0 0,0 1 0 0 0,0 0 0 0 0,0 0 1 0 0,0 0-1 0 0,0 0 0 0 0,1 0 0 0 0,-1 1 0 0 0,0-1 1 0 0,0 0-1 0 0,1 1 0 0 0,-1-1 0 0 0,1 1 0 0 0,-3 3 1 0 0,-1 1 5 0 0,-1 1 2 0 0,2-5 32 0 0,3-2-32 0 0,0 1 1 0 0,-1-1-1 0 0,1 0 0 0 0,0 1 1 0 0,0-1-1 0 0,-1 1 1 0 0,1-1-1 0 0,0 1 1 0 0,0 0-1 0 0,0 0 1 0 0,0-1-1 0 0,0 1 1 0 0,0 0-1 0 0,0 0 1 0 0,0 0-1 0 0,1 0 1 0 0,-1 0-1 0 0,0 0 1 0 0,0 0-1 0 0,1 0 1 0 0,-2 2-1 0 0,1-1-5 0 0,0 0 90 0 0,0-1 7 0 0,-17 26 330 0 0,16-25-290 0 0,1 0-38 0 0,-6 13 92 0 0,0 0 0 0 0,-7 24 0 0 0,-1-4 103 0 0,6-16-230 0 0,-6 7 73 0 0,9-16-65 0 0,3-5-31 0 0,0 1-1 0 0,1-1 1 0 0,-1 1-1 0 0,1 0 1 0 0,-1 5-1 0 0,-1 1 45 0 0,3-7-41 0 0,0 0 0 0 0,0 0-1 0 0,0 0 1 0 0,1 9 0 0 0,0-4 25 0 0,0-4-10 0 0,-1 1 1 0 0,2-1-1 0 0,-1 0 0 0 0,1 0 1 0 0,0 1-1 0 0,0-1 0 0 0,0 0 1 0 0,4 8-1 0 0,11 37 162 0 0,-13-43-212 0 0,10 18-17 0 0,-11-23 8 0 0,0-1 1 0 0,0 1-1 0 0,1 0 0 0 0,-1-1 1 0 0,0 0-1 0 0,1 1 0 0 0,0-1 1 0 0,-1 0-1 0 0,1 0 0 0 0,5 2 1 0 0,3 3 19 0 0,-10-7-19 0 0,0 1 1 0 0,0-1-1 0 0,0 1 1 0 0,0-1-1 0 0,0 0 0 0 0,0 0 1 0 0,0 1-1 0 0,1-1 0 0 0,-1 0 1 0 0,0 0-1 0 0,0 0 0 0 0,0 0 1 0 0,0 0-1 0 0,0 0 0 0 0,0-1 1 0 0,2 1-1 0 0,18-8 37 0 0,-14 5-32 0 0,6-2 15 0 0,-2 0 0 0 0,1-1 0 0 0,-1-1-1 0 0,1 1 1 0 0,-2-2 0 0 0,21-17 0 0 0,-14 9-840 0 0,-1-1-1 0 0,0-1 1 0 0,13-20 0 0 0,-16 18-4460 0 0,0-1-1554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4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92 6359 0 0,'0'0'291'0'0,"0"0"-4"0"0,0 0-105 0 0,0 0 256 0 0,0 0 128 0 0,0 0 30 0 0,0 0-32 0 0,0 0-149 0 0,0 0-60 0 0,0 0-17 0 0,2-2-7 0 0,1-1 81 0 0,0 1-1 0 0,0-2 1 0 0,-1 1 0 0 0,1 0 0 0 0,-1-1-1 0 0,0 1 1 0 0,0-1 0 0 0,0 0 0 0 0,0 1-1 0 0,0-1 1 0 0,-1 0 0 0 0,0 0 0 0 0,0 0-1 0 0,0 0 1 0 0,1-8 0 0 0,-2 10-299 0 0,0 0-19 0 0,1 1-80 0 0,0-2-13 0 0,-4-11 84 0 0,2 12-3 0 0,1 2 1 0 0,0 0-10 0 0,-1 0-8 0 0,0 0-1 0 0,-1 0 0 0 0,1 1 1 0 0,0-1-1 0 0,0 1 1 0 0,-1-1-1 0 0,1 1 0 0 0,0-1 1 0 0,0 1-1 0 0,0-1 0 0 0,0 1 1 0 0,0 0-1 0 0,-1 0 1 0 0,1 0-1 0 0,1-1 0 0 0,-1 1 1 0 0,0 0-1 0 0,0 0 1 0 0,0 0-1 0 0,0 1 0 0 0,1-1 1 0 0,-2 1-1 0 0,-12 31 855 0 0,9-20-575 0 0,4-7-204 0 0,0-1-1 0 0,0 0 0 0 0,0 0 1 0 0,0 1-1 0 0,1-1 1 0 0,0 9-1 0 0,5 47 1056 0 0,3-39-609 0 0,-3-9-323 0 0,-4-11-67 0 0,5 21 521 0 0,-6-21-586 0 0,0-2-3 0 0,0 0-9 0 0,1 2-39 0 0,3 6-10 0 0,0 1 16 0 0,5-18-28 0 0,6-14-231 0 0,-12 19-250 0 0,0-1 1 0 0,0 1-1 0 0,6-8 0 0 0,-7 11-498 0 0,6-8-6052 0 0,1 0 310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5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22 559 3679 0 0,'0'0'167'0'0,"0"0"273"0"0,0 0 1043 0 0,0 0 453 0 0,0 0 89 0 0,0 0-209 0 0,0 0-959 0 0,0 0-414 0 0,0 0-84 0 0,0 0-34 0 0,0 0-60 0 0,1-2-29 0 0,4-8-4 0 0,-4 8 2 0 0,-1 2 4 0 0,1-2 2 0 0,8-14 370 0 0,48-92 4482 0 0,-34 66-4513 0 0,-16 31-449 0 0,-1 0 0 0 0,7-16 0 0 0,4-16 103 0 0,-6 17-90 0 0,12-45-1 0 0,-10 33-14 0 0,-10 31-119 0 0,-1 0 0 0 0,1 0 0 0 0,-1 0 0 0 0,0 0 1 0 0,-1 0-1 0 0,0-1 0 0 0,0 1 0 0 0,0-1 0 0 0,-1 1 0 0 0,0-1 1 0 0,-2-10-1 0 0,0 7 33 0 0,0 0-31 0 0,-2 3 0 0 0,0 6 13 0 0,1 0 0 0 0,0-1 0 0 0,-1 1 1 0 0,1 1-1 0 0,-1-1 0 0 0,0 0 0 0 0,1 1 1 0 0,-1 0-1 0 0,-6-1 0 0 0,10 2-24 0 0,-2-1 6 0 0,1 1 0 0 0,0-1 0 0 0,-1 1 0 0 0,1-1 0 0 0,-1 1-1 0 0,1 0 1 0 0,0 0 0 0 0,-1 0 0 0 0,1 0 0 0 0,-1 0-1 0 0,1 0 1 0 0,0 0 0 0 0,-1 0 0 0 0,1 0 0 0 0,-1 1 0 0 0,1-1-1 0 0,-3 2 1 0 0,1-1-7 0 0,1 0 8 0 0,0-1-1 0 0,0 1 0 0 0,1-1 0 0 0,-1 1 0 0 0,0 0 0 0 0,1-1 1 0 0,-1 1-1 0 0,0 0 0 0 0,1 0 0 0 0,-1 0 0 0 0,1 0 0 0 0,0 1 1 0 0,-1-1-1 0 0,-1 2 0 0 0,-1 3 21 0 0,-6 2-9 0 0,1 0 0 0 0,1 1-1 0 0,-1 1 1 0 0,2-1-1 0 0,-1 1 1 0 0,1 1 0 0 0,1-1-1 0 0,0 1 1 0 0,0 0-1 0 0,-4 16 1 0 0,4-13 94 0 0,1 1 0 0 0,1 0 0 0 0,1 0 0 0 0,0 0 0 0 0,1 0 0 0 0,1 0 0 0 0,0 1 0 0 0,1-1 0 0 0,0 0 0 0 0,2 1 0 0 0,5 26 0 0 0,-4-27-47 0 0,1 3 47 0 0,12 37 0 0 0,-14-50-101 0 0,0 0-1 0 0,1 1 0 0 0,0-1 0 0 0,0 0 0 0 0,0 0 0 0 0,1-1 1 0 0,0 1-1 0 0,0-1 0 0 0,0 1 0 0 0,8 5 0 0 0,-3-3-5 0 0,-7-4 0 0 0,1-1-1 0 0,-1 0 0 0 0,1 0 0 0 0,0 0 0 0 0,0 0 1 0 0,0-1-1 0 0,0 1 0 0 0,0-1 0 0 0,0 1 0 0 0,0-1 1 0 0,1 0-1 0 0,-1 0 0 0 0,7 0 0 0 0,-2-1-25 0 0,-5 1-52 0 0,1-1 1 0 0,-1 0 0 0 0,1 0 0 0 0,-1 0-1 0 0,0-1 1 0 0,1 1 0 0 0,-1-1-1 0 0,1 1 1 0 0,-1-1 0 0 0,0 0 0 0 0,1-1-1 0 0,-1 1 1 0 0,0 0 0 0 0,0-1-1 0 0,0 0 1 0 0,0 0 0 0 0,3-2-1 0 0,53-51-5801 0 0,-45 41 4039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5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8951 0 0,'0'0'407'0'0,"0"0"-6"0"0,0 0-175 0 0,0 0 210 0 0,0 0 120 0 0,0 0 20 0 0,0 0-30 0 0,0 0-150 0 0,0-2-68 0 0,0-7-9 0 0,0 7-14 0 0,0 2-34 0 0,0 0-14 0 0,0 0-1 0 0,0 0-4 0 0,0 0-17 0 0,0 0-10 0 0,0 0-1 0 0,0 0 20 0 0,1-1 83 0 0,6-6 216 0 0,0 1 0 0 0,0 1 0 0 0,1-1 0 0 0,-1 1 0 0 0,1 0 0 0 0,0 1 0 0 0,0 0 0 0 0,13-4 0 0 0,17-6 1096 0 0,-36 14-1393 0 0,-2 0-13 0 0,3 0-26 0 0,6 1-102 0 0,-7 0-101 0 0,-1-1-1 0 0,0 0 1 0 0,0 1-1 0 0,1-1 1 0 0,-1 1-1 0 0,0 0 1 0 0,0-1-1 0 0,0 1 1 0 0,1 0-1 0 0,-1 0 1 0 0,0 0-1 0 0,0 0 1 0 0,0 0 0 0 0,-1 0-1 0 0,1 0 1 0 0,1 1-1 0 0,9 18 17 0 0,-8-15-6 0 0,-1 0 0 0 0,0 0 0 0 0,0 1 0 0 0,0-1 0 0 0,-1 0 0 0 0,0 1-1 0 0,0-1 1 0 0,0 1 0 0 0,-1 0 0 0 0,0-1 0 0 0,0 10 0 0 0,-1-8 12 0 0,1 1 58 0 0,-1-1 0 0 0,-1 1 0 0 0,0 0 0 0 0,0-1 0 0 0,0 1 0 0 0,-1-1 0 0 0,0 0 0 0 0,-1 0 0 0 0,1 0 0 0 0,-1 0-1 0 0,-1-1 1 0 0,1 1 0 0 0,-9 9 0 0 0,11-15-71 0 0,1 1 0 0 0,-1 0 1 0 0,1-1-1 0 0,-1 1 0 0 0,0-1 0 0 0,0 0 0 0 0,1 0 1 0 0,-1 1-1 0 0,0-1 0 0 0,0 0 0 0 0,0-1 0 0 0,-3 2 0 0 0,-1 0 8 0 0,4-1-12 0 0,-1 1-1 0 0,1-1 0 0 0,-1 1 0 0 0,0-1 1 0 0,0 0-1 0 0,0 0 0 0 0,0 0 0 0 0,0 0 1 0 0,0-1-1 0 0,-4 1 0 0 0,-14 2 45 0 0,9-2-53 0 0,2-2-11 0 0,8 1-45 0 0,2 0-29 0 0,0 0-32 0 0,0 0 3 0 0,0 0 9 0 0,0 0 2 0 0,0 0 6 0 0,2 1 17 0 0,21 9 4 0 0,3-2 79 0 0,-14-3 66 0 0,-10-4-1 0 0,0 0-4 0 0,28 23 248 0 0,-28-22-184 0 0,6 7 12 0 0,-2-2-99 0 0,-3-3 17 0 0,0 0 0 0 0,0-1-1 0 0,0 1 1 0 0,0 0 0 0 0,0 0-1 0 0,-1 1 1 0 0,3 5 0 0 0,-5-8-37 0 0,1 0 0 0 0,-1 1-1 0 0,1-1 1 0 0,-1 1 0 0 0,0-1 0 0 0,0 1 0 0 0,0-1 0 0 0,0 0 0 0 0,0 1 0 0 0,-1-1 0 0 0,0 5-1 0 0,-2 3-9 0 0,-1-1 0 0 0,4-7-6 0 0,-1-1 1 0 0,1 0 0 0 0,-1 0-1 0 0,1 1 1 0 0,-1-1-1 0 0,1 0 1 0 0,-1 0 0 0 0,0 0-1 0 0,0 0 1 0 0,0 0 0 0 0,0 0-1 0 0,1 0 1 0 0,-1 0-1 0 0,0 0 1 0 0,-1 0 0 0 0,1-1-1 0 0,0 1 1 0 0,-2 1-1 0 0,-6 1 6 0 0,-2-1-26 0 0,9-2-9 0 0,0 0 0 0 0,0 1 0 0 0,1-1 0 0 0,-1 0 0 0 0,0 0 0 0 0,0-1 0 0 0,1 1 0 0 0,-1 0 0 0 0,0 0 0 0 0,0-1 0 0 0,1 1 0 0 0,-1-1 0 0 0,0 0 0 0 0,1 0 0 0 0,-1 1-1 0 0,0-1 1 0 0,1 0 0 0 0,-1 0 0 0 0,1 0 0 0 0,0-1 0 0 0,-1 1 0 0 0,-1-2 0 0 0,-6-5-149 0 0,-18-6-5706 0 0,25 14-1157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5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6967 0 0,'0'0'316'0'0,"0"0"-2"0"0,0 0-104 0 0,0 0 320 0 0,0 0 159 0 0,0 0 30 0 0,0 0-50 0 0,0 0-240 0 0,0 0-107 0 0,0 0-24 0 0,0 0-19 0 0,0 0-72 0 0,0 0-30 0 0,0 0-8 0 0,0 0 11 0 0,0 0 51 0 0,0 0 22 0 0,0 0 3 0 0,0 0 51 0 0,0 0 213 0 0,0 0 96 0 0,0 0 21 0 0,-2 1 9 0 0,-4 3 23 0 0,4-3 16 0 0,2-1 3 0 0,-1 2-20 0 0,-7 5-84 0 0,6-5-37 0 0,2-2-10 0 0,0 0-30 0 0,0 0-123 0 0,0 0-52 0 0,-4 24 1008 0 0,4-22-1243 0 0,0 12 35 0 0,1 2-71 0 0,-1-2-13 0 0,1 0 0 0 0,1 1-1 0 0,0-1 1 0 0,4 15 0 0 0,-1-12 79 0 0,3 28-1 0 0,3 10 298 0 0,14 75 630 0 0,-22-106-989 0 0,5 24-43 0 0,-2-16 25 0 0,-1 0-1 0 0,-2 0 1 0 0,-1 35-1 0 0,-5-16 89 0 0,-1 51-49 0 0,9-58-21 0 0,-4-36-52 0 0,1 1 1 0 0,-1-1-1 0 0,-1 1 0 0 0,0 12 0 0 0,-2-3-44 0 0,0-6-12 0 0,1 0-1 0 0,1 0 0 0 0,1 16 1 0 0,0-18 29 0 0,0-6 4 0 0,0 1 0 0 0,-1-1 0 0 0,0 1-1 0 0,0-1 1 0 0,-1 9 0 0 0,-2 42-54 0 0,2-2 75 0 0,0-32 76 0 0,-1-1-46 0 0,0 37 321 0 0,2-49-77 0 0,0-6-9296 0 0,5-15 1604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4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1 443 7687 0 0,'0'0'350'0'0,"0"0"-4"0"0,0 0-144 0 0,0 0 216 0 0,0 0 118 0 0,0 0 28 0 0,0 0-49 0 0,0 0-224 0 0,1-1-99 0 0,13-26 650 0 0,-13 25-664 0 0,-1 2 39 0 0,6-11 260 0 0,-4 10-358 0 0,-1-1 0 0 0,0 0 0 0 0,1 1-1 0 0,-1-1 1 0 0,1 1 0 0 0,-1 0 0 0 0,1 0-1 0 0,2-2 1 0 0,9-7 1088 0 0,27-28 1452 0 0,-22 22-2162 0 0,0 0 1 0 0,-2-2 0 0 0,28-36 0 0 0,-21 27-365 0 0,-19 23-97 0 0,-1 1 1 0 0,0-1 0 0 0,1 1 0 0 0,-2-1 0 0 0,1 0 0 0 0,0-1 0 0 0,-1 1 0 0 0,1 0-1 0 0,-1-1 1 0 0,2-7 0 0 0,1-9 125 0 0,5-25-24 0 0,-8 43-127 0 0,-1-1-12 0 0,-5-13 89 0 0,2 7-24 0 0,-2-1-8 0 0,0 2-35 0 0,3 5 22 0 0,-2-5-33 0 0,-2 0-10 0 0,-3 1-10 0 0,4 7 4 0 0,-1 0 1 0 0,1 0 0 0 0,0 0-1 0 0,0 0 1 0 0,0 1 0 0 0,-1-1-1 0 0,1 1 1 0 0,0 0 0 0 0,-7 1-1 0 0,-12 5 6 0 0,13-1 0 0 0,0 2 0 0 0,1-1 0 0 0,5-4 38 0 0,0 0-1 0 0,0 0 0 0 0,1 0 1 0 0,-1 1-1 0 0,1-1 0 0 0,0 1 1 0 0,0 0-1 0 0,0 0 0 0 0,0 0 1 0 0,0 1-1 0 0,1-1 0 0 0,-1 1 1 0 0,1-1-1 0 0,-3 7 0 0 0,2-2 93 0 0,1 0 0 0 0,-1 0 0 0 0,1 0 0 0 0,-1 11 0 0 0,0 1 68 0 0,2-16-149 0 0,1 1 1 0 0,-1-1-1 0 0,1 0 0 0 0,0 1 0 0 0,0-1 1 0 0,1 7-1 0 0,1 15 158 0 0,-2-6-171 0 0,-1-7-11 0 0,1 1 1 0 0,1 0 0 0 0,1 0 0 0 0,0 0 0 0 0,0 0-1 0 0,8 21 1 0 0,-5-15-18 0 0,-3-12 0 0 0,1 1 0 0 0,0-1 0 0 0,0 0 0 0 0,0 0 0 0 0,1 0 0 0 0,7 10 0 0 0,-10-16-8 0 0,-1-1 0 0 0,1 1 0 0 0,1-1 0 0 0,-1 1 0 0 0,0-1 0 0 0,0 1 0 0 0,0-1 0 0 0,1 0 0 0 0,-1 0 0 0 0,1 0 0 0 0,-1 0 0 0 0,1 0 0 0 0,-1 0 0 0 0,1 0 0 0 0,2 1 0 0 0,1 0 0 0 0,-2-1-13 0 0,0-1 0 0 0,0 1 1 0 0,0 0-1 0 0,1-1 0 0 0,-1 0 0 0 0,0 0 0 0 0,0 0 0 0 0,0 0 0 0 0,0 0 1 0 0,0-1-1 0 0,0 1 0 0 0,0-1 0 0 0,0 0 0 0 0,0 0 0 0 0,4-2 0 0 0,6-2-94 0 0,-1-1-1 0 0,13-8 0 0 0,63-44-1489 0 0,-51 32-4477 0 0,-17 12-318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4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4143 0 0,'0'0'319'0'0,"0"0"4"0"0,0 0 797 0 0,0 0 373 0 0,0 0 71 0 0,0 3-144 0 0,0-2-1287 0 0,1-1-1 0 0,-1 1 1 0 0,0-1 0 0 0,0 1 0 0 0,1 0-1 0 0,-1-1 1 0 0,0 1 0 0 0,1-1 0 0 0,-1 1-1 0 0,1-1 1 0 0,-1 1 0 0 0,0-1-1 0 0,1 1 1 0 0,-1-1 0 0 0,1 1 0 0 0,0-1-1 0 0,-1 0 1 0 0,1 1 0 0 0,-1-1 0 0 0,1 0-1 0 0,-1 0 1 0 0,1 1 0 0 0,0-1-1 0 0,-1 0 1 0 0,1 0 0 0 0,0 0 0 0 0,-1 0-1 0 0,1 0 1 0 0,0 0 0 0 0,-1 0 0 0 0,1 0-1 0 0,0 0 1 0 0,-1 0 0 0 0,2 0-1 0 0,7 1-536 0 0,-7-1 632 0 0,-2 0 16 0 0,12-3 252 0 0,-10 3-234 0 0,-2 0 56 0 0,0 0 30 0 0,0 0 4 0 0,0 0-18 0 0,0 0-78 0 0,0 0-31 0 0,1 1-152 0 0,1 0 1 0 0,-1 1-1 0 0,0-1 1 0 0,0 1-1 0 0,0-1 1 0 0,-1 1-1 0 0,1 0 0 0 0,0-1 1 0 0,-1 1-1 0 0,1 0 1 0 0,0 2-1 0 0,-1-1-12 0 0,0 0 0 0 0,0 0 0 0 0,0 0 0 0 0,0 0 0 0 0,0 0 1 0 0,-1-1-1 0 0,0 1 0 0 0,1 0 0 0 0,-1 0 0 0 0,0-1 0 0 0,-3 6 0 0 0,4-7-2 0 0,-7 7 109 0 0,-108 108 880 0 0,88-87-550 0 0,13-14 237 0 0,-24 31 0 0 0,6-3 552 0 0,31-41-1086 0 0,1 5-7 0 0,0-7-181 0 0,0 1-1 0 0,-1-1 0 0 0,1 1 0 0 0,0 0 1 0 0,0-1-1 0 0,0 1 0 0 0,0 0 1 0 0,0-1-1 0 0,0 1 0 0 0,1-1 0 0 0,-1 1 1 0 0,0 0-1 0 0,0-1 0 0 0,0 1 1 0 0,0-1-1 0 0,1 1 0 0 0,-1-1 0 0 0,0 1 1 0 0,1-1-1 0 0,-1 1 0 0 0,0-1 1 0 0,1 1-1 0 0,-1-1 0 0 0,1 1 0 0 0,-1-1 1 0 0,1 0-1 0 0,-1 1 0 0 0,1-1 1 0 0,0 1-1 0 0,5 2 36 0 0,0 1 1 0 0,-1-2-1 0 0,2 1 1 0 0,-1-1-1 0 0,0 0 1 0 0,0 0-1 0 0,1 0 1 0 0,-1-1-1 0 0,1 0 1 0 0,-1-1 0 0 0,8 1-1 0 0,14 2 159 0 0,-16-2-142 0 0,0 0 0 0 0,21-3 0 0 0,-30 2-57 0 0,19 1 45 0 0,-2 0 7 0 0,-3 0-155 0 0,-13 0 16 0 0,-2 1-2 0 0,0-2-196 0 0,-2 0-3 0 0,0 0-192 0 0,0 0-807 0 0,-1 2-352 0 0,-6 8-67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0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1724 9215 0 0,'0'0'707'0'0,"-7"-5"1308"0"0,1-6-508 0 0,1 1 0 0 0,0-1 1 0 0,1 0-1 0 0,-4-18 0 0 0,4 9-627 0 0,1 1 0 0 0,-1-23 0 0 0,4 4-374 0 0,1 1 0 0 0,8-49 0 0 0,-6 65-258 0 0,0 1 0 0 0,2 1 0 0 0,8-24 0 0 0,-8 31-126 0 0,0 1 1 0 0,1 0-1 0 0,0 1 1 0 0,0-1-1 0 0,1 1 1 0 0,13-14-1 0 0,-13 16-63 0 0,0-1 24 0 0,1 0-1 0 0,1 0 1 0 0,-1 1-1 0 0,2 0 1 0 0,-1 0-1 0 0,1 1 1 0 0,12-7-1 0 0,-10 10-15 0 0,1 3-54 0 0,-13 1-13 0 0,1 1 0 0 0,0-1 0 0 0,0 0 0 0 0,0 0 0 0 0,0 1 0 0 0,0-1 0 0 0,0 1 0 0 0,-1-1 0 0 0,1 1 0 0 0,0-1 0 0 0,0 1 0 0 0,1 1 0 0 0,0 1-18 0 0,0 0 1 0 0,0 1-1 0 0,0 0 0 0 0,-1-1 1 0 0,1 1-1 0 0,-1 0 0 0 0,0-1 0 0 0,0 1 1 0 0,0 0-1 0 0,0 0 0 0 0,-1 0 1 0 0,0 0-1 0 0,0 5 0 0 0,0 9-138 0 0,-3 28 0 0 0,-7 11-110 0 0,-24 78 1 0 0,12-54 515 0 0,21-79-141 0 0,1-2 50 0 0,0 0 22 0 0,0 0 3 0 0,0 0-5 0 0,1-2-23 0 0,3-14-59 0 0,0 0 1 0 0,2 0-1 0 0,0 1 1 0 0,0 0 0 0 0,18-28-1 0 0,38-73 84 0 0,-41 80-122 0 0,-9 15-17 0 0,1 1 0 0 0,20-27-1 0 0,-9 18-30 0 0,-12 17 28 0 0,-7 12-12 0 0,-4 0-9 0 0,1 0 55 0 0,-1 0-65 0 0,0 1-1 0 0,0-1 1 0 0,0 1-1 0 0,0 0 1 0 0,0 0-1 0 0,0-1 1 0 0,0 1-1 0 0,-1 0 1 0 0,1 0-1 0 0,0 0 1 0 0,1 2-1 0 0,0-1 5 0 0,1 1-9 0 0,-1 1 1 0 0,1 0-1 0 0,-1-1 1 0 0,1 1-1 0 0,-1 0 1 0 0,0 0-1 0 0,0 1 1 0 0,-1-1-1 0 0,0 0 1 0 0,1 0-1 0 0,-1 1 1 0 0,-1-1-1 0 0,1 1 1 0 0,0 5 0 0 0,-1 6-49 0 0,-1 1 1 0 0,-4 25-1 0 0,2-19-34 0 0,-7 31-43 0 0,4-24 140 0 0,5-28 43 0 0,1-2 38 0 0,0 0-15 0 0,0 0-11 0 0,2-2-13 0 0,19-25-34 0 0,24-41 0 0 0,8-11-2 0 0,-36 55-46 0 0,-11 15-1 0 0,0 0 0 0 0,1 0 0 0 0,0 1-1 0 0,0 0 1 0 0,1 1 0 0 0,0-1 0 0 0,0 2 0 0 0,0-1 0 0 0,15-7 0 0 0,-21 12-68 0 0,4 13-4 0 0,-3-7 94 0 0,-2-1-5 0 0,1 0 0 0 0,-1 0 0 0 0,0 0 0 0 0,-1 0 0 0 0,1 1 0 0 0,0-1 0 0 0,-1 0 0 0 0,0 0 0 0 0,1 1 0 0 0,-2 5 0 0 0,-7 35-73 0 0,1-13 13 0 0,2 15-4 0 0,0 54-1 0 0,6-87 71 0 0,5 0 0 0 0,4-3 0 0 0,0-3 11 0 0,-6-6-3 0 0,-1 0 0 0 0,1 0 0 0 0,-1-1 0 0 0,1 1 0 0 0,0-1 0 0 0,-1 0 0 0 0,1 0 0 0 0,-1 0 0 0 0,1 0 0 0 0,0-1 1 0 0,-1 1-1 0 0,1-1 0 0 0,-1 0 0 0 0,6-2 0 0 0,5-3 16 0 0,0-1 0 0 0,15-9 0 0 0,-18 10-25 0 0,-1 0 12 0 0,-1-1 1 0 0,0 0-1 0 0,10-10 0 0 0,1-1-3 0 0,-7 6 2 0 0,0-1 0 0 0,-1-1-1 0 0,0 0 1 0 0,-2 0 0 0 0,11-18 0 0 0,41-83 64 0 0,-51 92-71 0 0,-9 18-2 0 0,9-11 14 0 0,-10 15 60 0 0,-1 1-6 0 0,-6 10 8 0 0,-12 20-27 0 0,1 1-1 0 0,-13 35 0 0 0,25-54-58 0 0,1 1 0 0 0,0 0-1 0 0,1 0 1 0 0,1 0 0 0 0,0 1-1 0 0,0-1 1 0 0,1 1 0 0 0,2 21-1 0 0,0-29 5 0 0,0-1 0 0 0,0 1 0 0 0,1-1 0 0 0,2 7 0 0 0,3 2-43 0 0,-5-12 41 0 0,-1 0 0 0 0,1 0-1 0 0,0-1 1 0 0,0 1 0 0 0,0-1 0 0 0,0 1 0 0 0,0-1-1 0 0,0 0 1 0 0,3 2 0 0 0,8 1-5 0 0,-8-4 23 0 0,-1 0-1 0 0,1-1 1 0 0,-1 1-1 0 0,0-1 1 0 0,1 0-1 0 0,-1 0 1 0 0,0 0-1 0 0,0-1 1 0 0,1 0-1 0 0,-1 1 1 0 0,4-4-1 0 0,2-1 39 0 0,0 0-1 0 0,-1-1 1 0 0,10-8-1 0 0,-6 4-24 0 0,0-2-1 0 0,-1 0 1 0 0,-1 0-1 0 0,0-1 1 0 0,-1 0-1 0 0,-1-1 1 0 0,0 0-1 0 0,10-23 1 0 0,-16 29-22 0 0,1-1 1 0 0,-2 1 0 0 0,1-1 0 0 0,-1 0-1 0 0,-1 0 1 0 0,1 0 0 0 0,-1-10 0 0 0,-2 13 2 0 0,1 0 0 0 0,-1 0 1 0 0,0 0-1 0 0,0 0 1 0 0,-1 1-1 0 0,0-1 1 0 0,0 1-1 0 0,-1-1 0 0 0,0 1 1 0 0,0 0-1 0 0,-4-6 1 0 0,5 9-1 0 0,0 0 1 0 0,0 0 0 0 0,-1 0 0 0 0,1 1-1 0 0,-1-1 1 0 0,0 1 0 0 0,1 0-1 0 0,-1 0 1 0 0,-4-2 0 0 0,5 3-11 0 0,1 0 0 0 0,-1 0 0 0 0,1 1 0 0 0,-1-1 0 0 0,1 1 0 0 0,-1-1 0 0 0,0 1 0 0 0,1-1 0 0 0,-1 1 0 0 0,0 0 0 0 0,1 0 0 0 0,-1 0 0 0 0,0 0 0 0 0,1 0 0 0 0,-1 0 0 0 0,0 1 0 0 0,1-1 0 0 0,-1 1 0 0 0,0-1 0 0 0,-2 2 0 0 0,2-1-7 0 0,0-1 0 0 0,0 1 1 0 0,1 0-1 0 0,-1 0 0 0 0,1 0 1 0 0,-1 0-1 0 0,1 0 0 0 0,-1 0 0 0 0,1 0 1 0 0,-1 1-1 0 0,1-1 0 0 0,0 1 1 0 0,0-1-1 0 0,0 0 0 0 0,-2 4 0 0 0,1-1-27 0 0,1-2 33 0 0,0 0 0 0 0,0-1 0 0 0,0 1 1 0 0,0 0-1 0 0,0-1 0 0 0,0 1 0 0 0,1 0 0 0 0,-1 0 0 0 0,1 0 0 0 0,-1-1 0 0 0,1 1 0 0 0,0 0 0 0 0,0 0 1 0 0,0 0-1 0 0,0 0 0 0 0,0 0 0 0 0,0 0 0 0 0,0 0 0 0 0,1-1 0 0 0,0 5 0 0 0,1-4-9 0 0,-1 0-1 0 0,0 0 0 0 0,1 0 0 0 0,-1 0 1 0 0,1 0-1 0 0,0 0 0 0 0,0 0 0 0 0,0-1 1 0 0,0 1-1 0 0,0-1 0 0 0,0 1 1 0 0,0-1-1 0 0,4 2 0 0 0,5 2-35 0 0,1-1 1 0 0,-1 0-1 0 0,1-1 0 0 0,0-1 1 0 0,14 2-1 0 0,-6-2 129 0 0,0-2-1 0 0,-1-1 1 0 0,35-5 0 0 0,-17 2 30 0 0,16-4 413 0 0,88-25 0 0 0,-95 20-223 0 0,-39 12-264 0 0,39-7 202 0 0,-36 10-173 0 0,-9-2-65 0 0,-1 1 1 0 0,1 0-1 0 0,-1 0 0 0 0,1 0 1 0 0,-1 0-1 0 0,0 0 0 0 0,1 1 1 0 0,-1-1-1 0 0,0 0 0 0 0,0 0 1 0 0,0 0-1 0 0,0 0 0 0 0,0 0 1 0 0,0 0-1 0 0,0 0 0 0 0,0 0 1 0 0,0 0-1 0 0,-1 0 0 0 0,1 0 1 0 0,0 1-1 0 0,-1-1 0 0 0,1 0 1 0 0,-1 0-1 0 0,1-1 0 0 0,-1 1 1 0 0,0 1-1 0 0,-16 25-5 0 0,-67 55 41 0 0,6-5-4 0 0,72-70-70 0 0,0 0-1 0 0,1 0 1 0 0,0 0 0 0 0,0 1-1 0 0,-3 8 1 0 0,6-11 14 0 0,0-1 0 0 0,0 1 0 0 0,1-1 0 0 0,0 1 0 0 0,0 0 0 0 0,0 0 0 0 0,0-1 0 0 0,1 1 0 0 0,0 0 0 0 0,0 7 0 0 0,1-11 14 0 0,-1 0-1 0 0,0 0 1 0 0,1 1-1 0 0,-1-1 1 0 0,1 0-1 0 0,-1 0 1 0 0,1 0-1 0 0,0 0 1 0 0,-1 0-1 0 0,1-1 1 0 0,0 1-1 0 0,0 0 1 0 0,-1 0-1 0 0,1 0 1 0 0,0-1-1 0 0,2 2 1 0 0,15 8-67 0 0,-16-10 66 0 0,2 2 0 0 0,0-1 0 0 0,0 0-1 0 0,0 0 1 0 0,0 0 0 0 0,1-1 0 0 0,-1 1 0 0 0,0-1-1 0 0,1 0 1 0 0,-1 0 0 0 0,0-1 0 0 0,1 1 0 0 0,-1-1-1 0 0,0 0 1 0 0,0 0 0 0 0,0 0 0 0 0,0-1-1 0 0,7-3 1 0 0,5-3-15 0 0,-1-1-1 0 0,28-22 0 0 0,-36 27 33 0 0,25-24-27 0 0,0-1 0 0 0,37-44 0 0 0,-48 50 28 0 0,11-15 6 0 0,-1-1 0 0 0,-2-2 0 0 0,-2-1 1 0 0,36-74-1 0 0,-30 41 112 0 0,-3-1-1 0 0,22-86 1 0 0,-11-11 17 0 0,-35 134-107 0 0,-1 0 1 0 0,-1-60-1 0 0,-3 69-96 0 0,-1 20 12 0 0,0 0 0 0 0,0 0 0 0 0,-1 0 0 0 0,-2-10-1 0 0,3 19 51 0 0,0 1 0 0 0,0-1-1 0 0,0 1 1 0 0,0 0 0 0 0,0-1-1 0 0,-1 1 1 0 0,1-1 0 0 0,0 1-1 0 0,0-1 1 0 0,-1 1 0 0 0,1 0-1 0 0,0-1 1 0 0,0 1 0 0 0,-1 0 0 0 0,1-1-1 0 0,-1 1 1 0 0,1 0 0 0 0,0-1-1 0 0,-1 1 1 0 0,1 0 0 0 0,0 0-1 0 0,-1-1 1 0 0,1 1 0 0 0,-1 0-1 0 0,1 0 1 0 0,-1 0 0 0 0,1 0-1 0 0,-1 0 1 0 0,1 0 0 0 0,-1-1-1 0 0,1 1 1 0 0,0 0 0 0 0,-1 0-1 0 0,1 0 1 0 0,-1 1 0 0 0,1-1-1 0 0,-1 0 1 0 0,1 0 0 0 0,-1 0-1 0 0,1 0 1 0 0,-1 0 0 0 0,1 0-1 0 0,0 1 1 0 0,-1-1 0 0 0,1 0-1 0 0,-1 0 1 0 0,1 1 0 0 0,0-1-1 0 0,-1 0 1 0 0,0 1 0 0 0,-17 15-21 0 0,8-2 22 0 0,1 0 0 0 0,1 0 0 0 0,0 1 0 0 0,-10 30 0 0 0,5-15 0 0 0,-18 46-27 0 0,3 0 1 0 0,-30 139-1 0 0,14 72 27 0 0,40-241 5 0 0,0 5 19 0 0,1-1 0 0 0,3 0 0 0 0,6 51 0 0 0,-5-91 10 0 0,1 0 0 0 0,1 0 0 0 0,-1 0-1 0 0,2 0 1 0 0,-1-1 0 0 0,1 0 0 0 0,6 10-1 0 0,-8-16-20 0 0,0 0 0 0 0,0 0 0 0 0,0 0 0 0 0,0 0 0 0 0,0 0 0 0 0,1-1 0 0 0,-1 1 0 0 0,1-1 0 0 0,0 0 0 0 0,0 0-1 0 0,0 0 1 0 0,0 0 0 0 0,0 0 0 0 0,0-1 0 0 0,0 1 0 0 0,1-1 0 0 0,-1 0 0 0 0,0 0 0 0 0,1 0 0 0 0,-1 0 0 0 0,1-1 0 0 0,-1 1-1 0 0,6-1 1 0 0,3-1 9 0 0,1-1 0 0 0,-1 0 0 0 0,0-1 0 0 0,0-1-1 0 0,0 0 1 0 0,0 0 0 0 0,0-1 0 0 0,18-12 0 0 0,85-61 140 0 0,-95 62-114 0 0,1-2-1 0 0,-2 0 1 0 0,-1-1-1 0 0,25-33 1 0 0,-18 17 43 0 0,-3 0 1 0 0,21-43-1 0 0,-31 50 5 0 0,-2 1 0 0 0,13-55 0 0 0,-21 74-75 0 0,-2 0 15 0 0,-3 6 22 0 0,-8 7 38 0 0,9-3-91 0 0,-2 1-8 0 0,0 1 0 0 0,0-1 1 0 0,1 1-1 0 0,-1 0 0 0 0,1 0 0 0 0,0 1 0 0 0,0-1 0 0 0,1 1 1 0 0,-1-1-1 0 0,1 1 0 0 0,0 0 0 0 0,0 0 0 0 0,-2 9 0 0 0,-6 13-17 0 0,9-24 18 0 0,-13 29-53 0 0,1 1 0 0 0,-14 53 0 0 0,27-85 54 0 0,-6 25-33 0 0,-4 40 1 0 0,9-56 19 0 0,1-1 1 0 0,0 0-1 0 0,1 1 0 0 0,0-1 0 0 0,1 0 1 0 0,0 0-1 0 0,0 0 0 0 0,4 10 0 0 0,1-3-28 0 0,-5-13 37 0 0,0 0 0 0 0,1 0 0 0 0,-1 1 1 0 0,1-2-1 0 0,0 1 0 0 0,-1 0 1 0 0,1 0-1 0 0,0-1 0 0 0,1 1 0 0 0,-1-1 1 0 0,0 0-1 0 0,1 0 0 0 0,-1-1 0 0 0,1 1 1 0 0,3 1-1 0 0,-2-2 4 0 0,0 0-1 0 0,0 0 1 0 0,0-1 0 0 0,0 0 0 0 0,0 0 0 0 0,0 0 0 0 0,0 0-1 0 0,0-1 1 0 0,0 0 0 0 0,7-2 0 0 0,8-4-19 0 0,-1 0 1 0 0,-1-2 0 0 0,1 0-1 0 0,27-20 1 0 0,-30 19-30 0 0,21-13 12 0 0,-1-1 0 0 0,-1-2 1 0 0,-1-1-1 0 0,51-53 0 0 0,-62 52 67 0 0,-1-1 0 0 0,-2 0 0 0 0,-1-2 0 0 0,-1 0 1 0 0,16-40-1 0 0,-11 13 42 0 0,-3-1 0 0 0,16-70 0 0 0,-24 74-72 0 0,-2-1-1 0 0,-3 0 1 0 0,-2 0 0 0 0,-3-1-1 0 0,-8-89 1 0 0,6 143-9 0 0,-1-1 1 0 0,1 0 0 0 0,-1 1-1 0 0,0-1 1 0 0,0 1 0 0 0,-1-1-1 0 0,1 1 1 0 0,-1 0 0 0 0,-2-5-1 0 0,3 7 7 0 0,0 0 0 0 0,0 0 0 0 0,0 0 0 0 0,1 0 0 0 0,-1 0 0 0 0,0 0 1 0 0,0 1-1 0 0,0-1 0 0 0,0 0 0 0 0,0 1 0 0 0,0-1 0 0 0,-1 0 0 0 0,1 1 0 0 0,0-1 0 0 0,0 1 0 0 0,0 0 0 0 0,0-1 0 0 0,-1 1 0 0 0,1 0 0 0 0,0 0 0 0 0,0 0 0 0 0,-1 0 0 0 0,1 0 0 0 0,0 0 0 0 0,0 0 0 0 0,-1 0 0 0 0,1 0 0 0 0,0 1 0 0 0,0-1 0 0 0,0 1 0 0 0,-2 0 0 0 0,0 0-3 0 0,1 1 1 0 0,-1 0-1 0 0,1 0 0 0 0,-1 0 1 0 0,1 0-1 0 0,0 0 1 0 0,0 1-1 0 0,0-1 0 0 0,1 1 1 0 0,-1-1-1 0 0,-1 4 0 0 0,-1 0-21 0 0,1 1 0 0 0,0 0-1 0 0,-4 11 1 0 0,2 2-72 0 0,1 0 1 0 0,1 0-1 0 0,1 1 1 0 0,0 21-1 0 0,8 84-217 0 0,0 15 255 0 0,-7-109 92 0 0,-9 149 264 0 0,4-118-282 0 0,-7 106 127 0 0,13-157-103 0 0,1 0 1 0 0,0 0-1 0 0,1-1 0 0 0,0 1 1 0 0,0 0-1 0 0,2-1 1 0 0,-1 1-1 0 0,1-1 0 0 0,9 16 1 0 0,-10-24 3 0 0,14 14 13 0 0,-9-14 15 0 0,-5-3-72 0 0,5 0 81 0 0,-1-3-14 0 0,6 2-16 0 0,-13 1-48 0 0,1 0 0 0 0,-1 0 0 0 0,1 0-1 0 0,-1 0 1 0 0,0 0 0 0 0,1 0-1 0 0,-1 0 1 0 0,1 0 0 0 0,-1 0-1 0 0,0 0 1 0 0,1 0 0 0 0,-1 0-1 0 0,0 0 1 0 0,1-1 0 0 0,-1 1 0 0 0,1 0-1 0 0,-1 0 1 0 0,0 0 0 0 0,0-1-1 0 0,1 1 1 0 0,13-11-1 0 0,1 2-34 0 0,0-1-1 0 0,-1 0 1 0 0,-1-1-1 0 0,0-1 1 0 0,0 0 0 0 0,-1-1-1 0 0,0 0 1 0 0,-1 0-1 0 0,13-23 1 0 0,-3-2 33 0 0,40-81 14 0 0,-43 78 61 0 0,-2 0 0 0 0,17-73 1 0 0,19-343 276 0 0,-52 456-350 0 0,2-24 12 0 0,3-75-157 0 0,-5 87 132 0 0,-1 0 0 0 0,0-1 0 0 0,-1 1 0 0 0,-1 0 0 0 0,-5-17 0 0 0,7 27 12 0 0,0 0 0 0 0,-1 0 0 0 0,1 0 0 0 0,-1 1 0 0 0,0-1 0 0 0,0 0 0 0 0,0 1 0 0 0,0-1 0 0 0,0 1 0 0 0,-5-4 0 0 0,7 6 0 0 0,0 0 0 0 0,-1-1 0 0 0,1 1 0 0 0,0 0 0 0 0,0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0,-1 0 0 0 0,1 0 0 0 0,0 0 0 0 0,0 1 0 0 0,-2 1-9 0 0,0 0-1 0 0,1 0 1 0 0,-1 0-1 0 0,1 1 1 0 0,-1-1 0 0 0,1 1-1 0 0,0 0 1 0 0,0-1-1 0 0,0 1 1 0 0,0 0 0 0 0,0-1-1 0 0,1 1 1 0 0,-1 0-1 0 0,1 0 1 0 0,0 3-1 0 0,-1 46-247 0 0,4-21 155 0 0,1 0 0 0 0,2 0 1 0 0,18 55-1 0 0,-19-67 93 0 0,5 20 9 0 0,5 59 0 0 0,-7-45 0 0 0,-6-30 45 0 0,-1 1 1 0 0,-1-1-1 0 0,-4 32 0 0 0,0-7 14 0 0,-4 32 11 0 0,4-45-17 0 0,1 62 0 0 0,5-68-35 0 0,2-1 0 0 0,9 36-1 0 0,-11-58-14 0 0,-1 0 0 0 0,1-1 0 0 0,1 1 0 0 0,-1-1 0 0 0,1 0 0 0 0,0 0 0 0 0,0 0 0 0 0,1 0 0 0 0,0 0 0 0 0,-1 0 0 0 0,1-1 0 0 0,1 0 0 0 0,7 7 0 0 0,-9-9-33 0 0,0-1-1 0 0,0 1 1 0 0,-1-1 0 0 0,1 1-1 0 0,0-1 1 0 0,0 0 0 0 0,1 0-1 0 0,-1 0 1 0 0,0 0 0 0 0,0-1-1 0 0,0 1 1 0 0,1-1 0 0 0,-1 0-1 0 0,0 0 1 0 0,0 0 0 0 0,1 0-1 0 0,-1 0 1 0 0,0-1 0 0 0,0 0-1 0 0,0 1 1 0 0,0-1 0 0 0,0 0-1 0 0,0-1 1 0 0,0 1 0 0 0,0 0-1 0 0,4-4 1 0 0,-1 1-209 0 0,0 0 0 0 0,0-1 0 0 0,-1 0-1 0 0,1 0 1 0 0,-1-1 0 0 0,0 1 0 0 0,4-9 0 0 0,2-3-1206 0 0,12-26 0 0 0,-7 7-228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5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55 919 0 0,'0'0'280'0'0,"0"0"839"0"0,-19 0 6746 0 0,10 2-5905 0 0,9-2-1930 0 0,0 0 0 0 0,-1 0 0 0 0,1 0 1 0 0,0 0-1 0 0,-1 0 0 0 0,1 0 0 0 0,0 0 0 0 0,0 0 0 0 0,-1 0 0 0 0,1 0 0 0 0,0 0 0 0 0,-1 0 0 0 0,1 0 0 0 0,0 0 0 0 0,0 0 0 0 0,-1 0 0 0 0,1 0 0 0 0,0-1 0 0 0,0 1 1 0 0,-1 0-1 0 0,1 0 0 0 0,0 0 0 0 0,0 0 0 0 0,-1-1 0 0 0,1 1 0 0 0,0 0 0 0 0,0 0 0 0 0,0 0 0 0 0,-1-1 0 0 0,1 1 0 0 0,0 0 0 0 0,0-1 0 0 0,0 1 68 0 0,0 0-12 0 0,0 0 32 0 0,-5-1-269 0 0,5 1 213 0 0,0 0-1 0 0,0 0 0 0 0,0 0 0 0 0,0 0 0 0 0,0 0 0 0 0,0 0 0 0 0,0 0 0 0 0,0 0 0 0 0,0 0 0 0 0,0 0 0 0 0,0 0 1 0 0,-1 0-1 0 0,1 0 0 0 0,0 0 0 0 0,0 0 0 0 0,0 0 0 0 0,0 0 0 0 0,0 0 0 0 0,0 0 0 0 0,0 0 0 0 0,0 0 0 0 0,0 0 0 0 0,0 0 1 0 0,0 0-1 0 0,0 0 0 0 0,0 0 0 0 0,0 0 0 0 0,0 0 0 0 0,-1 0 0 0 0,1 0 0 0 0,0-1 0 0 0,0 1 0 0 0,0 0 0 0 0,0 0 0 0 0,0 0 1 0 0,0 0-1 0 0,0 0 0 0 0,0 0 0 0 0,0 0 0 0 0,0 0 0 0 0,0 0 0 0 0,0 0 0 0 0,0 0 0 0 0,0 0 0 0 0,0 0 0 0 0,0 0 1 0 0,0-1-1 0 0,0 1 0 0 0,0 0 0 0 0,0 0 0 0 0,0 0 0 0 0,0 0 0 0 0,0 0 0 0 0,0 0 0 0 0,0 0 0 0 0,0 0 0 0 0,0 0 0 0 0,0 0 1 0 0,0 0-1 0 0,0 0 0 0 0,0 0 0 0 0,0 0 0 0 0,0-1 0 0 0,0 1 0 0 0,1 0 0 0 0,-1 0 0 0 0,28-17 1485 0 0,-26 16-1472 0 0,-2 1-2 0 0,0 0 0 0 0,2-1 0 0 0,-1-1 4 0 0,18-4 64 0 0,30-10-132 0 0,-49 16-5 0 0,2-1 50 0 0,-2 1 11 0 0,15-3 150 0 0,-14 3-199 0 0,-1-1-8 0 0,1 1 0 0 0,0 0 0 0 0,-1 0 1 0 0,1 0-1 0 0,-1 0 0 0 0,1-1 0 0 0,-1 1 0 0 0,1 0 0 0 0,-1 0 0 0 0,1 0 0 0 0,-1 0 0 0 0,1 0 0 0 0,-1 0 0 0 0,1 0 0 0 0,0 1 1 0 0,-1-1-1 0 0,1 0 0 0 0,-1 0 0 0 0,1 1 0 0 0,8 4 6 0 0,-1 7-13 0 0,4 14 11 0 0,-11-24 52 0 0,-1-2 49 0 0,0 0 14 0 0,0 0 2 0 0,0 0-9 0 0,0 0-39 0 0,0 0-15 0 0,1 2-1 0 0,1 0-34 0 0,-1 1 0 0 0,1-1 0 0 0,-1 1 0 0 0,0-1 0 0 0,0 1 0 0 0,0 0 0 0 0,0-1 0 0 0,-1 1 0 0 0,1 0 0 0 0,-1-1 0 0 0,1 1 0 0 0,-1 3 0 0 0,1 19 292 0 0,-1-19-259 0 0,0-1 0 0 0,0 1 0 0 0,-1-1 0 0 0,-1 7 0 0 0,1-4-60 0 0,1-6 99 0 0,0-2 5 0 0,0 0-10 0 0,-4 15 335 0 0,-2-5-374 0 0,-26 39 164 0 0,31-45-222 0 0,1-3 0 0 0,-1 0 0 0 0,1 0 0 0 0,-1 0 0 0 0,1 0 0 0 0,-1 0 0 0 0,1 0 0 0 0,-1-1 0 0 0,0 1 0 0 0,1 0 0 0 0,-1 0 0 0 0,0 0 0 0 0,0-1 0 0 0,1 1 0 0 0,-1 0 0 0 0,0-1 0 0 0,0 1 0 0 0,0-1 0 0 0,-2 2 0 0 0,-10 6 0 0 0,9-5 0 0 0,1-1 0 0 0,0 0 0 0 0,-1 1 0 0 0,1-1 0 0 0,-5 6 0 0 0,-1 3 0 0 0,5-10 0 0 0,1 0 0 0 0,-9 9 0 0 0,2-1 0 0 0,-1-2 0 0 0,3 1-12 0 0,-1-3-36 0 0,-2-3 36 0 0,2 1 0 0 0,8-2-48 0 0,1-1-13 0 0,0 0-6 0 0,-2 0 12 0 0,-4-3 42 0 0,4 3-12 0 0,2 0 78 0 0,12-1 35 0 0,2 0 0 0 0,-11 1 0 0 0,9 7 72 0 0,-2-1-39 0 0,-1 0 1 0 0,0 1-1 0 0,-1 0 0 0 0,13 14 0 0 0,4 2 4 0 0,-21-19-71 0 0,1 0 1 0 0,-1 0-1 0 0,1 0 1 0 0,0-1-1 0 0,1 1 0 0 0,-1-1 1 0 0,0-1-1 0 0,1 1 1 0 0,0-1-1 0 0,-1 0 1 0 0,11 2-1 0 0,-13-4-6 0 0,-1 0 0 0 0,1-1 0 0 0,-1 0-1 0 0,1 1 1 0 0,-1-1 0 0 0,1 0 0 0 0,-1 0 0 0 0,0-1-1 0 0,0 1 1 0 0,1 0 0 0 0,-1-1 0 0 0,0 1 0 0 0,0-1-1 0 0,1-2 1 0 0,-2 4-21 0 0,9-8 72 0 0,8-4-86 0 0,-17 11-77 0 0,-1 1 0 0 0,0 0-13 0 0,0 0-73 0 0,0 0-28 0 0,0 0-9 0 0,0 0-108 0 0,0 0-447 0 0,0 0-197 0 0,0 0-1274 0 0,0 0-4954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0:5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29 416 2303 0 0,'0'0'318'0'0,"0"0"492"0"0,0 0 218 0 0,0 0 42 0 0,0 0-105 0 0,0 0-474 0 0,0 0-209 0 0,0 0-39 0 0,0 0-8 0 0,0 0 3 0 0,-2-1 2 0 0,-7 0 2655 0 0,5 1 2500 0 0,6-2-621 0 0,13-6-4884 0 0,-14 7 270 0 0,1-1 6 0 0,20-28 414 0 0,-13 17-110 0 0,21-22 0 0 0,-18 20-178 0 0,1 0-1 0 0,-2-1 1 0 0,17-29-1 0 0,7-11 75 0 0,-28 46-365 0 0,0 0 0 0 0,-1 0 0 0 0,0-1 0 0 0,-1 0 0 0 0,0 0 0 0 0,-1 0 0 0 0,0 0 0 0 0,-1-1 0 0 0,-1 1 0 0 0,3-23 0 0 0,-4 24-77 0 0,-1 10 72 0 0,0 0 1 0 0,0-1-1 0 0,0 1 0 0 0,0 0 1 0 0,0-1-1 0 0,0 1 1 0 0,0 0-1 0 0,0 0 0 0 0,0-1 1 0 0,0 1-1 0 0,0 0 1 0 0,0-1-1 0 0,-1 1 0 0 0,1 0 1 0 0,0 0-1 0 0,0-1 1 0 0,0 1-1 0 0,0 0 0 0 0,-1 0 1 0 0,1-1-1 0 0,0 1 1 0 0,0 0-1 0 0,0 0 1 0 0,-1-1-1 0 0,-3-3-77 0 0,-3-3 53 0 0,-3 2-20 0 0,7 5 40 0 0,1-1 0 0 0,-1 1 0 0 0,0 0 0 0 0,0 1-1 0 0,0-1 1 0 0,1 0 0 0 0,-1 1 0 0 0,0 0 0 0 0,1 0 0 0 0,-1-1 0 0 0,0 1-1 0 0,1 1 1 0 0,-1-1 0 0 0,1 0 0 0 0,-1 1 0 0 0,1-1 0 0 0,0 1 0 0 0,0 0 0 0 0,0 0-1 0 0,-2 2 1 0 0,-6 5-52 0 0,1 1-1 0 0,-13 20 1 0 0,18-24 56 0 0,-21 26 38 0 0,16-21-2 0 0,-1 1-1 0 0,2 0 1 0 0,0 0 0 0 0,0 1 0 0 0,1 0-1 0 0,-6 17 1 0 0,8-14 21 0 0,-2 5 53 0 0,0 1 1 0 0,2-1-1 0 0,0 1 0 0 0,-1 23 0 0 0,5-34-86 0 0,1 1 0 0 0,0-1 0 0 0,1 0 0 0 0,0 1 0 0 0,0-1 0 0 0,2 0 0 0 0,-1 0 0 0 0,1 0 0 0 0,1-1 0 0 0,0 1 0 0 0,10 19 0 0 0,-12-26-19 0 0,1 1-1 0 0,0-1 1 0 0,0 1-1 0 0,0-1 1 0 0,1 0 0 0 0,-1 0-1 0 0,1-1 1 0 0,0 1-1 0 0,7 5 1 0 0,-8-8-6 0 0,1 1 0 0 0,-1-1 0 0 0,1 1 1 0 0,-1-1-1 0 0,1 0 0 0 0,-1 0 0 0 0,1 0 0 0 0,-1-1 0 0 0,1 1 1 0 0,0-1-1 0 0,0 0 0 0 0,-1 0 0 0 0,1 0 0 0 0,5-1 0 0 0,-2-1-101 0 0,1 0 0 0 0,0 0 0 0 0,0 0-1 0 0,-1-1 1 0 0,1 0 0 0 0,-1-1 0 0 0,0 0-1 0 0,0 0 1 0 0,0 0 0 0 0,7-7-1 0 0,7-7-1830 0 0,30-35 0 0 0,-25 25-507 0 0,-7 9 766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0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71 1375 0 0,'0'0'247'0'0,"0"0"500"0"0,0 0 223 0 0,0 0 44 0 0,0 0-108 0 0,0 0-484 0 0,0 0-212 0 0,0 0-39 0 0,0 0 14 0 0,0 0 99 0 0,0 0 42 0 0,0 0 8 0 0,0 0 8 0 0,0 0 22 0 0,0-2 10 0 0,-2-3-111 0 0,0 1-1 0 0,-1-1 0 0 0,0 1 0 0 0,-4-7 1 0 0,3 6-340 0 0,3 3 173 0 0,1 2 107 0 0,-2 0 170 0 0,0 0-1 0 0,1 0 1 0 0,-1 0 0 0 0,0-1 0 0 0,0 1 0 0 0,0-1 0 0 0,1 1 0 0 0,-1-1-1 0 0,0 0 1 0 0,0 1 0 0 0,1-1 0 0 0,-1 0 0 0 0,1 0 0 0 0,-1 0 0 0 0,1 0-1 0 0,-3-3 1 0 0,3 3-126 0 0,1 1 28 0 0,-2-4 323 0 0,-5-9 617 0 0,3 11-379 0 0,1 9 304 0 0,-1 4-1073 0 0,2 1 62 0 0,2-10-104 0 0,0 1 43 0 0,0-1-4 0 0,-7 29 1103 0 0,5-23-877 0 0,0-1-1 0 0,1 1 1 0 0,0 0-1 0 0,0 0 1 0 0,0 11-1 0 0,1-2 164 0 0,-1-15-425 0 0,1-1 1 0 0,0 0 0 0 0,0 0-1 0 0,0 1 1 0 0,0-1 0 0 0,0 0-1 0 0,0 1 1 0 0,0-1 0 0 0,0 0-1 0 0,1 3 1 0 0,3 7-5 0 0,0 2-24 0 0,1 0 0 0 0,2-3 0 0 0,2-7 13 0 0,-7-3 51 0 0,-2 0 3 0 0,0 0-3 0 0,2 0 0 0 0,7-2 0 0 0,10 1-4 0 0,-17 0-62 0 0,32 2 125 0 0,-8-1-112 0 0,-21 0-11 0 0,17-1 0 0 0,-2-1 0 0 0,-13 1 0 0 0,6-2 0 0 0,-8 1 0 0 0,3 0 0 0 0,-1 0 0 0 0,1-1 0 0 0,12-6 0 0 0,-17 7 2 0 0,15-7-53 0 0,-18 9-831 0 0,7-2 1558 0 0,-5 0-5214 0 0,-1 0-4263 0 0,3-7 3851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0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48 4143 0 0,'0'0'319'0'0,"0"0"-34"0"0,0 0 641 0 0,0 0 303 0 0,0 0 62 0 0,0 0-121 0 0,0 0-551 0 0,0 0-239 0 0,0 0-48 0 0,0 0-27 0 0,0 0-67 0 0,-2-1-29 0 0,-1-2 731 0 0,-7-11 7751 0 0,10 5-9325 0 0,-1 7 725 0 0,-4-4-3 0 0,0-1 9 0 0,4 6 61 0 0,1 1-145 0 0,0-1 1 0 0,0 1 0 0 0,0 0 0 0 0,0 0 0 0 0,-1 0 0 0 0,1 0 0 0 0,0-1 0 0 0,0 1 0 0 0,0 0 0 0 0,0 0 0 0 0,0 0 0 0 0,0 0-1 0 0,0-1 1 0 0,0 1 0 0 0,0 0 0 0 0,0 0 0 0 0,0 0 0 0 0,0 0 0 0 0,-1 0 0 0 0,1 0 0 0 0,0-1 0 0 0,0 1 0 0 0,0 0 0 0 0,0 0 0 0 0,0 0-1 0 0,0 0 1 0 0,-1 0 0 0 0,1 0 0 0 0,0 0 0 0 0,0 0 0 0 0,0 0 0 0 0,0 0 0 0 0,-1 0 0 0 0,1 0 0 0 0,0 0 0 0 0,0 0 0 0 0,0 0 0 0 0,0 0-1 0 0,-1 0 1 0 0,1 0 0 0 0,0 0 0 0 0,0 0 0 0 0,0 0 0 0 0,0 0 0 0 0,0 0 0 0 0,-1 0 0 0 0,1 0 0 0 0,0 0 0 0 0,0 0 0 0 0,0 0 0 0 0,0 0-1 0 0,0 0 1 0 0,-1 1 0 0 0,1-1 0 0 0,0 0 0 0 0,-9 5 584 0 0,9-4-737 0 0,-2 0 207 0 0,2-1-4 0 0,-1 2 3 0 0,-3 6 10 0 0,3-6-26 0 0,0 0 1 0 0,0 0-1 0 0,1 0 0 0 0,-1 0 0 0 0,1 0 0 0 0,-1 0 1 0 0,1 1-1 0 0,0-1 0 0 0,0 0 0 0 0,0 0 0 0 0,0 0 1 0 0,0 1-1 0 0,1-1 0 0 0,-1 0 0 0 0,1 0 0 0 0,0 2 1 0 0,-1-3-83 0 0,1 1 102 0 0,-1-2-6 0 0,3 12 63 0 0,-1 6-37 0 0,-1 0 1 0 0,-1 27-1 0 0,0-17 46 0 0,1 14 332 0 0,11 63 0 0 0,10 27-10 0 0,-16-90-406 0 0,-3-29-48 0 0,-1-3 12 0 0,-1-1 1 0 0,1 1 0 0 0,-1 18-1 0 0,-1-15-17 0 0,1 13-4 0 0,2 3 88 0 0,-3-18-4 0 0,0-9 19 0 0,0-2 5 0 0,2 7 293 0 0,-1-5-3770 0 0,3-11 2154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1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0 179 919 0 0,'0'0'275'0'0,"0"0"818"0"0,0 0 363 0 0,0 0 72 0 0,0 0-146 0 0,0 0-650 0 0,0-2-284 0 0,0-18 318 0 0,0 19-423 0 0,1-2-14 0 0,5-49 2617 0 0,-6 51-2476 0 0,0-1-18 0 0,1-10 217 0 0,1 0-1 0 0,0 1 1 0 0,6-19-1 0 0,-7 27-562 0 0,-1 1 142 0 0,1 0 10 0 0,0-15 1908 0 0,-1 16-1855 0 0,0 1 28 0 0,-2-8 2283 0 0,2 34-2433 0 0,-1 0 92 0 0,4 27 1 0 0,4 54 260 0 0,-10 158-1 0 0,2-217-344 0 0,0-34-186 0 0,0-7 7 0 0,1 0-1 0 0,0 0 1 0 0,1 0 0 0 0,0 0-1 0 0,0 0 1 0 0,0 0-1 0 0,4 9 1 0 0,-2-6 55 0 0,-2-8 35 0 0,-1-2-1 0 0,0 0-3 0 0,0 0-3 0 0,0 0-11 0 0,0 0-9 0 0,0 0-1 0 0,2-2 3 0 0,-1 1-81 0 0,0 0-1 0 0,0 0 1 0 0,0 0 0 0 0,0 0-1 0 0,0 0 1 0 0,0 0 0 0 0,0 0 0 0 0,-1 0-1 0 0,1 0 1 0 0,0-1 0 0 0,-1 1-1 0 0,1 0 1 0 0,-1-1 0 0 0,1 1 0 0 0,-1 0-1 0 0,1-1 1 0 0,-1 1 0 0 0,0-1 0 0 0,0 1-1 0 0,0 0 1 0 0,0-1 0 0 0,0 1-1 0 0,0-1 1 0 0,0 1 0 0 0,0 0 0 0 0,-1-3-1 0 0,0-3-82 0 0,-8-51-3604 0 0,7 47 2005 0 0,-2-6-5555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1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37 213 2759 0 0,'0'0'319'0'0,"0"0"298"0"0,0 0 137 0 0,-6-5 491 0 0,2 3 2283 0 0,-3 1-2769 0 0,5 1-21 0 0,2 0-2 0 0,-2-1-32 0 0,1 1-519 0 0,0-1-1 0 0,0 1 1 0 0,0-1-1 0 0,0 1 1 0 0,0-1-1 0 0,0 1 1 0 0,0-1-1 0 0,0 0 1 0 0,0 0-1 0 0,1 1 0 0 0,-1-1 1 0 0,0 0-1 0 0,0 0 1 0 0,1 0-1 0 0,-1 0 1 0 0,0-1-1 0 0,0 0 164 0 0,1 2-17 0 0,0 0-10 0 0,4-24 2791 0 0,-1 18-2884 0 0,-1 3-58 0 0,0 0-1 0 0,-1 0 1 0 0,1 0-1 0 0,-1 0 1 0 0,0-1-1 0 0,1-3 1 0 0,10 2 343 0 0,29-22 577 0 0,20-12-377 0 0,-30 19-332 0 0,-30 19-355 0 0,1 0-1 0 0,0 0 1 0 0,0 0-1 0 0,-1 0 1 0 0,1 0 0 0 0,0 0-1 0 0,0 1 1 0 0,3-1-1 0 0,-4 0-21 0 0,0 1 1 0 0,1 0-1 0 0,-1-1 0 0 0,0 1 0 0 0,0-1 0 0 0,1 0 1 0 0,-1 1-1 0 0,0-1 0 0 0,2-2 0 0 0,0 2 51 0 0,-1 0 0 0 0,0-1 0 0 0,1 1 0 0 0,-1 0 0 0 0,1 0 0 0 0,0 0 0 0 0,-1 1 0 0 0,1-1 1 0 0,0 0-1 0 0,3 1 0 0 0,4-2 24 0 0,42-10-52 0 0,-38 10-27 0 0,6 5 0 0 0,-15-1 0 0 0,-1 0 0 0 0,10 2 0 0 0,-8-1 0 0 0,11 10 0 0 0,30 18-64 0 0,-43-28 64 0 0,-2-1 0 0 0,15 16 0 0 0,-12-11 0 0 0,1 0 0 0 0,-1 1 0 0 0,0 0 0 0 0,3 8 0 0 0,-3-8 0 0 0,-1 0 0 0 0,1 0 0 0 0,10 13 0 0 0,-4-7 0 0 0,-1 0 0 0 0,-9-12 3 0 0,0-1-1 0 0,0 0 1 0 0,-1 0-1 0 0,1 1 1 0 0,0-1-1 0 0,-1 1 1 0 0,1-1 0 0 0,-1 1-1 0 0,1-1 1 0 0,-1 1-1 0 0,1-1 1 0 0,-1 1-1 0 0,0-1 1 0 0,0 1 0 0 0,0-1-1 0 0,0 1 1 0 0,0-1-1 0 0,0 1 1 0 0,-1-1-1 0 0,1 1 1 0 0,0-1-1 0 0,-1 1 1 0 0,1-1 0 0 0,-2 4-1 0 0,0-2 3 0 0,0-1-1 0 0,0 1 1 0 0,0 0-1 0 0,0 0 1 0 0,0-1 0 0 0,-1 1-1 0 0,0-1 1 0 0,1 0-1 0 0,-1 0 1 0 0,0 0-1 0 0,0 0 1 0 0,0 0 0 0 0,-6 2-1 0 0,-24 10-231 0 0,0-1 1 0 0,-44 10-1 0 0,28-9-545 0 0,29-7-1440 0 0,-36 6 0 0 0,54-12 230 0 0,0-2-2368 0 0,-7-3-1010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1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41 5007 0 0,'0'0'231'0'0,"-1"-2"57"0"0,-3-6 555 0 0,2 3 194 0 0,0 1-1 0 0,0-1 1 0 0,-1 1-1 0 0,-4-7 0 0 0,6 10-589 0 0,1 1-6 0 0,0 0-15 0 0,0 0-64 0 0,-2 0-30 0 0,-3 1-41 0 0,0 0 1 0 0,1 0-1 0 0,0 1 0 0 0,-1-1 0 0 0,1 1 0 0 0,0 0 0 0 0,-1 0 0 0 0,1 0 0 0 0,0 1 0 0 0,1 0 0 0 0,-1 0 1 0 0,0 0-1 0 0,1 0 0 0 0,0 0 0 0 0,-1 0 0 0 0,1 1 0 0 0,-3 4 0 0 0,5-6-236 0 0,0-1 0 0 0,0 0-1 0 0,0 0 1 0 0,0 0 0 0 0,-1 0-1 0 0,1 0 1 0 0,0 0 0 0 0,-1 0-1 0 0,-1 1 1 0 0,-5 3 85 0 0,3 0-31 0 0,1-1 1 0 0,0 2-1 0 0,-1-1 1 0 0,2 0-1 0 0,-5 8 1 0 0,-15 19 261 0 0,17-24-259 0 0,1 1 0 0 0,-1 0-1 0 0,1 0 1 0 0,1 1 0 0 0,0-1 0 0 0,-4 15 0 0 0,4-15-66 0 0,4-9-45 0 0,-11 30 411 0 0,-10 44 1 0 0,17-57-264 0 0,3-12-94 0 0,-1 1 0 0 0,1-1 0 0 0,0 0 0 0 0,1 0 0 0 0,-1 0 0 0 0,1 1 1 0 0,0-1-1 0 0,1 9 0 0 0,2 1 124 0 0,-1 1 0 0 0,0 23 0 0 0,-2-32-107 0 0,1 0 0 0 0,0 0-1 0 0,4 12 1 0 0,-4-13-37 0 0,1-1-1 0 0,-1 1 1 0 0,0 0-1 0 0,0 0 0 0 0,-1 0 1 0 0,0 7-1 0 0,0-10-19 0 0,0 1 0 0 0,-1 0 0 0 0,2 0 1 0 0,-1 0-1 0 0,0 0 0 0 0,1 0 0 0 0,0 0 0 0 0,-1-1 0 0 0,2 1 0 0 0,-1 0 0 0 0,2 5 0 0 0,0-3 14 0 0,-1 0-1 0 0,0 1 0 0 0,0-1 0 0 0,2 12 1 0 0,8 37 0 0 0,-11-49-29 0 0,0-4 0 0 0,0 1 0 0 0,0-1 0 0 0,-1 0 0 0 0,2 0 0 0 0,-1 1 0 0 0,0-1 0 0 0,0 0 0 0 0,1 0 0 0 0,-1 0 0 0 0,3 2 0 0 0,13 14 11 0 0,-7-11 102 0 0,-6-5-93 0 0,8 2-19 0 0,-9-5-157 0 0,0 0 0 0 0,0-1 0 0 0,-1 1 0 0 0,1-1-1 0 0,0 1 1 0 0,-1-1 0 0 0,1 0 0 0 0,-1 0 0 0 0,1 0-1 0 0,-1 0 1 0 0,0-1 0 0 0,3-3 0 0 0,5-7-927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2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15 284 2759 0 0,'0'0'399'0'0,"0"0"634"0"0,0 0 285 0 0,0 0 52 0 0,0 0-120 0 0,0 0-533 0 0,0 0-233 0 0,0 0-48 0 0,0 0-11 0 0,0 0-1 0 0,0 0 0 0 0,0 0 0 0 0,0 0 16 0 0,0 0 68 0 0,0 0 32 0 0,0 0 4 0 0,0 0 10 0 0,0 0 38 0 0,0 0 16 0 0,0 0 6 0 0,0 0-20 0 0,0 0-96 0 0,0 0-39 0 0,0 0-10 0 0,2-1-9 0 0,39-27 1992 0 0,-40 27-2382 0 0,0 0-1 0 0,0 0 1 0 0,0-1 0 0 0,0 1-1 0 0,0 0 1 0 0,0-1 0 0 0,0 1-1 0 0,-1 0 1 0 0,1-1 0 0 0,0-1-1 0 0,2-5 76 0 0,3-2 30 0 0,-1 1-7 0 0,0 0-1 0 0,-1 0 1 0 0,6-16-1 0 0,-7 19-74 0 0,-1 0 0 0 0,1 0 0 0 0,7-12 0 0 0,-7 13-6 0 0,0 0-1 0 0,0 0 0 0 0,0-1 0 0 0,-1 1 0 0 0,2-8 0 0 0,-4 13-63 0 0,1-1-1 0 0,-1 0 1 0 0,0 1-1 0 0,0-1 1 0 0,0 0-1 0 0,1 1 1 0 0,-1-1-1 0 0,0 0 1 0 0,0 1-1 0 0,0-1 1 0 0,0 0-1 0 0,0 1 0 0 0,0-1 1 0 0,-1 0-1 0 0,1 1 1 0 0,0-1-1 0 0,0 0 1 0 0,-2-4 34 0 0,1 0 0 0 0,-1-1 0 0 0,1 1 0 0 0,1 0 0 0 0,-1-11 0 0 0,-1 0-23 0 0,0 12-12 0 0,0 3 5 0 0,1-2 46 0 0,0 3-48 0 0,1 0 1 0 0,-1 0-1 0 0,1 0 0 0 0,-1 0 0 0 0,1 0 1 0 0,0 0-1 0 0,-1-1 0 0 0,1 1 0 0 0,-1 0 1 0 0,1 0-1 0 0,0-1 0 0 0,-1 1 0 0 0,1 0 0 0 0,0 0 1 0 0,-1-1-1 0 0,1 1 0 0 0,0 0 0 0 0,0-1 1 0 0,-1 1-1 0 0,1-1 0 0 0,-9-8 98 0 0,6 7-28 0 0,-6 3-59 0 0,-7 4-16 0 0,13-2 0 0 0,0-1 0 0 0,-6 4 0 0 0,-3 7 0 0 0,1 1 0 0 0,0 0 1 0 0,9-8 2 0 0,2-1 4 0 0,-26 81 347 0 0,25-81-321 0 0,0 0-1 0 0,1-1 1 0 0,0 1-1 0 0,0 0 1 0 0,1 0-1 0 0,-1 0 1 0 0,1 0-1 0 0,2 8 0 0 0,3 18 192 0 0,-6-28-198 0 0,1 1 0 0 0,0-1 0 0 0,0 1 0 0 0,0-1-1 0 0,0 0 1 0 0,1 0 0 0 0,-1 1 0 0 0,1-1 0 0 0,0 0-1 0 0,0 0 1 0 0,0-1 0 0 0,0 1 0 0 0,0 0-1 0 0,1-1 1 0 0,-1 1 0 0 0,5 3 0 0 0,-2-3 12 0 0,0 1 1 0 0,0-1-1 0 0,0 0 1 0 0,0 0-1 0 0,0 0 0 0 0,1-1 1 0 0,-1 0-1 0 0,1 0 1 0 0,7 1-1 0 0,-10-2-50 0 0,1-1-1 0 0,0-1 0 0 0,0 1 1 0 0,-1 0-1 0 0,1-1 1 0 0,0 0-1 0 0,-1 0 0 0 0,1 0 1 0 0,-1 0-1 0 0,1-1 1 0 0,-1 1-1 0 0,6-4 0 0 0,1-1-106 0 0,-1 0 0 0 0,16-14 0 0 0,-6 1-501 0 0,-13 13 115 0 0,0 0-1 0 0,1 0 1 0 0,7-5 0 0 0,2 2-2375 0 0,31-14 1 0 0,-42 21 274 0 0,7 0-2661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2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39 2303 0 0,'0'0'484'0'0,"-2"1"1192"0"0,-11 14 2823 0 0,12-14-2386 0 0,1-1-886 0 0,0 1-1093 0 0,-1-1 1 0 0,1 0 0 0 0,0 1-1 0 0,0-1 1 0 0,-1 0-1 0 0,1 1 1 0 0,0-1-1 0 0,0 0 1 0 0,-1 0-1 0 0,1 1 1 0 0,0-1-1 0 0,-1 0 1 0 0,1 0-1 0 0,0 0 1 0 0,-1 1-1 0 0,1-1 1 0 0,0 0-1 0 0,-1 0 1 0 0,1 0-1 0 0,-1 0 1 0 0,1 0-1 0 0,0 0 1 0 0,-1 1-1 0 0,1-1 1 0 0,-1 0-1 0 0,1 0 1 0 0,0 0-1 0 0,-1-1 1 0 0,1 1-1 0 0,-1 0 1 0 0,1 0-1 0 0,0 0 1 0 0,-1 0-1 0 0,1 0 1 0 0,0 0 0 0 0,-1-1-1 0 0,-11-7 1752 0 0,11 7-1421 0 0,0 0-8 0 0,-5-15 446 0 0,5 14-496 0 0,0 0-21 0 0,-10-26 1581 0 0,11 26-1807 0 0,0 2-7 0 0,0 0-13 0 0,0 0-51 0 0,0 0-22 0 0,0 0-3 0 0,-1 3-11 0 0,-6 39-42 0 0,6-29 37 0 0,2 0-1 0 0,-1 0 1 0 0,2 0 0 0 0,0-1-1 0 0,4 16 1 0 0,-5-23-46 0 0,0-2 4 0 0,-1 0 0 0 0,1 0 1 0 0,0 0-1 0 0,0 0 0 0 0,0 0 0 0 0,0 0 0 0 0,0 0 0 0 0,1 0 1 0 0,1 3-1 0 0,2 2-4 0 0,1 5-2 0 0,1-3 0 0 0,4-4 0 0 0,6 1-52 0 0,-11-9 13 0 0,-3 0 9 0 0,1 1-94 0 0,0-1 1 0 0,0 0 0 0 0,1 1 0 0 0,-1-2-1 0 0,0 1 1 0 0,0 0 0 0 0,-1-1-1 0 0,1 0 1 0 0,-1 0 0 0 0,1 0-1 0 0,5-7 1 0 0,-4 3-529 0 0,0 0 1 0 0,0 0-1 0 0,-1 0 0 0 0,0-1 0 0 0,5-12 0 0 0,-3 2-1100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2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20703 0 0,'0'0'920'0'0,"-8"10"184"0"0,1 1-880 0 0,7-11-224 0 0,0 0 0 0 0,0 0 0 0 0,0 0 192 0 0,0 0 0 0 0,-1 11 0 0 0,1-11 0 0 0,0 0-96 0 0,0 0-32 0 0,0 0 0 0 0,0 0-4312 0 0,0 0-864 0 0,1-13-168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0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360 217 7831 0 0,'2'0'603'0'0,"5"0"-511"0"0,0 0-1 0 0,1-1 0 0 0,7-1 1 0 0,1-1 2214 0 0,-14 3-1798 0 0,-1-1 0 0 0,1 1 0 0 0,0 0 0 0 0,-1-1 1 0 0,1 0-1 0 0,0 1 0 0 0,-1-1 0 0 0,1 0 0 0 0,-1 0 0 0 0,1 0 0 0 0,-1 0 0 0 0,0 0 0 0 0,1 0 1 0 0,-1 0-1 0 0,0 0 0 0 0,2-2 0 0 0,-2 1-306 0 0,0 0 0 0 0,1 0-1 0 0,-1 0 1 0 0,0 0 0 0 0,0 0 0 0 0,-1 0 0 0 0,1 0 0 0 0,0-1-1 0 0,-1 1 1 0 0,1 0 0 0 0,-1 0 0 0 0,0-1 0 0 0,0 1 0 0 0,1 0-1 0 0,-2-1 1 0 0,1-3 0 0 0,-1 1 3 0 0,0 0 0 0 0,0 0 0 0 0,-1 0 0 0 0,-2-6 0 0 0,3 10-161 0 0,0-1-1 0 0,0 1 1 0 0,0-1-1 0 0,0 1 1 0 0,0 0 0 0 0,0-1-1 0 0,0 1 1 0 0,-1 0-1 0 0,1 0 1 0 0,0 0 0 0 0,-1 0-1 0 0,1 0 1 0 0,-1 0 0 0 0,1 0-1 0 0,-4-1 1 0 0,-1 0 32 0 0,-1-1 4 0 0,0 0 0 0 0,0 1 0 0 0,0-1 1 0 0,0 2-1 0 0,-1-1 0 0 0,1 1 0 0 0,-1 0 0 0 0,-14 0 0 0 0,4 3 119 0 0,-1 0 1 0 0,0 1-1 0 0,-33 10 1 0 0,44-10-179 0 0,1 0 0 0 0,0 0 1 0 0,0 0-1 0 0,0 1 0 0 0,0 0 1 0 0,0 1-1 0 0,1-1 0 0 0,-1 1 0 0 0,1 1 1 0 0,1-1-1 0 0,-10 12 0 0 0,0 3 30 0 0,1 1-1 0 0,0 0 0 0 0,2 1 0 0 0,-16 39 0 0 0,17-30 34 0 0,-22 65 88 0 0,30-85-156 0 0,1 0 0 0 0,0 0 0 0 0,1 0 0 0 0,0 0 0 0 0,0 1 0 0 0,3 19 0 0 0,-2-28-16 0 0,1 0 0 0 0,-1 0 0 0 0,1 0 0 0 0,0 0 0 0 0,0 0 0 0 0,1 0 0 0 0,-1 0 0 0 0,0 0 0 0 0,1 0 0 0 0,0 0 0 0 0,0-1 0 0 0,0 1 0 0 0,0-1 0 0 0,0 1 0 0 0,0-1 0 0 0,1 0 0 0 0,-1 0-1 0 0,1 0 1 0 0,-1 0 0 0 0,1 0 0 0 0,0-1 0 0 0,0 1 0 0 0,0-1 0 0 0,0 0 0 0 0,0 0 0 0 0,0 0 0 0 0,4 1 0 0 0,-1-1 12 0 0,0 0 0 0 0,0 0 0 0 0,1-1 0 0 0,-1 0 0 0 0,0 0-1 0 0,0-1 1 0 0,0 1 0 0 0,1-1 0 0 0,-1-1 0 0 0,0 1 0 0 0,0-1 0 0 0,0 0 0 0 0,7-4-1 0 0,6-3 67 0 0,-6 3-26 0 0,0-1 0 0 0,0 0 1 0 0,-1 0-1 0 0,13-11 0 0 0,54-57 297 0 0,-68 62-241 0 0,-1 0 0 0 0,0 0 0 0 0,0-1 0 0 0,11-23 0 0 0,-19 31-56 0 0,0 0-1 0 0,0 1 1 0 0,0-1-1 0 0,-1 0 1 0 0,0 0-1 0 0,0 0 1 0 0,0 0-1 0 0,-1 0 1 0 0,0-6-1 0 0,0 8-23 0 0,-1 0 0 0 0,1 1 0 0 0,-1-1 0 0 0,1 1 0 0 0,-1-1 0 0 0,0 1 0 0 0,0 0 0 0 0,-1-1 0 0 0,1 1 0 0 0,-1 0 0 0 0,1 0 0 0 0,-1 0 0 0 0,0 0 0 0 0,0 0 0 0 0,0 0 0 0 0,-5-4 0 0 0,6 6-28 0 0,-1 0 0 0 0,1 0 0 0 0,-1 1 0 0 0,1-1 0 0 0,-1 0 0 0 0,1 1 0 0 0,-1 0 0 0 0,1-1 0 0 0,-1 1 0 0 0,1 0 0 0 0,-1-1 0 0 0,1 1 0 0 0,-1 0 0 0 0,0 0 0 0 0,1 0 0 0 0,-1 0 0 0 0,1 1 0 0 0,-4 0 0 0 0,-6 3 0 0 0,6 0-21 0 0,0 0 1 0 0,0 1-1 0 0,1 0 1 0 0,-1-1-1 0 0,1 1 0 0 0,0 1 1 0 0,1-1-1 0 0,-1 1 1 0 0,1-1-1 0 0,0 1 0 0 0,0 0 1 0 0,1 0-1 0 0,0 0 0 0 0,0 0 1 0 0,0 1-1 0 0,1-1 1 0 0,0 0-1 0 0,0 10 0 0 0,0-9 0 0 0,1-1-1 0 0,0 1 1 0 0,0-1-1 0 0,1 1 0 0 0,-1-1 1 0 0,1 0-1 0 0,1 1 0 0 0,-1-1 1 0 0,1 0-1 0 0,1 0 0 0 0,-1 0 1 0 0,1 0-1 0 0,0 0 1 0 0,0-1-1 0 0,0 1 0 0 0,1-1 1 0 0,0 0-1 0 0,7 8 0 0 0,-6-9 36 0 0,1 0-1 0 0,-1-1 0 0 0,1 1 0 0 0,0-1 0 0 0,0 0 0 0 0,0-1 1 0 0,0 1-1 0 0,1-1 0 0 0,-1 0 0 0 0,0-1 0 0 0,1 0 1 0 0,0 0-1 0 0,-1 0 0 0 0,1-1 0 0 0,0 0 0 0 0,-1 0 0 0 0,1 0 1 0 0,0-1-1 0 0,-1 0 0 0 0,7-2 0 0 0,3-1 63 0 0,0-1 0 0 0,-1 0-1 0 0,1-2 1 0 0,-1 1 0 0 0,-1-2 0 0 0,1 0-1 0 0,14-11 1 0 0,-7 2-17 0 0,-1-1 0 0 0,0-1 0 0 0,-2-1 1 0 0,20-26-1 0 0,63-94 136 0 0,-96 132-177 0 0,36-62 148 0 0,-30 48-146 0 0,1 0 0 0 0,1 1 1 0 0,20-22-1 0 0,-34 43-25 0 0,0 0-1 0 0,0 0 1 0 0,0 0 0 0 0,0 0 0 0 0,0 0-1 0 0,0 0 1 0 0,0-1 0 0 0,0 1-1 0 0,0 0 1 0 0,0 0 0 0 0,0 0-1 0 0,0 0 1 0 0,0 0 0 0 0,0 0-1 0 0,0 0 1 0 0,0 0 0 0 0,0 0 0 0 0,0 0-1 0 0,0 0 1 0 0,0 0 0 0 0,0 0-1 0 0,0 0 1 0 0,0 0 0 0 0,0 0-1 0 0,0 0 1 0 0,0 0 0 0 0,0 0-1 0 0,1 0 1 0 0,-1 0 0 0 0,0 0 0 0 0,0 0-1 0 0,0 0 1 0 0,0 0 0 0 0,0 0-1 0 0,0 0 1 0 0,0 0 0 0 0,0 0-1 0 0,0 0 1 0 0,0 0 0 0 0,0 0 0 0 0,0 0-1 0 0,0 0 1 0 0,0 0 0 0 0,0 0-1 0 0,0 0 1 0 0,0 0 0 0 0,0 0-1 0 0,0 0 1 0 0,0 0 0 0 0,0 0-1 0 0,0 1 1 0 0,0-1 0 0 0,1 0 0 0 0,-1 0-1 0 0,0 0 1 0 0,0 0 0 0 0,0 0-1 0 0,0 0 1 0 0,0 0 0 0 0,0 0-1 0 0,0 0 1 0 0,0 0 0 0 0,0 0 0 0 0,0 0-1 0 0,0 0 1 0 0,0 0 0 0 0,0 0-1 0 0,0 0 1 0 0,0 8-242 0 0,-4 20-34 0 0,0 15-181 0 0,5-35 332 0 0,0-1 0 0 0,1 1 0 0 0,0-1 0 0 0,0 1 0 0 0,6 12 0 0 0,-6-17 116 0 0,-1-1 0 0 0,1 1 0 0 0,-1-1 0 0 0,1 0-1 0 0,0 0 1 0 0,0 0 0 0 0,0 0 0 0 0,1 0 0 0 0,3 3 0 0 0,2 1-25 0 0,3 4 26 0 0,-7-6 12 0 0,1 0 1 0 0,-1 0-1 0 0,1 0 1 0 0,0 0 0 0 0,1-1-1 0 0,10 6 1 0 0,-9-6 59 0 0,-1 0 75 0 0,0-1 0 0 0,0 0 0 0 0,1 0 1 0 0,-1 0-1 0 0,12 1 0 0 0,-18-2-127 0 0,0-1 0 0 0,0 0-1 0 0,0 0 1 0 0,0 1 0 0 0,0-1 0 0 0,0 0-1 0 0,0 1 1 0 0,0-1 0 0 0,0 0 0 0 0,0 1-1 0 0,0-1 1 0 0,1 0 0 0 0,-1 0 0 0 0,0 1-1 0 0,0-1 1 0 0,0 0 0 0 0,0 0 0 0 0,1 1-1 0 0,-1-1 1 0 0,0 0 0 0 0,0 0 0 0 0,1 0-1 0 0,-1 1 1 0 0,0-1 0 0 0,1 1 2 0 0,0-1 0 0 0,-1 0-1 0 0,1 1 1 0 0,-1-1 0 0 0,1 1 0 0 0,-1 0 0 0 0,1-1 0 0 0,-1 1 0 0 0,0-1-1 0 0,1 1 1 0 0,-1 0 0 0 0,0-1 0 0 0,1 1 0 0 0,-1 0 0 0 0,0 0 0 0 0,1 4 4 0 0,0 0 0 0 0,0 1 0 0 0,0-1 0 0 0,-1 0 0 0 0,0 0 0 0 0,0 0 0 0 0,-1 1 0 0 0,0-1 0 0 0,-1 8 0 0 0,-19 51 138 0 0,10-31-119 0 0,-13 52-32 0 0,21-71 0 0 0,0-1 0 0 0,1 0 0 0 0,1 0 0 0 0,1 21 0 0 0,5 5 0 0 0,-4-37 0 0 0,-1 1 0 0 0,1 0 0 0 0,0-1 0 0 0,0 1 0 0 0,0-1 0 0 0,1 1 0 0 0,-1-1 0 0 0,0 0 0 0 0,1 1 0 0 0,0-1 0 0 0,2 3 0 0 0,7 1 0 0 0,-8-6 7 0 0,0 1 0 0 0,0-1 0 0 0,0 0 0 0 0,0 0 0 0 0,0 0 0 0 0,0 0 0 0 0,0 0 0 0 0,0-1 0 0 0,0 1 0 0 0,0-1 0 0 0,0 0 0 0 0,-1 0 0 0 0,1 0 0 0 0,0 0 0 0 0,0 0 0 0 0,-1 0 0 0 0,1-1 0 0 0,-1 0 0 0 0,1 1 0 0 0,-1-1 0 0 0,0 0 0 0 0,0 0 0 0 0,3-3 0 0 0,0-1-359 0 0,0-1 0 0 0,0 0 0 0 0,0 0 1 0 0,-1 0-1 0 0,0 0 0 0 0,-1-1 0 0 0,4-10 0 0 0,9-34-9385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2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12439 0 0,'0'0'958'0'0,"0"2"-625"0"0,-1 3 153 0 0,1-1 1 0 0,-1 1-1 0 0,1 0 0 0 0,1-1 1 0 0,-1 1-1 0 0,1 0 0 0 0,-1-1 1 0 0,1 1-1 0 0,1-1 0 0 0,2 9 1 0 0,5 7 280 0 0,11 20 1 0 0,-2-3-294 0 0,12 20 153 0 0,-19-37-574 0 0,-1 0-1 0 0,8 21 1 0 0,24 59-2 0 0,-4-11-25 0 0,-28-62-11 0 0,-6-18 0 0 0,0 1 0 0 0,0-1 1 0 0,-1 1-1 0 0,0 0 0 0 0,-1 0 1 0 0,0 1-1 0 0,0 11 0 0 0,-2-17-54 0 0,0 2 82 0 0,0 0-1 0 0,0 0 1 0 0,-1 0 0 0 0,0 0 0 0 0,-2 7-1 0 0,3-12-73 0 0,-1 0-1 0 0,0-1 0 0 0,0 1 1 0 0,1 0-1 0 0,-1-1 0 0 0,0 1 1 0 0,0-1-1 0 0,0 1 0 0 0,0-1 1 0 0,-1 0-1 0 0,1 1 0 0 0,0-1 1 0 0,-1 0-1 0 0,1 0 0 0 0,-1 0 1 0 0,1 0-1 0 0,-1 0 0 0 0,1 0 1 0 0,-1-1-1 0 0,1 1 0 0 0,-1 0 1 0 0,0-1-1 0 0,0 1 0 0 0,-3 0 1 0 0,-15 0-948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3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86 919 0 0,'0'0'139'0'0,"0"0"246"0"0,0 0 109 0 0,0 0 18 0 0,0 0-19 0 0,0 0-105 0 0,0 0-48 0 0,0 0-11 0 0,0 0 31 0 0,0 0 135 0 0,0 0 60 0 0,0 0 11 0 0,0 0-24 0 0,0 0-113 0 0,0 0-49 0 0,0 0-11 0 0,0 0-23 0 0,0 0-96 0 0,-1-6 12 0 0,-1 3 4711 0 0,1 3-4831 0 0,1 0-1 0 0,-1-1 1 0 0,0 1 0 0 0,1-1 0 0 0,-1 1-1 0 0,1-1 1 0 0,-1 1 0 0 0,1-1 0 0 0,-1 1-1 0 0,1-1 1 0 0,0 1 0 0 0,-1-1-1 0 0,1 0 1 0 0,0 1 0 0 0,-1-1 0 0 0,1 0-1 0 0,0 1 1 0 0,0-1 0 0 0,-1 0 0 0 0,1 1-1 0 0,0-1 1 0 0,0 0 0 0 0,0 0-1 0 0,0 1 1 0 0,0-1 0 0 0,0-1 0 0 0,8-22 1052 0 0,-5 17-1331 0 0,-2 4 260 0 0,0 0 1 0 0,0-1 0 0 0,0 1-1 0 0,0-1 1 0 0,0-6-1 0 0,-1 8-15 0 0,0 2-17 0 0,0 0-10 0 0,0 0-1 0 0,0 0-2 0 0,0 0-12 0 0,0 0-2 0 0,-2 1 3 0 0,-6 1 21 0 0,6-2 41 0 0,-7 5 218 0 0,7-2-284 0 0,0 0 0 0 0,-1-1 0 0 0,1 1 1 0 0,1 1-1 0 0,-1-1 0 0 0,0 0 0 0 0,-1 6 0 0 0,-3 4-7 0 0,5-11 19 0 0,0-1-64 0 0,-1 0 1 0 0,1 0-1 0 0,0 0 1 0 0,0 1-1 0 0,0-1 1 0 0,0 0-1 0 0,0 1 1 0 0,0-1-1 0 0,0 0 1 0 0,0 1-1 0 0,0 2 1 0 0,0-3-1 0 0,-4 8 65 0 0,0 1-1 0 0,1-1-7 0 0,-23 48 593 0 0,22-45-504 0 0,-1 0 0 0 0,-6 10 0 0 0,8-15-83 0 0,0-1 0 0 0,1 0 0 0 0,-1 1-1 0 0,1 0 1 0 0,1-1 0 0 0,0 1 0 0 0,-3 11-1 0 0,4-14-19 0 0,-4 11-41 0 0,4-7 1 0 0,0 5 25 0 0,0 0-31 0 0,1 6 17 0 0,0 5 36 0 0,1-19-36 0 0,-1 15 3 0 0,-4 21 28 0 0,1-20 7 0 0,1-1 0 0 0,3 39 0 0 0,-2-55-54 0 0,0 0-7 0 0,5 14 73 0 0,0-4-33 0 0,3 12-32 0 0,-6-24-4 0 0,-1-1 0 0 0,1 1 0 0 0,-1-1 0 0 0,1 1 0 0 0,-1-1 0 0 0,1 1 0 0 0,0-1 0 0 0,0 1 0 0 0,0-1 0 0 0,0 0 0 0 0,0 1 0 0 0,0-1 0 0 0,2 2 0 0 0,0-1 36 0 0,-2-1-41 0 0,0 0 0 0 0,-1 0 0 0 0,1-1 0 0 0,1 1 0 0 0,-1 0 0 0 0,0-1 0 0 0,0 1 0 0 0,0-1 0 0 0,0 1 0 0 0,0-1 0 0 0,0 1 0 0 0,3-1 0 0 0,0 1-3 0 0,8 2 2 0 0,-3-9 11 0 0,-5 4 31 0 0,6-1-31 0 0,0-7-11 0 0,-2 2 13 0 0,-1 4 55 0 0,-3 2-68 0 0,7-10 52 0 0,-10 8-46 0 0,2 2 2 0 0,20-15 106 0 0,-16 12-99 0 0,3-5 24 0 0,7-18-18 0 0,-12 21-14 0 0,8-23 39 0 0,-11 23-36 0 0,6-21 44 0 0,-5 20-39 0 0,-1 6-10 0 0,-1-1-1 0 0,0 0 1 0 0,0 1 0 0 0,0-1-1 0 0,0 0 1 0 0,0 0 0 0 0,0 0-1 0 0,-1 0 1 0 0,0 0-1 0 0,1 0 1 0 0,-1 0 0 0 0,0 0-1 0 0,0 0 1 0 0,-1-3-1 0 0,1 5 2 0 0,0 0 0 0 0,0 0-1 0 0,0 0 1 0 0,0 0 0 0 0,0 0-1 0 0,0 0 1 0 0,1 0 0 0 0,-1 0-1 0 0,0 0 1 0 0,1 0 0 0 0,-1 0-1 0 0,0 1 1 0 0,2-3-1 0 0,3-11 48 0 0,-1-6-42 0 0,-4 18-9 0 0,1 1 0 0 0,-1 0 0 0 0,0 0 0 0 0,0-1 0 0 0,0 1-1 0 0,0 0 1 0 0,0 0 0 0 0,0-1 0 0 0,-1 1 0 0 0,1 0-1 0 0,0 0 1 0 0,-1-2 0 0 0,-1-7 27 0 0,1 5-18 0 0,0-3 28 0 0,-1 0-1 0 0,0 0 1 0 0,-4-9 0 0 0,-1-3 52 0 0,-5-8-41 0 0,2 8-3 0 0,7 14-27 0 0,0-1-1 0 0,0 1 1 0 0,-5-6-1 0 0,4 7-15 0 0,0 0-1 0 0,1-1 0 0 0,-5-8 0 0 0,-6-15-5 0 0,12 26 2 0 0,0-2 3 0 0,-5-23-17 0 0,6 27-40 0 0,1 1-17 0 0,0 0-1 0 0,0 0 0 0 0,0 0-24 0 0,0 0-100 0 0,0 2-41 0 0,-1 7-1081 0 0,1-1-1 0 0,1 15 1 0 0,-1-21-3799 0 0,0-2-1450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3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7367 0 0,'0'0'568'0'0,"-1"2"-153"0"0,-2 4 3902 0 0,-1-6 3126 0 0,1-4-8532 0 0,1 2 1022 0 0,1 1 77 0 0,0-1 0 0 0,0 1 1 0 0,0-1-1 0 0,1 0 0 0 0,-1 1 1 0 0,0-1-1 0 0,1 0 0 0 0,-1 1 0 0 0,1-1 1 0 0,0 0-1 0 0,-1-2 0 0 0,1 3 164 0 0,2-37 2156 0 0,3 40-2518 0 0,1 0-3648 0 0,-6-2 1926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3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74 129 1375 0 0,'0'0'66'0'0,"2"-1"-8"0"0,0-1 147 0 0,0 1-1 0 0,0-1 0 0 0,0 0 0 0 0,0 0 0 0 0,-1 0 0 0 0,1 0 1 0 0,0 0-1 0 0,-1 0 0 0 0,1-1 0 0 0,-1 1 0 0 0,0 0 0 0 0,0-1 0 0 0,0 1 1 0 0,0-1-1 0 0,0 1 0 0 0,-1-1 0 0 0,1-5 0 0 0,2-5 2848 0 0,-1 2 614 0 0,-2-8-2796 0 0,0 14-401 0 0,0 4 19 0 0,-5-25 1864 0 0,2 19-427 0 0,-3 8-660 0 0,4 0-1588 0 0,1-1 439 0 0,0 2-93 0 0,1-1 0 0 0,-1 0-1 0 0,0 1 1 0 0,0-1 0 0 0,1 0 0 0 0,-1 0 0 0 0,0 0 0 0 0,0 1 0 0 0,0-1 0 0 0,-1 1-1 0 0,-4 5 82 0 0,2 0 12 0 0,0 1 0 0 0,0 0 1 0 0,1 0-1 0 0,0 0 0 0 0,-2 12 1 0 0,3-11 23 0 0,-1 1 0 0 0,0-1 0 0 0,-1 1 0 0 0,-4 8 0 0 0,-4 5 84 0 0,11-20-120 0 0,1-3 0 0 0,-5 10 71 0 0,0-1-8 0 0,4-11 557 0 0,9-12-5 0 0,2 6-527 0 0,0 1 0 0 0,13-7-1 0 0,-10 8-112 0 0,-9 5-65 0 0,0 0 1 0 0,-1 0-1 0 0,1 1 1 0 0,0-1-1 0 0,0 1 0 0 0,0-1 1 0 0,0 1-1 0 0,0 1 1 0 0,0-1-1 0 0,0 0 0 0 0,0 1 1 0 0,0 0-1 0 0,0 0 1 0 0,-1 0-1 0 0,1 0 1 0 0,0 1-1 0 0,-1-1 0 0 0,1 1 1 0 0,-1 0-1 0 0,1 0 1 0 0,4 4-1 0 0,10 8 79 0 0,-15-12-75 0 0,1 0-1 0 0,-1 0 0 0 0,0 1 1 0 0,0-1-1 0 0,0 1 0 0 0,0 0 1 0 0,0 0-1 0 0,0 0 0 0 0,-1 1 1 0 0,0-1-1 0 0,1 0 0 0 0,-1 1 1 0 0,2 5-1 0 0,1 6 82 0 0,0 0-1 0 0,-1 0 0 0 0,-1 0 1 0 0,3 25-1 0 0,0 88 251 0 0,-6-124-337 0 0,-1 1 0 0 0,1 0-1 0 0,-1-1 1 0 0,1 1-1 0 0,-1-1 1 0 0,-1 1 0 0 0,1-1-1 0 0,-1 0 1 0 0,1 1 0 0 0,-5 6-1 0 0,-2 2 29 0 0,-17 23-1 0 0,18-26-20 0 0,-2 0 1 0 0,1 0-1 0 0,-1-1 0 0 0,-1 0 0 0 0,0-1 0 0 0,0 0 1 0 0,0-1-1 0 0,-1 0 0 0 0,0 0 0 0 0,-1-1 1 0 0,-12 5-1 0 0,9-6-3 0 0,14-4-14 0 0,0-1 0 0 0,0 0 0 0 0,1 1-1 0 0,-1-1 1 0 0,0 0 0 0 0,0 0 0 0 0,0 0 0 0 0,0 0 0 0 0,1 1 0 0 0,-1-1-1 0 0,0 0 1 0 0,0 0 0 0 0,0 0 0 0 0,1-1 0 0 0,-1 1 0 0 0,0 0-1 0 0,-1 0 1 0 0,-11-3 2 0 0,3 0-4 0 0,3-2 0 0 0,1-1 11 0 0,7 3 31 0 0,7-4-31 0 0,3 2-11 0 0,7-2 16 0 0,-9 5 11 0 0,3 0-17 0 0,-2 1 24 0 0,0 1 0 0 0,0 1-1 0 0,0 0 1 0 0,0 0 0 0 0,0 1-1 0 0,0 0 1 0 0,10 4 0 0 0,-1-1 82 0 0,-14-3-79 0 0,1-1 0 0 0,-1 1 0 0 0,0 0 0 0 0,0 0 0 0 0,0 1 0 0 0,0 0 0 0 0,0-1 0 0 0,0 2 0 0 0,-1-1 0 0 0,0 0 0 0 0,1 1 0 0 0,3 5 0 0 0,38 34 331 0 0,-4 4-96 0 0,-33-40-192 0 0,1-3 16 0 0,-9-3 0 0 0,-1-1-5 0 0,0 0-22 0 0,1-2-16 0 0,0 1-77 0 0,0-1 1 0 0,0 1-1 0 0,0 0 0 0 0,-1-1 0 0 0,1 1 0 0 0,-1-1 0 0 0,1 1 0 0 0,-1-1 0 0 0,1 1 0 0 0,-1-1 0 0 0,0 1 0 0 0,0-1 0 0 0,0 0 0 0 0,0 1 0 0 0,0-3 0 0 0,-1 0-516 0 0,0 0 0 0 0,0 0 1 0 0,0 1-1 0 0,-1-1 0 0 0,-3-6 0 0 0,-3-5-1115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3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100 155 6967 0 0,'0'0'316'0'0,"0"0"-2"0"0,0 0-113 0 0,0 0 279 0 0,0 0 140 0 0,0 0 27 0 0,0 0-61 0 0,0 0-284 0 0,0 0-129 0 0,0 0-21 0 0,0 0-20 0 0,0 0-52 0 0,0-3-5 0 0,0 1-16 0 0,0-1 0 0 0,0 0 0 0 0,1 1 0 0 0,-1-1-1 0 0,1 1 1 0 0,0-1 0 0 0,-1 1 0 0 0,1 0 0 0 0,0-1 0 0 0,1 1 0 0 0,-1 0 0 0 0,2-3 0 0 0,19-26 1686 0 0,-21 30-1716 0 0,7-9 697 0 0,-6 9-562 0 0,0-1 1 0 0,-1-1-1 0 0,1 1 0 0 0,-1 0 1 0 0,1 0-1 0 0,-1-1 1 0 0,2-3-1 0 0,-1 2 104 0 0,0 0 1 0 0,1 0-1 0 0,-1 0 1 0 0,7-6-1 0 0,-8 8-357 0 0,1 1 197 0 0,7-5-2 0 0,1 0-42 0 0,-1 1 2 0 0,-7 4 0 0 0,-2 1 4 0 0,2-3 62 0 0,0-1-261 0 0,-7 10 2252 0 0,2-4-2116 0 0,-10 14 72 0 0,-5 13 232 0 0,14-22-162 0 0,0 0-1 0 0,0 0 1 0 0,-8 9 0 0 0,-1-2 67 0 0,4-5-67 0 0,1 1 0 0 0,0 0-1 0 0,0 0 1 0 0,1 0 0 0 0,0 1-1 0 0,1 0 1 0 0,0 1 0 0 0,1-1-1 0 0,0 1 1 0 0,-6 23-1 0 0,5-14 41 0 0,4-14-171 0 0,0 0 1 0 0,0 1 0 0 0,1-1-1 0 0,0 1 1 0 0,0 8-1 0 0,-4 44 273 0 0,4-57-261 0 0,1 0 0 0 0,-1-1 0 0 0,1 1-1 0 0,-1-1 1 0 0,0 1 0 0 0,0-1 0 0 0,0 0 0 0 0,-3 5-1 0 0,-1 4 138 0 0,0 2-117 0 0,2 0-1 0 0,-1 1 1 0 0,2 0 0 0 0,0-1 0 0 0,0 16-1 0 0,1-15-3 0 0,1 4-27 0 0,4 7 36 0 0,-1 5 9 0 0,0-18-54 0 0,0-5-7 0 0,10 8-5 0 0,-12-12 2 0 0,1 0 0 0 0,0-1 0 0 0,-1 1 0 0 0,1-1 0 0 0,0 1 0 0 0,1-1 0 0 0,-1 0 0 0 0,0 0 0 0 0,0 0 0 0 0,4 2 0 0 0,0 0 0 0 0,6 2 0 0 0,-7-6 0 0 0,1 1 0 0 0,0-1 0 0 0,0 0 0 0 0,0 0 0 0 0,0-1 0 0 0,9-1 0 0 0,-12 1-3 0 0,0 1 0 0 0,0-1-1 0 0,0 0 1 0 0,-1 1 0 0 0,1-1 0 0 0,0 0-1 0 0,0-1 1 0 0,-1 1 0 0 0,4-3-1 0 0,3 0-23 0 0,9-4 13 0 0,-15 5 14 0 0,-1 0 2 0 0,65-58-2 0 0,-52 48 2 0 0,-11 9-4 0 0,0 1-1 0 0,0-1 1 0 0,0 0-1 0 0,3-5 0 0 0,6-9-45 0 0,-2-1 0 0 0,11-23 0 0 0,-18 34 40 0 0,0-1-1 0 0,0 1 0 0 0,-1-1 0 0 0,-1 1 0 0 0,3-17 0 0 0,-1 6 17 0 0,-3 14 0 0 0,0 0 1 0 0,0 0-1 0 0,-1-1 1 0 0,0 1-1 0 0,0 0 1 0 0,0 0-1 0 0,0-1 0 0 0,-1 1 1 0 0,0 0-1 0 0,0 0 1 0 0,0 0-1 0 0,-4-8 0 0 0,1 2 31 0 0,-1 1 0 0 0,0 0 0 0 0,-1 0 0 0 0,0 0-1 0 0,-1 1 1 0 0,-10-11 0 0 0,-14-21 260 0 0,29 38-288 0 0,0 0 1 0 0,-1 0-1 0 0,1 0 0 0 0,-1 0 1 0 0,0 1-1 0 0,0-1 0 0 0,0 1 0 0 0,-1 0 1 0 0,1-1-1 0 0,-7-2 0 0 0,-1 1-57 0 0,-1-1-1 0 0,-12-2 0 0 0,13 4-46 0 0,9 3 21 0 0,2 0-36 0 0,-2-1-11 0 0,-6 1-4479 0 0,9 8-1212 0 0,0-6-6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3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9 136 12463 0 0,'0'0'572'0'0,"0"0"-10"0"0,1-2-365 0 0,2-4-60 0 0,-2 4 127 0 0,0-1 0 0 0,0 1 0 0 0,0-1 0 0 0,0 0-1 0 0,-1 1 1 0 0,1-1 0 0 0,-1 0 0 0 0,1 0 0 0 0,-1 1-1 0 0,0-5 1 0 0,-8-31 1392 0 0,1 7-1644 0 0,7 30-193 0 0,-4-23-2246 0 0,4 24 1805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3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48 135 3223 0 0,'0'0'143'0'0,"0"-2"-3"0"0,0-5 1483 0 0,-1 0 0 0 0,0 1-1 0 0,-1-1 1 0 0,-4-12 0 0 0,-2-14 570 0 0,7 31-2134 0 0,1 1 0 0 0,-1-1 0 0 0,1 0 0 0 0,-1 0 0 0 0,0 1 0 0 0,0-1 0 0 0,0 1 0 0 0,-1-3 0 0 0,-3-3 216 0 0,3 4-212 0 0,-1-4 1609 0 0,-1-4 3801 0 0,-2 2-4834 0 0,6 10-576 0 0,0-1 0 0 0,-1 0 1 0 0,1 1-1 0 0,0-1 1 0 0,0 1-1 0 0,0-1 0 0 0,0 1 1 0 0,0-1-1 0 0,0 0 0 0 0,0 1 1 0 0,0-1-1 0 0,0 1 0 0 0,0-1 1 0 0,0 1-1 0 0,0-1 1 0 0,0 1-1 0 0,1-1 0 0 0,-1 0 1 0 0,0 1-1 0 0,0-1 0 0 0,0 1 1 0 0,0-1-1 0 0,1 0 0 0 0,-1 1 1 0 0,6 18-53 0 0,-2 0 1 0 0,0 0 0 0 0,1 28-1 0 0,0-5-4 0 0,-2 9 69 0 0,-3-38-26 0 0,1 1 0 0 0,4 25 1 0 0,26 75 277 0 0,-30-109-316 0 0,0 0 0 0 0,0 0 0 0 0,-1 0 0 0 0,0 9-1 0 0,0-10 5 0 0,0 0 0 0 0,0 1 0 0 0,1-1 0 0 0,-1 0 0 0 0,1 0 0 0 0,2 9-1 0 0,1-7 38 0 0,-3-4-40 0 0,0 0 1 0 0,1 0-1 0 0,-2 1 0 0 0,1-1 0 0 0,0 0 0 0 0,0 0 0 0 0,-1 1 0 0 0,1 4 0 0 0,1 2-14 0 0,4 15 13 0 0,-6-21 30 0 0,-4 6-31 0 0,-4 6-11 0 0,5-12 0 0 0,-11 21 0 0 0,10-15 11 0 0,3-7 42 0 0,1-2-16 0 0,0 0-111 0 0,0 0-49 0 0,0 0-6 0 0,0 0-106 0 0,0 0-422 0 0,-4-11-2416 0 0,0 0-4561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3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5759 0 0,'0'0'264'0'0,"0"0"-8"0"0,0 0-70 0 0,0 0 302 0 0,0 0 153 0 0,0 0 30 0 0,0 0-51 0 0,0 0-246 0 0,0 0-107 0 0,0 0-19 0 0,0 0-20 0 0,0 0-56 0 0,0 0-20 0 0,0 0-7 0 0,0 0-1 0 0,0 0 0 0 0,0 0 0 0 0,0 0 0 0 0,0 0 36 0 0,0 0 152 0 0,0 0 70 0 0,0 0 12 0 0,0 0 8 0 0,0 0 23 0 0,0 0 16 0 0,0 0 3 0 0,0 0-22 0 0,0 0-96 0 0,0 0-39 0 0,0 0-10 0 0,0 0-10 0 0,0 0-40 0 0,0 0-21 0 0,0 0-2 0 0,0 0-10 0 0,0 0-48 0 0,2 0-26 0 0,2 0-608 0 0,-3 0 641 0 0,0 0 1 0 0,0 0-1 0 0,0 0 0 0 0,0 0 1 0 0,0 1-1 0 0,0-1 1 0 0,0 0-1 0 0,0 0 0 0 0,0 1 1 0 0,0-1-1 0 0,0 0 1 0 0,0 1-1 0 0,0-1 1 0 0,0 1-1 0 0,-1-1 0 0 0,1 1 1 0 0,0 0-1 0 0,0-1 1 0 0,0 1-1 0 0,-1 0 0 0 0,1-1 1 0 0,1 3-1 0 0,-1-2-77 0 0,2 13 448 0 0,-2-3-433 0 0,-1 7-39 0 0,-1-15-72 0 0,-1 5 67 0 0,-9 80 675 0 0,8-64-579 0 0,1-11-132 0 0,1 0 0 0 0,1 14 0 0 0,-2-18-31 0 0,2-6 0 0 0,-1 0 0 0 0,1 0 0 0 0,0 0 0 0 0,0 0 0 0 0,0 0 0 0 0,0 0 0 0 0,0 0 0 0 0,2 3 0 0 0,1 26 5 0 0,-1-10 94 0 0,1 1 1 0 0,8 25 0 0 0,-10-43-44 0 0,1 1 1 0 0,0-1-1 0 0,0 0 0 0 0,0 0 0 0 0,6 8 1 0 0,14 27 101 0 0,-3-5-158 0 0,-18-33 0 0 0,0 0 0 0 0,1 1 0 0 0,-1-1 0 0 0,0 0 0 0 0,1 0 0 0 0,0-1 0 0 0,-1 1 0 0 0,1 0 0 0 0,0 0 0 0 0,3 1 0 0 0,2 3 0 0 0,13 12 0 0 0,-10-10 0 0 0,-2-1 0 0 0,-4-6 0 0 0,11 7 0 0 0,-10-8 0 0 0,-2-1 0 0 0,1 2 0 0 0,15-4 0 0 0,-14 3 0 0 0,-1-1 0 0 0,1 0 0 0 0,-1-1 0 0 0,1 1 0 0 0,-1-1 0 0 0,1 0 0 0 0,-1 0 0 0 0,0 0 0 0 0,0-1 0 0 0,0 1 0 0 0,0-1 0 0 0,5-5 0 0 0,3-2 0 0 0,8-6 0 0 0,-18 15 0 0 0,0 0 0 0 0,-1 0 0 0 0,1 0 0 0 0,-1-1 0 0 0,1 1 0 0 0,-1 0 0 0 0,1-1 0 0 0,-1 1 0 0 0,0-1 0 0 0,0 1 0 0 0,0-1 0 0 0,0 0 0 0 0,0 1 0 0 0,1-4 0 0 0,2-2 0 0 0,2-1 8 0 0,0-2 26 0 0,-2-16-12 0 0,-2 13 67 0 0,-1 0 0 0 0,0 0 0 0 0,-1 0-1 0 0,0 0 1 0 0,-1 0 0 0 0,0 0 0 0 0,-1 0 0 0 0,-1 0-1 0 0,-6-18 1 0 0,0 4 143 0 0,-22-42 0 0 0,24 58-202 0 0,1 0-1 0 0,-2 0 0 0 0,1 1 1 0 0,-1 0-1 0 0,-1 0 0 0 0,-11-9 0 0 0,13 12-21 0 0,-14-11 57 0 0,0 0 0 0 0,-39-24 0 0 0,22 20-65 0 0,30 18 0 0 0,3-2-16 0 0,4 5-64 0 0,-1 0-240 0 0,-1-1 201 0 0,2 3-10339 0 0,3 10 4355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3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4143 0 0,'0'0'319'0'0,"0"0"192"0"0,0 0 1586 0 0,0 0 719 0 0,0 0 140 0 0,0 0-287 0 0,0 0-1307 0 0,1-2-577 0 0,2-5-118 0 0,-2 5-67 0 0,1-11 160 0 0,-2 11-671 0 0,2-7 87 0 0,-1 1-1 0 0,0 0 1 0 0,-1-17 0 0 0,0 23-208 0 0,1 0 74 0 0,0-7 22 0 0,-1 7 14 0 0,1-9 372 0 0,-1 3-303 0 0,-1-3 58 0 0,1 9-6701 0 0,0 2 72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4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 10135 0 0,'0'0'464'0'0,"0"0"-9"0"0,0 0-3 0 0,0 0 1080 0 0,0 0 504 0 0,0 0 99 0 0,-2 0-231 0 0,-14-2-612 0 0,15 2-964 0 0,-1 0-62 0 0,1-1-231 0 0,1 1-33 0 0,0-1 0 0 0,-1 1 0 0 0,1-1 1 0 0,-1 1-1 0 0,1 0 0 0 0,-1 0 0 0 0,1-1 0 0 0,-1 1 0 0 0,1 0 0 0 0,-1 0 0 0 0,1 0 0 0 0,-1 0 0 0 0,1-1 0 0 0,-1 1 0 0 0,1 0 0 0 0,-1 0 0 0 0,1 0 0 0 0,-1 0 0 0 0,0 0 0 0 0,1 0 0 0 0,-1 0 0 0 0,1 1 0 0 0,-1-1 0 0 0,1 0 0 0 0,-2 0 0 0 0,0 1-44 0 0,-1 0-1 0 0,0 0 0 0 0,0 0 1 0 0,0 0-1 0 0,0 0 1 0 0,1 0-1 0 0,-1 1 1 0 0,1-1-1 0 0,-1 1 0 0 0,1 0 1 0 0,-4 3-1 0 0,-25 27-349 0 0,22-22 314 0 0,-15 19-21 0 0,24-29 101 0 0,0 0 1 0 0,0 0-1 0 0,0 0 0 0 0,0 0 1 0 0,1 0-1 0 0,-1 0 0 0 0,0 0 1 0 0,0 0-1 0 0,0 0 0 0 0,0 0 0 0 0,0 0 1 0 0,0 0-1 0 0,0 0 0 0 0,0 0 1 0 0,1 0-1 0 0,-1 0 0 0 0,0 1 0 0 0,0-1 1 0 0,0 0-1 0 0,0 0 0 0 0,0 0 1 0 0,0 0-1 0 0,0 0 0 0 0,0 0 0 0 0,0 0 1 0 0,0 0-1 0 0,0 0 0 0 0,0 1 1 0 0,0-1-1 0 0,0 0 0 0 0,1 0 0 0 0,-1 0 1 0 0,0 0-1 0 0,0 0 0 0 0,0 0 1 0 0,0 0-1 0 0,0 0 0 0 0,0 1 0 0 0,0-1 1 0 0,0 0-1 0 0,0 0 0 0 0,0 0 1 0 0,0 0-1 0 0,-1 0 0 0 0,1 0 0 0 0,0 0 1 0 0,0 1-1 0 0,0-1 0 0 0,0 0 1 0 0,0 0-1 0 0,0 0 0 0 0,0 0 1 0 0,0 0-1 0 0,0 0 0 0 0,0 0 0 0 0,0 0 1 0 0,0 0-1 0 0,0 0 0 0 0,0 0 1 0 0,-1 1-1 0 0,1-1 0 0 0,0 0 0 0 0,0 0 1 0 0,0 0-1 0 0,15-5 325 0 0,20-10 149 0 0,-26 11-474 0 0,0 0 1 0 0,0 1-1 0 0,0 0 0 0 0,0 0 1 0 0,16-1-1 0 0,-4 1 70 0 0,30 1 1 0 0,-47 2-47 0 0,0 0 0 0 0,-1 1 0 0 0,1-1 1 0 0,-1 1-1 0 0,1 0 0 0 0,-1 0 0 0 0,1 0 0 0 0,-1 1 1 0 0,1-1-1 0 0,-1 1 0 0 0,0 0 0 0 0,0-1 0 0 0,0 2 1 0 0,0-1-1 0 0,3 3 0 0 0,2 3-3 0 0,-1 0-1 0 0,1 1 1 0 0,7 12-1 0 0,-11-16-4 0 0,-1 0 37 0 0,0 0 1 0 0,0 0 0 0 0,-1 0 0 0 0,0 0 0 0 0,0 0 0 0 0,0 0 0 0 0,0 1 0 0 0,-1-1 0 0 0,0 1 0 0 0,0-1-1 0 0,0 1 1 0 0,-1 0 0 0 0,0-1 0 0 0,0 1 0 0 0,0-1 0 0 0,-1 1 0 0 0,0 0 0 0 0,0-1 0 0 0,-3 8 0 0 0,-3 7-13 0 0,0-1 0 0 0,-2-1 0 0 0,-20 34 0 0 0,21-38-43 0 0,2-5 0 0 0,-1 0 0 0 0,0-1 1 0 0,-1 0-1 0 0,1 0 0 0 0,-1 0 0 0 0,-10 6 0 0 0,-10 11 52 0 0,17-16-24 0 0,0-1 0 0 0,-1 0 0 0 0,1-1-1 0 0,-22 10 1 0 0,10-6-12 0 0,17-7-11 0 0,5-3-2 0 0,0 0-1 0 0,0-1 1 0 0,0 1 0 0 0,0 0 0 0 0,0-1-1 0 0,0 0 1 0 0,0 1 0 0 0,-1-1 0 0 0,1 1 0 0 0,0-1-1 0 0,-2 0 1 0 0,-2 0 3 0 0,1 0 1 0 0,0-1-1 0 0,-1 1 0 0 0,1-1 1 0 0,-8-3-1 0 0,5 2 53 0 0,6 2 7 0 0,14 5 104 0 0,25 13 49 0 0,26 10 96 0 0,-56-25-247 0 0,0 0 0 0 0,1-1-1 0 0,-1 0 1 0 0,1-1 0 0 0,15 1 0 0 0,13-2 194 0 0,-12 1 447 0 0,34-3 0 0 0,-57 1-520 0 0,-2 1-77 0 0,0 0-30 0 0,0 0-9 0 0,0 0-2 0 0,0 0-6 0 0,0 0-22 0 0,0-2-91 0 0,-1 1 34 0 0,1-1 1 0 0,-1 1 0 0 0,1-1 0 0 0,-1 1-1 0 0,0-1 1 0 0,1 1 0 0 0,-1 0 0 0 0,0-1-1 0 0,0 1 1 0 0,0 0 0 0 0,0-1-1 0 0,0 1 1 0 0,0 0 0 0 0,-1 0 0 0 0,1 0-1 0 0,-2-1 1 0 0,-12-7-1892 0 0,-1 4-5443 0 0,0 1-88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2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139 221 4607 0 0,'0'0'208'0'0,"0"0"187"0"0,1-1 657 0 0,16-28 2741 0 0,8-35-2979 0 0,-22 57-795 0 0,3-7-77 0 0,-1-1 0 0 0,0 0 1 0 0,-1 0-1 0 0,-1 0 1 0 0,3-28-1 0 0,-6 41 175 0 0,0 2 117 0 0,0 0 48 0 0,0 0 8 0 0,0 0 66 0 0,0 0 258 0 0,0 0 112 0 0,0 0 18 0 0,0 0-8 0 0,0 0-62 0 0,0 0-30 0 0,0 0-4 0 0,0 0-42 0 0,0 0-182 0 0,0 0-86 0 0,0 0-11 0 0,0 0-20 0 0,0 0-62 0 0,-18 0 1412 0 0,17 0-1498 0 0,1 0-6 0 0,0 0-1 0 0,0 0 0 0 0,-1 2 11 0 0,-5 11 118 0 0,1 1 0 0 0,0 0 0 0 0,1 0 0 0 0,-3 17 0 0 0,5-22-121 0 0,-13 83 448 0 0,1-21-369 0 0,-16 60 139 0 0,-34 150 633 0 0,48-207-703 0 0,11-54-122 0 0,3-14 19 0 0,1 1-1 0 0,-1-1 1 0 0,1 1 0 0 0,0-1 0 0 0,1 1 0 0 0,-1 7 0 0 0,-7-39-6617 0 0,4 15 4612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4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80 919 0 0,'0'0'163'0'0,"0"0"348"0"0,0 0 155 0 0,0 0 34 0 0,0 0-38 0 0,0 0-181 0 0,0 0-81 0 0,0 0-15 0 0,1-2 15 0 0,-1-2-1101 0 0,3-6 9164 0 0,-2 7-7394 0 0,-1 1-620 0 0,0 2-1 0 0,1-2-138 0 0,0 0 0 0 0,0 0 0 0 0,0 0 0 0 0,-1 0 0 0 0,1 0 0 0 0,0-1 0 0 0,-1-2 0 0 0,1 3-70 0 0,-1 2-66 0 0,0 0-29 0 0,0 0-8 0 0,0 0-6 0 0,0 0-23 0 0,5-8 1573 0 0,-10 18-1397 0 0,0 1 0 0 0,0-1 0 0 0,-14 18 0 0 0,14-22-128 0 0,0 0-1 0 0,1 0 1 0 0,-3 8 0 0 0,-8 11 108 0 0,-9 15 91 0 0,17-28-309 0 0,0 1-47 0 0,5-9-1 0 0,-2 16 17 0 0,2-10 18 0 0,-9 28 345 0 0,-7 58-1 0 0,15-83-268 0 0,2-11-85 0 0,1 1 1 0 0,-1 0-1 0 0,1 0 0 0 0,-1 0 1 0 0,1 0-1 0 0,0 0 1 0 0,1 3-1 0 0,1 27 256 0 0,-1-31-176 0 0,0 0-7 0 0,-1-1-91 0 0,2 5 50 0 0,0 0-1 0 0,0 0 1 0 0,-1 0 0 0 0,2 9-1 0 0,-3 23-44 0 0,-2-12-11 0 0,2-22 0 0 0,1 20 0 0 0,2 1 0 0 0,2-13 0 0 0,1-2 13 0 0,-2-4 39 0 0,12 14 72 0 0,-9-12-100 0 0,2 2-13 0 0,0-1-11 0 0,-2-2 11 0 0,-3-5 31 0 0,13 4-27 0 0,-14-5-7 0 0,-1-1 51 0 0,0 0-5 0 0,4 1-40 0 0,-4-1-7 0 0,1 0 1 0 0,-1 0-1 0 0,1 0 0 0 0,-1-1 0 0 0,1 1 1 0 0,-1-1-1 0 0,1 1 0 0 0,-1-1 0 0 0,1 0 1 0 0,3-2-1 0 0,-2 3 14 0 0,0-1 1 0 0,9-8-12 0 0,-1 0-10 0 0,2-1 0 0 0,5-1 0 0 0,14-6 0 0 0,-23 12 0 0 0,-8 4 0 0 0,1-1 0 0 0,-1 0 0 0 0,0 0 0 0 0,1 0 0 0 0,-1 0 0 0 0,0 0 0 0 0,2-3 0 0 0,3-2 0 0 0,-3 5 0 0 0,12-12 0 0 0,-10 10 0 0 0,-3 1 0 0 0,0-1 0 0 0,0 1 0 0 0,0 0 0 0 0,0-1 0 0 0,3-6 0 0 0,2 0 21 0 0,-1-1 0 0 0,8-16 0 0 0,-13 23-20 0 0,0-2 17 0 0,0-1 0 0 0,-1 1 0 0 0,0 0 1 0 0,0 0-1 0 0,-1 0 0 0 0,1-1 0 0 0,-1 1 0 0 0,-2-11 0 0 0,1-6 24 0 0,1 8-3 0 0,0-1 0 0 0,-2 1 0 0 0,0 0 0 0 0,-1 0 0 0 0,0-1 0 0 0,-1 2 0 0 0,-1-1 0 0 0,-7-17 0 0 0,-3 1-9 0 0,7 10 4 0 0,-2 2 1 0 0,0-1 0 0 0,-1 1 0 0 0,-20-25 0 0 0,15 24-14 0 0,11 13-2 0 0,-1-1 1 0 0,0 1-1 0 0,-1 0 0 0 0,1 1 0 0 0,-1 0 1 0 0,0 0-1 0 0,-1 0 0 0 0,0 1 0 0 0,-13-7 0 0 0,17 9-13 0 0,-21-13 74 0 0,24 16-109 0 0,1-1 0 0 0,0 1-1 0 0,-1 0 1 0 0,1-1 0 0 0,-1 1 0 0 0,1 0 0 0 0,-1 0 0 0 0,1-1 0 0 0,-1 1 0 0 0,1 0-1 0 0,-1 0 1 0 0,1 0 0 0 0,-1 0 0 0 0,1 0 0 0 0,-1 0 0 0 0,1-1 0 0 0,-1 1 0 0 0,1 0 0 0 0,-1 1-1 0 0,1-1 1 0 0,-1 0 0 0 0,1 0 0 0 0,-1 0 0 0 0,1 0 0 0 0,-1 0 0 0 0,1 0 0 0 0,-1 1 0 0 0,1-1-1 0 0,-1 0 1 0 0,1 0 0 0 0,0 1 0 0 0,-1-1 0 0 0,1 0 0 0 0,-1 1 0 0 0,1-1 0 0 0,0 0-1 0 0,-1 1 1 0 0,1-1 0 0 0,0 0 0 0 0,-1 1 0 0 0,1-1 0 0 0,0 1 0 0 0,0-1 0 0 0,-1 1 0 0 0,1-1-1 0 0,0 1 1 0 0,0-1 0 0 0,0 1 0 0 0,0-1 0 0 0,-1 1 0 0 0,1-1 0 0 0,0 2 0 0 0,0 0-254 0 0,-1 0 1 0 0,1 0 0 0 0,0 0 0 0 0,0 0-1 0 0,0 0 1 0 0,0 0 0 0 0,0 0-1 0 0,0 0 1 0 0,0 0 0 0 0,1 0 0 0 0,-1-1-1 0 0,1 1 1 0 0,-1 0 0 0 0,3 3 0 0 0,15 17-6646 0 0,-6-12 1126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4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53 125 11255 0 0,'0'0'515'0'0,"0"0"-7"0"0,0 0-224 0 0,0 0 267 0 0,0 0 154 0 0,0 0 30 0 0,-6-9 878 0 0,2 3-1351 0 0,0 1 0 0 0,0-1-1 0 0,0 0 1 0 0,1 0 0 0 0,0 0 0 0 0,0 0 0 0 0,1-1 0 0 0,0 1 0 0 0,-2-9-1 0 0,3 12-155 0 0,1 1 355 0 0,-1 0-14 0 0,-6-28 1153 0 0,7 29-1527 0 0,-4-6 39 0 0,3 6-5325 0 0,1 1-910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4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2303 0 0,'0'0'588'0'0,"0"0"1631"0"0,0 0 717 0 0,0 0 140 0 0,0 0-297 0 0,0 0-1354 0 0,0 0-596 0 0,0 0-117 0 0,0 0-92 0 0,0 0-272 0 0,0 0-116 0 0,0 0-28 0 0,0 0-17 0 0,0 0-58 0 0,1-2-29 0 0,-1 2-80 0 0,0-1-1 0 0,0 1 1 0 0,0 0-1 0 0,0 0 1 0 0,0-1-1 0 0,0 1 1 0 0,1 0-1 0 0,-1 0 1 0 0,0-1-1 0 0,0 1 0 0 0,0 0 1 0 0,0 0-1 0 0,1-1 1 0 0,-1 1-1 0 0,0 0 1 0 0,0 0-1 0 0,0-1 1 0 0,1 1-1 0 0,-1 0 1 0 0,0 0-1 0 0,0 0 1 0 0,1 0-1 0 0,-1 0 1 0 0,0-1-1 0 0,0 1 1 0 0,1 0-1 0 0,-1 0 1 0 0,0 0-1 0 0,1 0 1 0 0,4 7 1347 0 0,4 26 1831 0 0,-5-16-2236 0 0,1 2-962 0 0,0 0 0 0 0,-2-1 0 0 0,3 32 0 0 0,-5-47 0 0 0,-1-1 0 0 0,0 1 0 0 0,0-1 0 0 0,0 0 0 0 0,-1 1 0 0 0,1-1 0 0 0,-1 3 0 0 0,-3 27 0 0 0,3-23 11 0 0,1-7 42 0 0,0-2 11 0 0,0-2-11 0 0,-4-4-31 0 0,4 4-15 0 0,-1 0 1 0 0,0 1 0 0 0,0-1-1 0 0,1 0 1 0 0,-1 0 0 0 0,1 0-1 0 0,0 1 1 0 0,-1-1-1 0 0,1 0 1 0 0,0 0 0 0 0,0 0-1 0 0,0 0 1 0 0,1-3-1 0 0,7-6 6 0 0,-3 10-9 0 0,-4 1 1 0 0,3-1 1 0 0,1-1 0 0 0,-1 1 0 0 0,0 1-1 0 0,1-1 1 0 0,-1 1 0 0 0,1-1 0 0 0,-1 1 0 0 0,6 1 0 0 0,8 1-6 0 0,-14 1 0 0 0,0 0 0 0 0,19 11 0 0 0,-18-10 0 0 0,1-1 0 0 0,1 1 0 0 0,-1-1 0 0 0,0 0 0 0 0,1 0 0 0 0,-1-1 0 0 0,14 3 0 0 0,-12-3 14 0 0,-1 0 0 0 0,0 1-1 0 0,1 0 1 0 0,-1 0 0 0 0,-1 1 0 0 0,1-1-1 0 0,0 1 1 0 0,-1 1 0 0 0,9 7-1 0 0,-9-9-2 0 0,-5-2-3 0 0,1 0 1 0 0,0 0-1 0 0,0 0 0 0 0,-1 0 0 0 0,1 1 1 0 0,0-1-1 0 0,-1 0 0 0 0,1 1 0 0 0,-1-1 1 0 0,2 3-1 0 0,3 4-2 0 0,1 0-1 0 0,-2 1 1 0 0,1 0 0 0 0,-1 0 0 0 0,-1 0 0 0 0,1 1-1 0 0,-2 0 1 0 0,1 0 0 0 0,-1 0 0 0 0,-1 0 0 0 0,0 0-1 0 0,0 0 1 0 0,0 12 0 0 0,-3-7-4 0 0,0 1 0 0 0,-1 0-1 0 0,-1-1 1 0 0,0 0 0 0 0,-9 24 0 0 0,12-36-1 0 0,-2 1 17 0 0,0 1 0 0 0,0 0-1 0 0,0-1 1 0 0,-1 1 0 0 0,1-1 0 0 0,-1 0-1 0 0,0 0 1 0 0,0 0 0 0 0,-1 0 0 0 0,1-1-1 0 0,-1 1 1 0 0,0-1 0 0 0,0 0 0 0 0,0 0 0 0 0,0 0-1 0 0,-8 3 1 0 0,5-2-14 0 0,1-1 0 0 0,-1-1 0 0 0,0 0 0 0 0,0 0 0 0 0,-1 0 0 0 0,1-1 1 0 0,0 0-1 0 0,-1 0 0 0 0,1 0 0 0 0,-13-2 0 0 0,-62-10-240 0 0,71 9 231 0 0,1-1 0 0 0,-1 0 0 0 0,1-1 0 0 0,0 0-1 0 0,-15-8 1 0 0,-7-9 53 0 0,31 21-108 0 0,1 0-12 0 0,0 0 0 0 0,1 14-808 0 0,0-12 527 0 0,3 9-1683 0 0,-4-11 88 0 0,0 0-3201 0 0,0 0-1365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4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2303 0 0,'0'0'102'0'0,"0"0"496"0"0,0 0 2006 0 0,0 0 880 0 0,0 0 179 0 0,0 0-415 0 0,0 0-1869 0 0,0 0-825 0 0,0 0-159 0 0,0 0-75 0 0,0 0-164 0 0,0 0-76 0 0,0 0-15 0 0,2-1-11 0 0,8-3-14 0 0,0 1 296 0 0,1-1 1 0 0,0 2-1 0 0,0-1 1 0 0,0 2 0 0 0,0-1-1 0 0,0 2 1 0 0,0-1 0 0 0,16 3-1 0 0,28-3 1153 0 0,57-6-461 0 0,-100 7-1013 0 0,-9 0-11 0 0,0 0 1 0 0,0 0 0 0 0,0 0-1 0 0,0-1 1 0 0,0 1 0 0 0,0-1-1 0 0,0 0 1 0 0,0 0 0 0 0,0 0-1 0 0,0 0 1 0 0,0 0 0 0 0,0-1-1 0 0,3-2 1 0 0,4-2-18 0 0,-9 5-57 0 0,-1 1-23 0 0,1-1 30 0 0,-1 0-1 0 0,0 1 1 0 0,1-1 0 0 0,-1 1-1 0 0,0-1 1 0 0,0 0-1 0 0,0 1 1 0 0,1-1 0 0 0,-1 0-1 0 0,0 0 1 0 0,0 1 0 0 0,0-1-1 0 0,0 0 1 0 0,0 0-1 0 0,-13-12-3001 0 0,4 10-4431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2:2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4487 0 0,'0'0'99'0'0,"0"0"12"0"0,0 0 10 0 0,0 0 54 0 0,0 0 174 0 0,0 0 71 0 0,0 0 17 0 0,0 0-51 0 0,0 0-226 0 0,0 0-119 0 0,0 0-152 0 0,0 0-19 0 0,0 0 12 0 0,0 0 18 0 0,-9 8 1276 0 0,7-6-170 0 0,-7 8 1297 0 0,5-7 4804 0 0,15 7-7035 0 0,3 1-61 0 0,-9-10 14 0 0,-2-1-7 0 0,19 2 6 0 0,-20-2 42 0 0,1-1 17 0 0,0 1 43 0 0,0-1 0 0 0,0 1 1 0 0,0 0-1 0 0,0 0 0 0 0,0 0 1 0 0,0 0-1 0 0,0 1 0 0 0,0-1 1 0 0,0 1-1 0 0,4 1 0 0 0,-1 0-80 0 0,-3-2 6 0 0,-1 1 1 0 0,0 0-1 0 0,0 0 0 0 0,0 0 0 0 0,0 0 0 0 0,0 0 1 0 0,0 0-1 0 0,0 1 0 0 0,0-1 0 0 0,3 3 0 0 0,13 7 39 0 0,5-3 166 0 0,-21-7-182 0 0,0-1 10 0 0,61 1 707 0 0,-55 2-668 0 0,-1 1-67 0 0,19 1 226 0 0,12 5-70 0 0,-29-8-191 0 0,-2-1 3 0 0,5 1 5 0 0,-10-1-21 0 0,-1 0 45 0 0,24-4 465 0 0,-23 3-399 0 0,49 0 371 0 0,-34-1-438 0 0,-4 4-53 0 0,-10 0 0 0 0,-1-1 1 0 0,17 6 62 0 0,-1-3-62 0 0,-14-5 2 0 0,-1 0 6 0 0,4 2 44 0 0,-6-2-9 0 0,19 1 6 0 0,-7-2-50 0 0,6 0 31 0 0,-7 2 105 0 0,8 4-63 0 0,-11-3-14 0 0,2 0 79 0 0,31-1-63 0 0,-30-1-75 0 0,54-2 64 0 0,-61 2-64 0 0,14-2 0 0 0,-16 1 0 0 0,42-1 53 0 0,60-17 146 0 0,-65 17-134 0 0,-32 3-54 0 0,-4-1-10 0 0,-1 0 0 0 0,1 0 1 0 0,-1-1-1 0 0,1 1 1 0 0,-1-1-1 0 0,1 0 0 0 0,4-1 1 0 0,-1 0 28 0 0,-4 1-10 0 0,1 0 0 0 0,0 0 0 0 0,0 1 0 0 0,-1 0 0 0 0,1-1 0 0 0,7 2 0 0 0,1-1-9 0 0,1 0-11 0 0,3-3 10 0 0,-13 1 12 0 0,-1 1 0 0 0,15-2-12 0 0,3 1-10 0 0,-16 4 0 0 0,1-1 0 0 0,8 1 0 0 0,1 0 0 0 0,-1-1 0 0 0,1-3 0 0 0,7 0 0 0 0,-17 2 0 0 0,12-3 0 0 0,10-2 64 0 0,-12 3-52 0 0,5-2 59 0 0,18 6-18 0 0,-23-1-53 0 0,0 4 0 0 0,-1-1 0 0 0,-3 0 12 0 0,-7-3 36 0 0,5 0-24 0 0,-6-1-200 0 0,-2 0-972 0 0,0 0-396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1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10103 0 0,'0'0'464'0'0,"0"0"-9"0"0,0 0-180 0 0,0 0 334 0 0,1 3 178 0 0,2 5 39 0 0,-2-6-79 0 0,-1-2-359 0 0,0 0-159 0 0,1 2-33 0 0,1-1-136 0 0,9 14 146 0 0,-8-14-141 0 0,5-1-41 0 0,-4 0 19 0 0,6-1-21 0 0,36-2 956 0 0,-19 0 102 0 0,-26 3-1033 0 0,-1 0 0 0 0,1 0 1 0 0,0 0-1 0 0,-1 0 1 0 0,1 0-1 0 0,0 0 0 0 0,-1 0 1 0 0,1 0-1 0 0,-1 0 1 0 0,1 1-1 0 0,0-1 1 0 0,-1 0-1 0 0,1 0 0 0 0,-1 1 1 0 0,1-1-1 0 0,0 0 1 0 0,-1 1-1 0 0,1-1 0 0 0,0 1 1 0 0,1 0 126 0 0,6 2 94 0 0,1-1-1 0 0,0 0 0 0 0,-1-1 1 0 0,1 0-1 0 0,0 0 1 0 0,0-1-1 0 0,14-1 0 0 0,15 0 112 0 0,-13 1-320 0 0,0-1 0 0 0,0-1 0 0 0,0-2 1 0 0,44-11-1 0 0,-67 14-51 0 0,11-1 118 0 0,-1 0 1 0 0,23 0 0 0 0,15-2 422 0 0,-32 2-390 0 0,0 1-1 0 0,0 0 1 0 0,21 2 0 0 0,24 1 47 0 0,2 3-206 0 0,-47-2 25 0 0,-16-3-21 0 0,0 1 0 0 0,0-1-1 0 0,0 1 1 0 0,0-1 0 0 0,0 0 0 0 0,1 0 0 0 0,-1 0 0 0 0,0 0 0 0 0,2 0 0 0 0,11-4 79 0 0,0 2 0 0 0,-1 0 0 0 0,1 1 0 0 0,19 0 0 0 0,-26 1-37 0 0,1-1 0 0 0,-1 0 0 0 0,1 0 0 0 0,-1 0 0 0 0,10-4 0 0 0,-9 2-37 0 0,-1 1 0 0 0,0 1 0 0 0,1-1 0 0 0,16 1 0 0 0,-16 1 0 0 0,0-1 0 0 0,1 0 0 0 0,13-4 1 0 0,8 0 17 0 0,-19 3-27 0 0,1 1 0 0 0,-1 1 0 0 0,1 1 0 0 0,17 1 0 0 0,38 2 0 0 0,-47-1 0 0 0,33 8 0 0 0,-50-10 10 0 0,1 0 0 0 0,0-1 0 0 0,-1 0 0 0 0,1 1 1 0 0,0-1-1 0 0,4-1 0 0 0,22 1 7 0 0,-21 1-17 0 0,0 0 0 0 0,17-2 0 0 0,-23 1 0 0 0,1 0 0 0 0,-1-1 0 0 0,0 0 0 0 0,0 0 0 0 0,1 0 0 0 0,-1 0 0 0 0,0-1 0 0 0,7-3 0 0 0,-3-1 2 0 0,-3 3 4 0 0,-1 0-1 0 0,1 0 0 0 0,0 1 0 0 0,-1-1 0 0 0,1 1 0 0 0,0 0 0 0 0,1 0 0 0 0,-1 0 0 0 0,6 0 0 0 0,-2 0-1 0 0,0 0-1 0 0,0-1 0 0 0,9-4 1 0 0,-9 4-5 0 0,0 0 0 0 0,1 0 1 0 0,9-1-1 0 0,17-3-1 0 0,-17 4 6 0 0,1 0-1 0 0,-1 1 1 0 0,21 0-1 0 0,-9 1 8 0 0,0-1-1 0 0,0-2 1 0 0,46-12 0 0 0,-44 9-10 0 0,98-15-73 0 0,51-3 8 0 0,-33 2 64 0 0,-17 17 0 0 0,-103 5 0 0 0,12 0-1 0 0,95-6 282 0 0,-131 6-217 0 0,3-1 0 0 0,-5 1-33 0 0,-3 1-142 0 0,0 0-66 0 0,-3 0-1059 0 0,-14-3-4393 0 0,-8-3-1889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1:1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37 919 0 0,'2'-1'67'0'0,"2"0"438"0"0,0 0-1 0 0,-1-1 1 0 0,1 0 0 0 0,-1 1-1 0 0,0-1 1 0 0,1-1-1 0 0,-1 1 1 0 0,0 0 0 0 0,0-1-1 0 0,2-3 1 0 0,-3 5-7 0 0,-2 1-39 0 0,0-4-2813 0 0,1 0 6416 0 0,-1 3 4459 0 0,-2 7-3177 0 0,0-2-5456 0 0,-3 8 282 0 0,1 1-1 0 0,0 0 1 0 0,1 0-1 0 0,0 0 1 0 0,1 0-1 0 0,0 0 1 0 0,1 23-1 0 0,-1-7-78 0 0,2-26-38 0 0,0 1 0 0 0,2 19 99 0 0,1 0-1 0 0,1-1 0 0 0,0 1 1 0 0,11 27-1 0 0,-5-15 111 0 0,6 37-1 0 0,-14-57-238 0 0,-2 24-1 0 0,0-26-13 0 0,0-1 1 0 0,1 1 0 0 0,3 14-1 0 0,13 95 2 0 0,0 12 392 0 0,-12-78-286 0 0,-2-29-40 0 0,-2-7-8 0 0,2 0-1 0 0,6 26 0 0 0,2 3 1 0 0,7 62-1 0 0,-12-65-139 0 0,-3-11 63 0 0,-1 58 1 0 0,-2-15 7 0 0,1-34 17 0 0,-1-12 12 0 0,9 57 0 0 0,6 53 17 0 0,-10-82-39 0 0,-3-17 35 0 0,-6 80 0 0 0,-2-16 2 0 0,7-37 24 0 0,13 99 0 0 0,-8-97-38 0 0,2 6 24 0 0,4 55-72 0 0,-3-23 96 0 0,-5-60 142 0 0,-3 67 1 0 0,0-15-22 0 0,1 142-199 0 0,-5-143 27 0 0,-10 140 74 0 0,-13-97-30 0 0,16-98-52 0 0,1 0 0 0 0,-3 87 0 0 0,12-132-19 0 0,-1 59 0 0 0,3 1 0 0 0,12 73 0 0 0,29 148 0 0 0,-32-132 0 0 0,-8-87-76 0 0,5 95-72 0 0,-1-62 76 0 0,0-25 72 0 0,3 18 0 0 0,13 9-37 0 0,1 10-6 0 0,-11 3-3 0 0,-7-52 28 0 0,8 105 18 0 0,1-14 0 0 0,-13-127 0 0 0,11 42 0 0 0,1 11 0 0 0,5 33 0 0 0,-4-34 0 0 0,-14-64 0 0 0,-1 0 0 0 0,0 0 0 0 0,0-1 0 0 0,-3 13 0 0 0,0 18 0 0 0,-2 68-2 0 0,1-63 8 0 0,3 47 1 0 0,11-21 110 0 0,-7-46-101 0 0,11 45-1 0 0,-8-47-4 0 0,-2 0 0 0 0,3 27 0 0 0,-6-21-11 0 0,-1-8 0 0 0,2 1 0 0 0,4 26 0 0 0,-5-44 8 0 0,0 0 0 0 0,-1 1 0 0 0,0-1 0 0 0,0 0 0 0 0,0 0 0 0 0,-1 0 0 0 0,-2 10 0 0 0,-1 19 67 0 0,2-19-29 0 0,2-11-45 0 0,-1 0 0 0 0,1 0 0 0 0,0 0-1 0 0,0 0 1 0 0,0 0 0 0 0,0 0 0 0 0,1 0-1 0 0,1 5 1 0 0,6 59 10 0 0,-6-54 31 0 0,4 0-20 0 0,-1-3 20 0 0,1-4-48 0 0,-4-5-86 0 0,-2-2-40 0 0,0 0-11 0 0,0 0-116 0 0,6-15-1423 0 0,-3-3-820 0 0,-3-10-6063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2:4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169 463 1839 0 0,'0'0'195'0'0,"0"0"145"0"0,0 0 63 0 0,0 0 11 0 0,0 0-19 0 0,0 0-91 0 0,2-3-726 0 0,-1 1 2889 0 0,-2 2 5516 0 0,-26 16-7238 0 0,25-16-629 0 0,-3 3 62 0 0,1-1 0 0 0,-1 1 0 0 0,1 0 0 0 0,-8 6-1 0 0,4-4 486 0 0,2 0-585 0 0,4-4 2 0 0,2-1 33 0 0,0 0-12 0 0,0 0-5 0 0,0 0 0 0 0,0 0-1 0 0,0 0-6 0 0,0 0-1 0 0,0 0 7 0 0,0 0 26 0 0,0 0 9 0 0,0 0 4 0 0,0 0 5 0 0,0 0 10 0 0,-2 1 90 0 0,2-1-187 0 0,0 0 1 0 0,-1 0-1 0 0,1 0 0 0 0,0 0 0 0 0,0 0 0 0 0,0 0 1 0 0,0 0-1 0 0,0 0 0 0 0,0 0 0 0 0,-1 0 0 0 0,1 0 1 0 0,0 0-1 0 0,0 0 0 0 0,0 0 0 0 0,0 1 1 0 0,0-1-1 0 0,0 0 0 0 0,-1 0 0 0 0,1 0 0 0 0,0 0 1 0 0,0 0-1 0 0,0 0 0 0 0,0 0 0 0 0,0 0 1 0 0,0 1-1 0 0,0-1 0 0 0,0 0 0 0 0,0 0 0 0 0,0 0 1 0 0,-1 0-1 0 0,1 0 0 0 0,0 0 0 0 0,0 1 0 0 0,0-1 1 0 0,0 0-1 0 0,0 0 0 0 0,0 0 0 0 0,0 0 1 0 0,0 0-1 0 0,0 1 0 0 0,0-1 0 0 0,8 1 55 0 0,1 0 0 0 0,-1-1-1 0 0,0 0 1 0 0,11-1 0 0 0,3-1-27 0 0,-21 2-73 0 0,0 0 1 0 0,1 0 0 0 0,-1 0 0 0 0,0 0 0 0 0,1-1 0 0 0,-1 1 0 0 0,0-1-1 0 0,0 1 1 0 0,0-1 0 0 0,2 0 0 0 0,8-4 50 0 0,-2 4-35 0 0,36-8 180 0 0,-40 8-202 0 0,20-3 51 0 0,3 2-41 0 0,-14 0-11 0 0,-2 0 0 0 0,-1 1 12 0 0,-7 0 50 0 0,1-4 15 0 0,-4 4-5 0 0,-1 1-7 0 0,0 0-1 0 0,0 0 0 0 0,0 0 0 0 0,-1 0-1 0 0,-4-2-63 0 0,4 3 4 0 0,0-1-1 0 0,1 0 0 0 0,-1 1 1 0 0,1-1-1 0 0,-1 0 1 0 0,1 1-1 0 0,0-1 1 0 0,-1 1-1 0 0,1-1 0 0 0,-1 1 1 0 0,1-1-1 0 0,0 1 1 0 0,-1-1-1 0 0,1 1 0 0 0,0 0 1 0 0,0-1-1 0 0,-1 1 1 0 0,1 0-1 0 0,-3 6-2 0 0,2-5 1 0 0,0 1 0 0 0,-1 0-1 0 0,1 0 1 0 0,1 0 0 0 0,-1 0 0 0 0,0 0 0 0 0,0 4 0 0 0,1 9 78 0 0,1-1 11 0 0,1-3-22 0 0,2 4-3 0 0,-3-13-57 0 0,0 1-1 0 0,0-1 1 0 0,0 1 0 0 0,0 0 0 0 0,0-1 0 0 0,-1 1-1 0 0,1 4 1 0 0,0-4-8 0 0,1 17 51 0 0,-6 47 266 0 0,5-62-285 0 0,-2 0-12 0 0,-9 33 58 0 0,9-33-71 0 0,-10 20 48 0 0,9-22-56 0 0,-1 0 0 0 0,-10 27 0 0 0,9-19 0 0 0,-1-1 0 0 0,-4-2 0 0 0,1-3 11 0 0,5-3 31 0 0,-5 1-20 0 0,6-3 31 0 0,-8-1 23 0 0,1 0-17 0 0,6-1-5 0 0,-12-4-40 0 0,-19-17-17 0 0,27 17 51 0 0,0 0 0 0 0,-12-11 0 0 0,13 9-61 0 0,2 0-56 0 0,4 6 69 0 0,-1 0 1 0 0,0 0-1 0 0,1 0 0 0 0,-1 0 0 0 0,0 0 0 0 0,1 0 0 0 0,-1 0 0 0 0,0 0 0 0 0,0 0 1 0 0,0 0-1 0 0,0 0 0 0 0,0 1 0 0 0,-2-2 0 0 0,-8-9 0 0 0,1 0 0 0 0,1-1 0 0 0,-1 0 0 0 0,2-1 0 0 0,-9-15 0 0 0,15 26 0 0 0,-1-19 0 0 0,3 16-18 0 0,-3-28-28 0 0,-2-19 46 0 0,2 6 0 0 0,-2 21 0 0 0,-6-53 0 0 0,9 53 53 0 0,2 17-43 0 0,0 4-8 0 0,-1-1 0 0 0,1 0 0 0 0,-1 1 0 0 0,0-1 0 0 0,-2-5 0 0 0,-1-2 42 0 0,2 4-31 0 0,0-1-1 0 0,1 1 1 0 0,0 0-1 0 0,-1-9 0 0 0,-3-8 0 0 0,3 19-12 0 0,1 1 0 0 0,0-1 0 0 0,0 1-1 0 0,0-1 1 0 0,0-11 0 0 0,0-8 0 0 0,0 14 76 0 0,2 0 0 0 0,2-19 0 0 0,-3 26-103 0 0,0-1 4 0 0,8-17 13 0 0,-7 18 27 0 0,7-13 30 0 0,-4 11-36 0 0,0 0 0 0 0,0-1 0 0 0,0 2 0 0 0,0-1 0 0 0,1 0 0 0 0,0 1 0 0 0,0 0 1 0 0,1 0-1 0 0,-1 1 0 0 0,1-1 0 0 0,0 1 0 0 0,0 0 0 0 0,9-3 0 0 0,-4 0 15 0 0,-9 6-24 0 0,-1-1 1 0 0,1 1-1 0 0,0 0 0 0 0,0 0 0 0 0,0 0 1 0 0,0 0-1 0 0,0 0 0 0 0,0 1 0 0 0,1-1 1 0 0,-1 1-1 0 0,3-1 0 0 0,8-2-4 0 0,-9 3 4 0 0,-1 0 0 0 0,0-1 0 0 0,0 0 0 0 0,1 0 0 0 0,-1 0 0 0 0,3-1 0 0 0,5-4 57 0 0,1 9-5 0 0,-4-3-42 0 0,-6 1-8 0 0,0-1-1 0 0,0 0 1 0 0,0 1-1 0 0,0-1 1 0 0,0 1-1 0 0,0 0 1 0 0,0-1-1 0 0,0 1 0 0 0,0 0 1 0 0,-1 0-1 0 0,1 1 1 0 0,0-1-1 0 0,0 0 1 0 0,1 2-1 0 0,5 2 8 0 0,2-2 0 0 0,-5-2 31 0 0,3 4-20 0 0,-6-4 32 0 0,-2-1 18 0 0,0 0 4 0 0,0 0-4 0 0,0 0 14 0 0,0 0-17 0 0,0 0 0 0 0,0 0 17 0 0,0 0-16 0 0,0 0-22 0 0,0 0-98 0 0,0 0-62 0 0,0 0-15 0 0,0 0-141 0 0,0 0-589 0 0,0 0-263 0 0,0 0-51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2:4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14 363 455 0 0,'0'0'366'0'0,"0"0"22"0"0,0 0 10 0 0,0 0-16 0 0,0 0-78 0 0,0 0-31 0 0,0 0-8 0 0,0 0 14 0 0,0 0 62 0 0,0 0 31 0 0,0 0 4 0 0,0 0 46 0 0,0 0 190 0 0,0 0 85 0 0,0 0 20 0 0,0 0 5 0 0,0 0 4 0 0,0 0 2 0 0,0 0 0 0 0,0 0-29 0 0,0 0-123 0 0,-5-1 168 0 0,4-2 6693 0 0,8-21-6729 0 0,16-34 0 0 0,-8 10-662 0 0,-12 34-40 0 0,2 1 0 0 0,5-14 0 0 0,-6 15-6 0 0,0 0 0 0 0,-1 0 0 0 0,0 0 0 0 0,-1 0 0 0 0,1-19 0 0 0,-2 25 0 0 0,-1 5 0 0 0,1-1 0 0 0,-1 0 0 0 0,0 0 0 0 0,0 0 0 0 0,0 0 0 0 0,0 0 0 0 0,-1 1 0 0 0,1-1 0 0 0,0 0 0 0 0,-1 0 0 0 0,1 0 0 0 0,-2-2 0 0 0,1 0 0 0 0,-6-14 0 0 0,1 7 0 0 0,0 3 0 0 0,1 0-10 0 0,2 6-33 0 0,-7 1 32 0 0,0 7 11 0 0,-3 8 0 0 0,11-10 0 0 0,1 0 0 0 0,-2 1 0 0 0,-4 17 0 0 0,4-9 0 0 0,-4 6-6 0 0,4 1 95 0 0,3-13-54 0 0,0 11 33 0 0,0 0 0 0 0,2 0 0 0 0,0 0 1 0 0,7 24-1 0 0,-7-32-25 0 0,1 8-33 0 0,-2-14-10 0 0,6 12 11 0 0,-6-14 42 0 0,9 11 27 0 0,-9-11-53 0 0,1 0-1 0 0,0 0 1 0 0,-1 0 0 0 0,1 0-1 0 0,0-1 1 0 0,0 1-1 0 0,1-1 1 0 0,-1 1 0 0 0,0-1-1 0 0,0 0 1 0 0,1 0-1 0 0,-1 0 1 0 0,1 0 0 0 0,-1 0-1 0 0,1 0 1 0 0,-1-1-1 0 0,1 1 1 0 0,-1-1 0 0 0,1 0-1 0 0,-1 0 1 0 0,5 0 0 0 0,-5 0 58 0 0,1 0 11 0 0,2-1-49 0 0,1-1-1 0 0,-1 1 1 0 0,1-1 0 0 0,-1 0-1 0 0,0 0 1 0 0,1-1 0 0 0,-1 1-1 0 0,0-1 1 0 0,-1 0 0 0 0,1-1-1 0 0,-1 1 1 0 0,1-1 0 0 0,-1 0-1 0 0,5-5 1 0 0,-7 6-42 0 0,0 0 0 0 0,0 0 0 0 0,0 0-1 0 0,1 1 1 0 0,-1-1 0 0 0,1 1 0 0 0,0 0 0 0 0,5-3 0 0 0,1-2 4 0 0,19-22 2 0 0,-26 27-2 0 0,1 0 0 0 0,-1-1 1 0 0,0 0-1 0 0,0 1 0 0 0,0-1 1 0 0,0 0-1 0 0,0 0 0 0 0,0 0 1 0 0,-1 0-1 0 0,1 0 0 0 0,1-6 1 0 0,-1-1 12 0 0,-1 0 0 0 0,0-1 1 0 0,-1-17-1 0 0,-2 20 37 0 0,-1 3 6 0 0,-3-2-12 0 0,5 6-52 0 0,1 1-1 0 0,0 0 1 0 0,-1 0-1 0 0,1 0 1 0 0,-1 0-1 0 0,1 0 0 0 0,0 0 1 0 0,-1 0-1 0 0,1 0 1 0 0,0 0-1 0 0,-1 0 0 0 0,1 0 1 0 0,-1 0-1 0 0,1 0 1 0 0,0 0-1 0 0,-1 0 0 0 0,1 0 1 0 0,0 0-1 0 0,-1 0 1 0 0,1 1-1 0 0,0-1 1 0 0,-1 0-1 0 0,1 0 0 0 0,0 0 1 0 0,-1 1-1 0 0,0 0 0 0 0,-1 1 0 0 0,1 0 0 0 0,0 0 0 0 0,-1-1 0 0 0,1 1 0 0 0,0 0 0 0 0,0 0 0 0 0,0 0 0 0 0,1 0 0 0 0,-1 0 0 0 0,0 3 0 0 0,-4 25 0 0 0,3-8 0 0 0,4-16 0 0 0,1-1 0 0 0,0 11 0 0 0,-2-13 2 0 0,-1-1 0 0 0,1 0 0 0 0,-1 1 0 0 0,1-1 0 0 0,0 0 0 0 0,0 0 0 0 0,0 1 0 0 0,0-1 0 0 0,0 0 0 0 0,2 3 0 0 0,-1-3 3 0 0,0 1-1 0 0,0 0 1 0 0,0 0-1 0 0,0 0 1 0 0,0 0-1 0 0,1 4 0 0 0,4 10 8 0 0,-4-9-10 0 0,0-1 1 0 0,1 1-1 0 0,8 11 1 0 0,-9-17 39 0 0,0-1-31 0 0,0 0-1 0 0,0 1 0 0 0,0-2 1 0 0,0 1-1 0 0,1 0 0 0 0,-1-1 0 0 0,0 1 1 0 0,1-1-1 0 0,-1 0 0 0 0,0 0 1 0 0,0 0-1 0 0,1-1 0 0 0,-1 1 0 0 0,0-1 1 0 0,1 0-1 0 0,-1 0 0 0 0,0 0 1 0 0,0 0-1 0 0,0 0 0 0 0,4-3 0 0 0,12-4 136 0 0,-16 7-140 0 0,0 0 0 0 0,0 0 1 0 0,-1-1-1 0 0,1 1 0 0 0,0-1 1 0 0,-1 0-1 0 0,1 1 0 0 0,-1-1 1 0 0,0 0-1 0 0,1-1 0 0 0,-1 1 1 0 0,0 0-1 0 0,2-4 0 0 0,2-4 28 0 0,-1 1 0 0 0,7-16 0 0 0,-9 16-21 0 0,1 0 0 0 0,1 1-1 0 0,6-10 1 0 0,-7 12 3 0 0,-1-1 1 0 0,1 1-1 0 0,-1 0 0 0 0,-1-1 1 0 0,1 0-1 0 0,-1 0 0 0 0,0 0 1 0 0,1-10-1 0 0,-2 7 37 0 0,-1 7 0 0 0,-1-5-58 0 0,0 6-70 0 0,1 2 6 0 0,3 1 5 0 0,7 4 11 0 0,1-2 31 0 0,-4 0 7 0 0,3-2-11 0 0,13-6 14 0 0,-18 4 14 0 0,10-3 66 0 0,22-11-1 0 0,-35 15 12 0 0,0-1 1 0 0,7-3-13 0 0,-1-1-38 0 0,-6 4 46 0 0,-1 3-6 0 0,0 3-61 0 0,1 1 1 0 0,-1 0-1 0 0,1 0 0 0 0,-2 0 0 0 0,1 0 1 0 0,-1 0-1 0 0,0 9 0 0 0,-8 43 75 0 0,5-41-66 0 0,0 0 0 0 0,1 18 0 0 0,1-24-17 0 0,3 23 0 0 0,0-17 53 0 0,3-9-17 0 0,-5-8-21 0 0,1 0-1 0 0,0 1 1 0 0,0-1-1 0 0,-1 0 1 0 0,1 1-1 0 0,0-1 0 0 0,0 0 1 0 0,-1 0-1 0 0,1 1 1 0 0,0-1-1 0 0,0 0 0 0 0,0 0 1 0 0,-1 0-1 0 0,1 0 1 0 0,0 0-1 0 0,0 0 1 0 0,0-1-1 0 0,-1 1 0 0 0,1 0 1 0 0,0 0-1 0 0,0 0 1 0 0,-1-1-1 0 0,1 1 0 0 0,0 0 1 0 0,0-1-1 0 0,-1 1 1 0 0,1-1-1 0 0,0 1 1 0 0,-1-1-1 0 0,2 0 0 0 0,21-22 200 0 0,-20 19-172 0 0,3-3-28 0 0,-1 0-1 0 0,-1 0 1 0 0,1 0-1 0 0,-1 0 1 0 0,-1-1-1 0 0,1 0 1 0 0,-1 0-1 0 0,-1 0 1 0 0,3-11-1 0 0,0 2-19 0 0,0 0 0 0 0,12-25 0 0 0,-14 40-36 0 0,6-2 31 0 0,-1 5-1 0 0,-7-1 9 0 0,0 1 0 0 0,-1-1 0 0 0,1 0-1 0 0,0 1 1 0 0,-1-1 0 0 0,1 1 0 0 0,-1-1 0 0 0,1 1 0 0 0,-1-1-1 0 0,1 1 1 0 0,-1-1 0 0 0,1 1 0 0 0,-1 0 0 0 0,0-1-1 0 0,1 1 1 0 0,0 1 0 0 0,0 1-3 0 0,6 6-5 0 0,0 1-8 0 0,11 21-15 0 0,-16-26 34 0 0,15 25 0 0 0,-10-19 0 0 0,-1 0 0 0 0,-6-11 0 0 0,0 0 0 0 0,0 0 0 0 0,0 1 0 0 0,0-1 0 0 0,0 0 0 0 0,0 0 0 0 0,0 1 0 0 0,0-1 0 0 0,1 0 0 0 0,-1 0 0 0 0,0 1 0 0 0,0-1 0 0 0,0 0 0 0 0,1 0 0 0 0,-1 0 0 0 0,0 1 0 0 0,0-1 0 0 0,0 0 0 0 0,1 0 0 0 0,-1 0 0 0 0,0 0 0 0 0,1 0 0 0 0,-1 1 0 0 0,0-1 0 0 0,0 0 0 0 0,1 0 0 0 0,-1 0 0 0 0,0 0 0 0 0,0 0 0 0 0,1 0 0 0 0,-1 0 0 0 0,0 0 0 0 0,1 0 0 0 0,-1 0 0 0 0,0 0 0 0 0,0 0 0 0 0,1 0 0 0 0,-1 0 0 0 0,0 0 0 0 0,1-1 0 0 0,-1 1 0 0 0,0 0 0 0 0,0 0 0 0 0,1 0 0 0 0,-1 0 0 0 0,0 0 0 0 0,0-1 0 0 0,0 1 0 0 0,1 0 0 0 0,-1 0 0 0 0,0 0 0 0 0,0-1 0 0 0,0 1 0 0 0,1 0 0 0 0,-1 0 0 0 0,0-1 0 0 0,0 1 0 0 0,0 0 0 0 0,0 0 0 0 0,0-1 0 0 0,0 1 0 0 0,0 0 0 0 0,1-1 0 0 0,-1 1 0 0 0,18-20 0 0 0,-6 8 0 0 0,-1 0 0 0 0,0 0 0 0 0,10-18 0 0 0,-19 26 0 0 0,-2 2 0 0 0,1 1 0 0 0,0 0 0 0 0,-1-1 0 0 0,1 1 0 0 0,0 0 0 0 0,0 0 0 0 0,0 0 0 0 0,0 0 0 0 0,0 0 0 0 0,0 0 0 0 0,0 0 0 0 0,0 0 0 0 0,3-1 0 0 0,6-7 0 0 0,-1 0 0 0 0,-8 9 0 0 0,-1 0 0 0 0,0-1 0 0 0,0 1 0 0 0,1 0 0 0 0,-1-1 0 0 0,0 1 0 0 0,0 0 0 0 0,1 0 0 0 0,-1-1 0 0 0,0 1 0 0 0,1 0 0 0 0,-1 0 0 0 0,1 0 0 0 0,-1-1 0 0 0,0 1 0 0 0,1 0 0 0 0,-1 0 0 0 0,0 0 0 0 0,1 0 0 0 0,-1 0 0 0 0,1 0 0 0 0,0 0 0 0 0,-1 0 0 0 0,1 0 0 0 0,0 1 0 0 0,-1-1 0 0 0,1 1 0 0 0,-1-1 0 0 0,1 0 0 0 0,-1 1 0 0 0,1-1 0 0 0,-1 1 0 0 0,1-1 0 0 0,-1 1 0 0 0,1 0 0 0 0,-1-1 0 0 0,0 1 0 0 0,1-1 0 0 0,-1 1 0 0 0,1 1 0 0 0,5 20 0 0 0,0-2 0 0 0,-6-15 0 0 0,8 19 0 0 0,-5-20 0 0 0,7 19 0 0 0,6 33 117 0 0,-8-33-95 0 0,-8-23-21 0 0,0 0 0 0 0,0 0 0 0 0,0 0 0 0 0,0 0 0 0 0,0 0-1 0 0,0 1 1 0 0,0-1 0 0 0,0 0 0 0 0,0 0 0 0 0,0 0 0 0 0,0 0 0 0 0,0 0 0 0 0,0 0 0 0 0,0 0 0 0 0,1 0 0 0 0,-1 0 0 0 0,0 0 0 0 0,0 0 0 0 0,0 1 0 0 0,0-1 0 0 0,0 0 0 0 0,0 0 0 0 0,0 0 0 0 0,0 0-1 0 0,0 0 1 0 0,0 0 0 0 0,0 0 0 0 0,1 0 0 0 0,-1 0 0 0 0,0 0 0 0 0,0 0 0 0 0,0 0 0 0 0,0 0 0 0 0,0 0 0 0 0,0 0 0 0 0,0 0 0 0 0,0 0 0 0 0,1 0 0 0 0,-1 0 0 0 0,0 0 0 0 0,0 0 0 0 0,0 0 0 0 0,0 0-1 0 0,0 0 1 0 0,5 0 18 0 0,1-1 0 0 0,-1 1-1 0 0,0-1 1 0 0,0 0-1 0 0,0 0 1 0 0,0 0-1 0 0,0-1 1 0 0,0 0-1 0 0,7-4 1 0 0,-5 3 11 0 0,0-1-1 0 0,-1 0 1 0 0,0 0 0 0 0,1 0 0 0 0,-2-1-1 0 0,1 0 1 0 0,0 0 0 0 0,6-10 0 0 0,1 1 69 0 0,17-18 0 0 0,-19 21-49 0 0,-1 1 0 0 0,0-1-1 0 0,11-17 1 0 0,2-4 13 0 0,-16 23-47 0 0,0 0-1 0 0,-1 0 1 0 0,-1-1 0 0 0,6-10-1 0 0,-10 18 52 0 0,1-9 897 0 0,-4 33-967 0 0,2-21-66 0 0,0 1 12 0 0,4 7 35 0 0,-2-5-20 0 0,8 6 31 0 0,3 0 11 0 0,26 17 0 0 0,-35-24 12 0 0,0 0-1 0 0,0 0 1 0 0,0 0 0 0 0,-1 1-1 0 0,1-1 1 0 0,-1 1 0 0 0,0 0-1 0 0,0 0 1 0 0,-1 0-1 0 0,3 5 1 0 0,-4-8-12 0 0,0 1 0 0 0,1 1 0 0 0,0-1 0 0 0,-1 1 0 0 0,1 0 0 0 0,-1 0 0 0 0,0 0 0 0 0,0 0 0 0 0,0 0 0 0 0,0 0 0 0 0,-1 0 0 0 0,1 3 0 0 0,1 3 0 0 0,4 25 0 0 0,-4-14 1 0 0,-3-16-3 0 0,-2 4 56 0 0,2 3-43 0 0,-2 9 1 0 0,2-17 14 0 0,-2 3 7 0 0,-3 4 21 0 0,-3 3-42 0 0,5-11-14 0 0,1-2 3 0 0,1 1-35 0 0,0-1 1 0 0,0 1-1 0 0,0-1 0 0 0,0 1 0 0 0,-1-1 1 0 0,1 0-1 0 0,0 0 0 0 0,0 0 0 0 0,0 0 1 0 0,0 0-1 0 0,0 0 0 0 0,-1-1 0 0 0,1 1 1 0 0,-3-2-1 0 0,-32-13-1249 0 0,10 3 203 0 0,19 9 487 0 0,0 0 1 0 0,0-1-1 0 0,0 0 0 0 0,1-1 1 0 0,-1 1-1 0 0,1-2 1 0 0,0 1-1 0 0,-8-9 1 0 0,-13-15-1342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2:4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13359 0 0,'0'0'1027'0'0,"0"0"-434"0"0,0 0 667 0 0,0 0 363 0 0,11-5 2300 0 0,2-13-3039 0 0,-10 13-799 0 0,0 1 1 0 0,0-1-1 0 0,1 1 0 0 0,-1 0 0 0 0,6-5 0 0 0,-2 3-65 0 0,-1 0-1 0 0,10-13 0 0 0,-13 14-424 0 0,1 1 0 0 0,-1-1 1 0 0,1 1-1 0 0,1 0 0 0 0,-1 0 0 0 0,1 0 1 0 0,-1 1-1 0 0,7-5 0 0 0,5 2-6759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2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0 1 7631 0 0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2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112 408 13967 0 0,'0'0'638'0'0,"-1"-2"-14"0"0,-1-8-403 0 0,1 0 0 0 0,0 1 1 0 0,0-1-1 0 0,1 0 1 0 0,2-18-1 0 0,-1 11 543 0 0,2-11 13 0 0,-2 21-699 0 0,0 0 0 0 0,0 0-1 0 0,-1 1 1 0 0,0-12 0 0 0,-2 4-29 0 0,2 0 0 0 0,-1-1 0 0 0,2 1 1 0 0,4-27-1 0 0,3-28 131 0 0,-7 64 37 0 0,-1-1 1 0 0,1 1-1 0 0,-1-1 1 0 0,-1 1-1 0 0,1-1 1 0 0,-1 1-1 0 0,-2-8 1 0 0,3 11 88 0 0,0 1-76 0 0,0-1 0 0 0,0 1 0 0 0,0-1 0 0 0,-1 1 0 0 0,1-1 1 0 0,0 1-1 0 0,-1-1 0 0 0,1 1 0 0 0,-1 0 0 0 0,0-3 0 0 0,0 3-161 0 0,1 32 146 0 0,-2-1 0 0 0,-9 50 0 0 0,1-35-5 0 0,-21 64 0 0 0,16-64 13 0 0,-12 66 1 0 0,19-74-100 0 0,4-25-72 0 0,2 1 0 0 0,-3 14 0 0 0,4-7 17 0 0,3 36 1 0 0,-3-21 53 0 0,0-31-107 0 0,0 0 1 0 0,1 0 0 0 0,-1 0-1 0 0,1 0 1 0 0,0 0 0 0 0,1 0-1 0 0,-1 0 1 0 0,1 1 0 0 0,0-1-1 0 0,0 0 1 0 0,2 5-1 0 0,8 13 64 0 0,-10-20-16 0 0,0 1-8 0 0,4 18 19 0 0,-3-17-22 0 0,14 17 6 0 0,-6-16-14 0 0,-4-2-21 0 0,-4-2-14 0 0,-1 0 0 0 0,0 0 0 0 0,1-1 0 0 0,-1 1 0 0 0,1 0 0 0 0,-1-1 0 0 0,1 1 0 0 0,-1-1 0 0 0,1 0 0 0 0,0 1 0 0 0,-1-1 0 0 0,1 0 0 0 0,-1 0 0 0 0,1 0 0 0 0,0 0 0 0 0,-1 0 0 0 0,3-1 0 0 0,3-1-35 0 0,0-1-1 0 0,-1 0 1 0 0,1-1-1 0 0,10-7 0 0 0,-11 7-219 0 0,-1 0 0 0 0,1 0-1 0 0,-1-1 1 0 0,0 0-1 0 0,0 0 1 0 0,6-10-1 0 0,13-20-3917 0 0,-7 9-3041 0 0,-9 14 2424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2:4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9647 0 0,'0'0'439'0'0,"0"0"-10"0"0,0 0-162 0 0,0 0 328 0 0,0 0 167 0 0,1-1 36 0 0,1 0 26 0 0,-1 0 1 0 0,1 1-1 0 0,-1-1 1 0 0,1 1-1 0 0,-1-1 1 0 0,1 1 0 0 0,-1-1-1 0 0,1 1 1 0 0,2 0-1 0 0,30 2 272 0 0,-6 0-482 0 0,41-10 618 0 0,-4 1-416 0 0,-6-1-244 0 0,-38 5-299 0 0,23-1 1 0 0,8 1 102 0 0,36 0-9 0 0,-87 3-598 0 0,-1 0-702 0 0,-2-1-305 0 0,-10-3-59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3:1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90 455 0 0,'0'0'687'0'0,"0"0"61"0"0,0 0 27 0 0,0 0-150 0 0,0 0-633 0 0,0 0-180 0 0,0 0-40 0 0,0 0-124 0 0,0 0-52 0 0,0 0-11 0 0,0 0 85 0 0,0-2 343 0 0,-1-2 780 0 0,-4-4 6593 0 0,2 4-7996 0 0,1 3 938 0 0,2 1-28 0 0,-2-1 70 0 0,2 1-320 0 0,-1 0-1 0 0,1 0 1 0 0,0 0-1 0 0,0 0 0 0 0,0 0 1 0 0,-1 0-1 0 0,1 0 1 0 0,0 0-1 0 0,0 0 1 0 0,-1 0-1 0 0,1 0 1 0 0,0-1-1 0 0,0 1 0 0 0,0 0 1 0 0,-1 0-1 0 0,1 0 1 0 0,0 0-1 0 0,0 0 1 0 0,0 0-1 0 0,-1-1 0 0 0,1 1 1 0 0,0 0-1 0 0,0 0 1 0 0,0 0-1 0 0,0-1 1 0 0,0 1-1 0 0,-1 0 1 0 0,1 0-1 0 0,0 0 0 0 0,0-1 1 0 0,0 1-1 0 0,15-15 1055 0 0,-14 14-866 0 0,-1 1 22 0 0,0 0 10 0 0,0 0 2 0 0,0 0 6 0 0,0 0 22 0 0,0 0 10 0 0,0 0 2 0 0,0 0-9 0 0,0 0-38 0 0,0 0-10 0 0,0 0-6 0 0,0 0-13 0 0,0 0-50 0 0,0 0-24 0 0,0 0-2 0 0,0 0-13 0 0,0 0-56 0 0,0 0-19 0 0,0 0 14 0 0,0 0-11 0 0,0 0-10 0 0,2-2 193 0 0,-1 0-1 0 0,1 0 1 0 0,-1 0-1 0 0,1 0 1 0 0,0 0-1 0 0,0 0 1 0 0,-1 0-1 0 0,1 1 1 0 0,1-1 0 0 0,3-1-1 0 0,-6 2-410 0 0,2 0 249 0 0,-2 1-5 0 0,0 0-18 0 0,13-1 29 0 0,-2 1-21 0 0,-8 0-5 0 0,-1-1-11 0 0,15-1-4 0 0,11-2 169 0 0,38 0-1 0 0,-62 4-194 0 0,-1 0-1 0 0,1-1 1 0 0,0 1-1 0 0,0-1 1 0 0,6-3-1 0 0,16-2 191 0 0,-17 5-154 0 0,-6 1-6 0 0,-3 0-61 0 0,1-1-1 0 0,-1 1 1 0 0,1 0-1 0 0,-1 0 1 0 0,1 0-1 0 0,-1 0 1 0 0,1 0-1 0 0,-1 0 1 0 0,1 0-1 0 0,-1 0 1 0 0,1 0 0 0 0,-1 0-1 0 0,1 1 1 0 0,-1-1-1 0 0,1 0 1 0 0,-1 0-1 0 0,2 1 1 0 0,6 1 56 0 0,4 1-48 0 0,1 1-1 0 0,-3-2 42 0 0,0-2 11 0 0,-1-1-11 0 0,14-4-1162 0 0,-23 5 96 0 0,-8 8-174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3:1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46 7687 0 0,'0'0'350'0'0,"0"0"-4"0"0,0 0-140 0 0,0 0 234 0 0,0 0 126 0 0,0 0 30 0 0,-4-11 1040 0 0,3 8-2157 0 0,1 2 638 0 0,0 0 1 0 0,-1 1 0 0 0,1-1-1 0 0,0 0 1 0 0,0 1 0 0 0,0-1-1 0 0,-1 0 1 0 0,1 1-1 0 0,0-1 1 0 0,0 1 0 0 0,-1-1-1 0 0,1 1 1 0 0,0-1 0 0 0,-1 1-1 0 0,1-1 1 0 0,-1 1 0 0 0,1-1-1 0 0,-1 1 1 0 0,1-1 0 0 0,-1 1-1 0 0,1-1 1 0 0,-1 1 0 0 0,1 0-1 0 0,-1 0 1 0 0,0-1 0 0 0,1 1-1 0 0,-1 0 1 0 0,0 0 0 0 0,1 0-1 0 0,-1-1 1 0 0,1 1 0 0 0,-1 0-1 0 0,0 0 1 0 0,1 0 0 0 0,-1 0-1 0 0,0 0 1 0 0,1 0 0 0 0,-1 0-1 0 0,0 1 1 0 0,1-1 0 0 0,-2 0-1 0 0,-1 2 8 0 0,1-1-1 0 0,-1 1 0 0 0,0 0 0 0 0,1 0 1 0 0,-1 0-1 0 0,1 0 0 0 0,-1 0 1 0 0,-1 3-1 0 0,1-1-87 0 0,0-1 1 0 0,-1 0 0 0 0,1 1-1 0 0,-1-1 1 0 0,-7 4-1 0 0,8-6-18 0 0,-12 10 16 0 0,13-10-95 0 0,2-1-31 0 0,12-10 27 0 0,-6 4 57 0 0,8-3 33 0 0,-11 7-10 0 0,1 0 0 0 0,-1 0 0 0 0,0 0-1 0 0,0-1 1 0 0,0 1 0 0 0,0-1 0 0 0,-1 1-1 0 0,4-5 1 0 0,-2 1 80 0 0,-4 6-92 0 0,0-1-1 0 0,0 1 1 0 0,0 0-1 0 0,0 0 0 0 0,1-1 1 0 0,-1 1-1 0 0,0 0 1 0 0,0 0-1 0 0,0-1 1 0 0,0 1-1 0 0,1 0 0 0 0,-1 0 1 0 0,0-1-1 0 0,0 1 1 0 0,0 0-1 0 0,1 0 1 0 0,-1 0-1 0 0,0 0 1 0 0,0-1-1 0 0,1 1 0 0 0,-1 0 1 0 0,0 0-1 0 0,0 0 1 0 0,1 0-1 0 0,-1 0 1 0 0,0 0-1 0 0,1 0 0 0 0,15-6 89 0 0,-8 1-16 0 0,-8 5-73 0 0,0-1 0 0 0,1 1 0 0 0,-1 0 0 0 0,1 0 0 0 0,-1-1 0 0 0,0 1 0 0 0,1 0-1 0 0,-1 0 1 0 0,0 0 0 0 0,1 0 0 0 0,-1 0 0 0 0,1 0 0 0 0,-1 0 0 0 0,0 0 0 0 0,1 0 0 0 0,-1 0 0 0 0,1 0-1 0 0,-1 0 1 0 0,1 0 0 0 0,-1 0 0 0 0,0 0 0 0 0,1 0 0 0 0,-1 0 0 0 0,1 1 0 0 0,5 0 56 0 0,-1 0-14 0 0,0 0-1 0 0,0 1 1 0 0,0-1-1 0 0,0 1 1 0 0,-1 0-1 0 0,1 0 1 0 0,7 5-1 0 0,-11-6 30 0 0,6 10 164 0 0,-2-3-131 0 0,0 0-1 0 0,-1 1 1 0 0,0 0 0 0 0,0 0-1 0 0,-1 0 1 0 0,0 0-1 0 0,-1 1 1 0 0,0-1-1 0 0,-1 1 1 0 0,0-1 0 0 0,0 1-1 0 0,-1 0 1 0 0,-1 15-1 0 0,-1-10-14 0 0,-1-1 0 0 0,-1 1-1 0 0,0-1 1 0 0,-1 0 0 0 0,0-1-1 0 0,-1 1 1 0 0,-1-1 0 0 0,-9 14 0 0 0,0 4-20 0 0,13-24-49 0 0,-1 1 0 0 0,0 0-1 0 0,-1-1 1 0 0,-6 8 0 0 0,-15 24 31 0 0,25-37-52 0 0,0 0 0 0 0,0-1 1 0 0,-1 1-1 0 0,1 0 1 0 0,0-1-1 0 0,0 1 1 0 0,-1-1-1 0 0,1 1 1 0 0,-1-1-1 0 0,1 1 1 0 0,-1-1-1 0 0,0 0 1 0 0,-3 2-1 0 0,-2 1 28 0 0,0 3-17 0 0,4-5-7 0 0,0 0 0 0 0,1 0 0 0 0,-1 0 1 0 0,0 0-1 0 0,0 0 0 0 0,0-1 0 0 0,0 1 0 0 0,0-1 0 0 0,-5 1 0 0 0,3 0 0 0 0,3-1 0 0 0,-1 0 1 0 0,1 0-1 0 0,-1-1 0 0 0,1 1 0 0 0,-1-1 1 0 0,0 0-1 0 0,1 0 0 0 0,-1 0 0 0 0,0 0 1 0 0,-2 0-1 0 0,3 0 13 0 0,2 0-17 0 0,-1 0-1 0 0,1 0 0 0 0,-1 0 0 0 0,0 0 0 0 0,1-1 0 0 0,-1 1 1 0 0,1 0-1 0 0,-1 0 0 0 0,1 0 0 0 0,-1 0 0 0 0,1-1 0 0 0,-1 1 0 0 0,1 0 1 0 0,-1-1-1 0 0,1 1 0 0 0,-1 0 0 0 0,1-1 0 0 0,-1 1 0 0 0,1 0 1 0 0,0-1-1 0 0,-1 1 0 0 0,1-1 0 0 0,0 1 0 0 0,-1-1 0 0 0,1 0 0 0 0,-7-5 3 0 0,1-2-4 0 0,2-2 0 0 0,2-1 0 0 0,3 0 0 0 0,-1 7-3 0 0,1 1 7 0 0,10-10-77 0 0,-2 6 73 0 0,-8 5-4 0 0,1 1-1 0 0,0-1 1 0 0,0 1-1 0 0,-1 0 1 0 0,1-1 0 0 0,0 1-1 0 0,0 0 1 0 0,0 0-1 0 0,1 0 1 0 0,-1 1 0 0 0,0-1-1 0 0,0 0 1 0 0,0 1-1 0 0,0 0 1 0 0,1-1-1 0 0,2 1 1 0 0,2 0 15 0 0,9-3-11 0 0,-14 3 0 0 0,-1 0 0 0 0,0-1 0 0 0,0 1 0 0 0,1 0 0 0 0,-1 0 0 0 0,0 0 0 0 0,0 0 0 0 0,1 0 0 0 0,-1 0 0 0 0,0 1 0 0 0,2-1 0 0 0,16 4 0 0 0,4 2 0 0 0,-19-4 0 0 0,9 3 11 0 0,-3 2 42 0 0,-3-3 5 0 0,-4-2-51 0 0,-1 0-1 0 0,1 1 1 0 0,-1-1 0 0 0,0 0-1 0 0,0 1 1 0 0,0-1-1 0 0,0 1 1 0 0,0 0 0 0 0,1 3-1 0 0,1-2 3 0 0,-2-1-7 0 0,-1 0-1 0 0,1-1 0 0 0,-1 1 1 0 0,0 0-1 0 0,0 0 0 0 0,0 0 1 0 0,0 0-1 0 0,0 0 0 0 0,0 6 1 0 0,3 4 41 0 0,1 0-33 0 0,-4-12-10 0 0,-1-1 0 0 0,1 1 0 0 0,-1-1 0 0 0,1 1 0 0 0,-1 0 0 0 0,1-1 0 0 0,0 1 0 0 0,-1-1 0 0 0,1 0 0 0 0,0 1 0 0 0,0-1 0 0 0,-1 1 0 0 0,2-1 0 0 0,0 1-75 0 0,-1-1 0 0 0,1 0 0 0 0,-1 0 0 0 0,1 0-1 0 0,-1-1 1 0 0,1 1 0 0 0,-1 0 0 0 0,0 0 0 0 0,1-1-1 0 0,-1 1 1 0 0,1-1 0 0 0,-1 1 0 0 0,0-1 0 0 0,0 0 0 0 0,1 1-1 0 0,-1-1 1 0 0,2-2 0 0 0,19-17-3082 0 0,-18 16 2235 0 0,-3 3-5142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3:1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99 100 3223 0 0,'0'0'440'0'0,"-6"-3"1473"0"0,3 2 2938 0 0,2 1-4728 0 0,1 0 0 0 0,0 0-1 0 0,-1-1 1 0 0,1 1 0 0 0,-1 0 0 0 0,1 0-1 0 0,0-1 1 0 0,-1 1 0 0 0,1 0-1 0 0,0 0 1 0 0,0-1 0 0 0,-1 1 0 0 0,1 0-1 0 0,0-1 1 0 0,0 1 0 0 0,-1 0-1 0 0,1-1 1 0 0,0 1 0 0 0,0 0 0 0 0,0-1-1 0 0,-1 1 1 0 0,1-1 0 0 0,0 1-1 0 0,0 0 1 0 0,0-1 0 0 0,0 1-1 0 0,0-1 1 0 0,0 1 0 0 0,0 0 0 0 0,0-2-1 0 0,0 1-39 0 0,9-31 476 0 0,-3 21-424 0 0,-3 9 392 0 0,-4 10 2047 0 0,0-2-2531 0 0,0 0 0 0 0,0 0 1 0 0,-1 0-1 0 0,0 0 0 0 0,-4 8 0 0 0,3-6 39 0 0,0-1 69 0 0,0 0 0 0 0,-1-1-1 0 0,0 1 1 0 0,-5 7 0 0 0,-11 18 420 0 0,16-28-522 0 0,0 3 70 0 0,-8 29 193 0 0,2 4-248 0 0,9-35-40 0 0,-1-1 0 0 0,1 1 0 0 0,0 0 0 0 0,0 0 0 0 0,0 0 1 0 0,1 6-1 0 0,-2 3 63 0 0,2-12-5 0 0,0-2 39 0 0,0 0 20 0 0,-1 11 108 0 0,1-10-212 0 0,-1 1 92 0 0,1 1-8 0 0,0 21 110 0 0,0-22-158 0 0,0-2-3 0 0,1 2 4 0 0,-1 3-70 0 0,7 29-88 0 0,-4-21 84 0 0,-2 9 41 0 0,-2-19 2 0 0,1-1 29 0 0,4 8 26 0 0,12 19-21 0 0,-13-26-35 0 0,1-1-28 0 0,1 1-1 0 0,-1-1 0 0 0,1-1 1 0 0,0 1-1 0 0,-1-1 0 0 0,1 1 0 0 0,0-2 1 0 0,0 1-1 0 0,0 0 0 0 0,7-1 1 0 0,-11 0-14 0 0,15 0 0 0 0,-13-3 0 0 0,-2 3 0 0 0,-1-1 0 0 0,1 0 0 0 0,-1 0 0 0 0,1 1 0 0 0,0-1 0 0 0,0 0 0 0 0,-1 1 0 0 0,1-1 0 0 0,0 1 0 0 0,0-1 0 0 0,0 1 0 0 0,0-1 0 0 0,0 1 0 0 0,0 0 0 0 0,0-1 0 0 0,-1 1 0 0 0,1 0 0 0 0,2 0 0 0 0,31-9 72 0 0,-19 3-71 0 0,-12 2 2 0 0,-2 2 4 0 0,14-10 56 0 0,7-8 31 0 0,-4 4-24 0 0,-15 13-60 0 0,0 1 0 0 0,-1 0 1 0 0,1-1-1 0 0,-1 1 0 0 0,1-1 1 0 0,-1 0-1 0 0,3-5 0 0 0,-2 4-4 0 0,-1 1-1 0 0,1-1 1 0 0,0 1-1 0 0,6-6 1 0 0,-7 6-2 0 0,1 1 1 0 0,0-1-1 0 0,-1 0 1 0 0,0 0 0 0 0,0 0-1 0 0,1 0 1 0 0,2-6-1 0 0,3-6-5 0 0,9-9 13 0 0,-15 21 41 0 0,0-1-1 0 0,0 0 1 0 0,0 0 0 0 0,-1 1 0 0 0,0-1 0 0 0,0 0 0 0 0,0 0-1 0 0,0 0 1 0 0,0-1 0 0 0,-1 1 0 0 0,0 0 0 0 0,1 0 0 0 0,-2 0-1 0 0,1 0 1 0 0,-2-8 0 0 0,2 11-27 0 0,0 0 0 0 0,-1 1 0 0 0,1-1 0 0 0,0 0 0 0 0,0 0 0 0 0,0 0 0 0 0,0 0-1 0 0,0 0 1 0 0,0 0 0 0 0,0 0 0 0 0,0 0 0 0 0,0-1 0 0 0,-1-10 117 0 0,-3 5-22 0 0,-1 0 0 0 0,0 0 0 0 0,0 0 0 0 0,-12-10 0 0 0,-1-3-54 0 0,-6-2-29 0 0,11 11-12 0 0,11 10-21 0 0,0-1-1 0 0,0 1 1 0 0,1-1 0 0 0,-1 0-1 0 0,0 0 1 0 0,1 0-1 0 0,-1 0 1 0 0,1 0 0 0 0,0-1-1 0 0,-3-3 1 0 0,1-2 8 0 0,-4-4-15 0 0,4 6-15 0 0,0 1 1 0 0,-1 0-1 0 0,0 1 0 0 0,1-1 0 0 0,-1 1 0 0 0,-7-6 0 0 0,9 7-82 0 0,0 1 0 0 0,0 0-1 0 0,0 0 1 0 0,-1 1 0 0 0,1-1-1 0 0,-1 0 1 0 0,1 1 0 0 0,-5-2-1 0 0,5 2-102 0 0,0 1-1 0 0,0-1 0 0 0,0 1 1 0 0,1 0-1 0 0,-1 0 0 0 0,0 0 0 0 0,0 0 1 0 0,0 0-1 0 0,0 1 0 0 0,0-1 0 0 0,0 0 1 0 0,0 1-1 0 0,0 0 0 0 0,-2 0 1 0 0,-12 6-1280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3:2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161 163 4719 0 0,'0'0'216'0'0,"0"0"124"0"0,0 0 396 0 0,0 0 175 0 0,0 0 32 0 0,0 0-45 0 0,0 0-215 0 0,0 0-91 0 0,0 0-16 0 0,0-11 2520 0 0,1 4-2719 0 0,0 5-22 0 0,-1 2-90 0 0,-1-3-38 0 0,1 1-150 0 0,0 2-45 0 0,-1-1 0 0 0,1 0 0 0 0,0 1 0 0 0,0-1 0 0 0,0 0 0 0 0,0 1 1 0 0,0-1-1 0 0,0 0 0 0 0,0 1 0 0 0,0-1 0 0 0,0 0 0 0 0,0 0 0 0 0,0 1 0 0 0,0-1 0 0 0,1-1 1 0 0,2-7 41 0 0,1-1-58 0 0,-2-1-16 0 0,-1 2 35 0 0,-1 7 137 0 0,1 0 29 0 0,0-1 24 0 0,0 0-1 0 0,0 0 0 0 0,0-1 1 0 0,-1 1-1 0 0,1 0 0 0 0,-1-1 1 0 0,0 1-1 0 0,0-1 0 0 0,0 1 1 0 0,0 0-1 0 0,-2-6 0 0 0,0-2-212 0 0,-1 1 0 0 0,2 6 50 0 0,-1-3 14 0 0,1 5-8 0 0,1 2 1 0 0,0 0-4 0 0,0 0-1 0 0,0 0 6 0 0,0 0 15 0 0,0 0-16 0 0,0 0-5 0 0,0 0 6 0 0,2-1 4 0 0,-1 1-47 0 0,-1-1-1 0 0,1 1 1 0 0,-1 0-1 0 0,0 0 1 0 0,1-1 0 0 0,-1 1-1 0 0,1 0 1 0 0,-1 0-1 0 0,1 0 1 0 0,-1 0-1 0 0,1 0 1 0 0,-1 0-1 0 0,1-1 1 0 0,-1 1 0 0 0,1 0-1 0 0,-1 1 1 0 0,1-1-1 0 0,-1 0 1 0 0,1 0-1 0 0,-1 0 1 0 0,0 0-1 0 0,1 0 1 0 0,-1 0-1 0 0,1 1 1 0 0,-1-1 0 0 0,1 0-1 0 0,0 0 1 0 0,-1 1-2 0 0,1 0 1 0 0,0 0-1 0 0,-1 0 1 0 0,1-1-1 0 0,-1 1 1 0 0,1 0-1 0 0,-1 0 1 0 0,1 0-1 0 0,-1 0 1 0 0,1 0-1 0 0,-1 0 1 0 0,0 0-1 0 0,0 0 1 0 0,1 0-1 0 0,-1 0 1 0 0,0 0-1 0 0,0 0 1 0 0,0 0-1 0 0,0 1 1 0 0,0 10 3 0 0,0 5 28 0 0,-1 1-1 0 0,0-1 1 0 0,-5 23 0 0 0,-14 35 376 0 0,19-73-328 0 0,1 1-7 0 0,-3 6-28 0 0,3-7 0 0 0,-1 1 4 0 0,-2 7-47 0 0,-1 0 16 0 0,-2 0-33 0 0,2-1-20 0 0,3-8-21 0 0,2-2 68 0 0,8-5-25 0 0,3-1-12 0 0,-1 2 11 0 0,-11 5-8 0 0,1-1-1 0 0,-1 1 1 0 0,1 0 0 0 0,-1 0 0 0 0,1-1-1 0 0,0 1 1 0 0,-1 0 0 0 0,1 0 0 0 0,-1 0-1 0 0,1 0 1 0 0,0 0 0 0 0,-1 0 0 0 0,1 0-1 0 0,-1 0 1 0 0,1 0 0 0 0,0 0 0 0 0,-1 0-1 0 0,1 0 1 0 0,-1 1 0 0 0,2-1 0 0 0,3 2 45 0 0,6 1-37 0 0,1 2-11 0 0,9 16 75 0 0,-17-19 10 0 0,0 1 0 0 0,-1 0 1 0 0,0 0-1 0 0,1 0 0 0 0,-1 0 1 0 0,0 0-1 0 0,-1 1 0 0 0,5 6 0 0 0,0 1 9 0 0,-6-11-89 0 0,-1 1-1 0 0,0-1 0 0 0,1 0 1 0 0,-1 1-1 0 0,0-1 1 0 0,0 0-1 0 0,0 1 0 0 0,1-1 1 0 0,-1 0-1 0 0,0 1 1 0 0,0-1-1 0 0,0 0 1 0 0,0 1-1 0 0,1-1 0 0 0,-1 1 1 0 0,0-1-1 0 0,0 0 1 0 0,0 1-1 0 0,0-1 0 0 0,0 1 1 0 0,0-1-1 0 0,0 0 1 0 0,0 1-1 0 0,-1 0 0 0 0,2 9 90 0 0,11 31-13 0 0,-6-20 26 0 0,-6-18-32 0 0,0 11 10 0 0,3 17 55 0 0,-2-26-124 0 0,0 0 0 0 0,0 0 1 0 0,-1 0-1 0 0,0 0 0 0 0,0 6 0 0 0,0-8 4 0 0,0-1 0 0 0,0 1 0 0 0,0 0 0 0 0,0-1 0 0 0,1 1-1 0 0,0 3 1 0 0,-1-4 52 0 0,0 0 0 0 0,0 5-22 0 0,-1 0 1 0 0,0 0-1 0 0,0 0 0 0 0,-1 0 1 0 0,0-1-1 0 0,-5 13 0 0 0,7-18-32 0 0,-1 1-1 0 0,0 0 1 0 0,0 0 0 0 0,0-1-1 0 0,0 1 1 0 0,0-1 0 0 0,0 1-1 0 0,0-1 1 0 0,0 1 0 0 0,-1-1-1 0 0,1 0 1 0 0,0 1 0 0 0,-1-1-1 0 0,1 0 1 0 0,-1 0 0 0 0,-2 1-1 0 0,-17 13 83 0 0,9-6-82 0 0,0-1 0 0 0,-1 0 0 0 0,0-1 0 0 0,0-1 0 0 0,-1 0 0 0 0,1 0 0 0 0,-20 4 0 0 0,29-9-18 0 0,0-1 0 0 0,0 1 0 0 0,-1-1 0 0 0,1 1 0 0 0,0-2 0 0 0,-1 1 0 0 0,1 0 0 0 0,0-1 0 0 0,0 0 0 0 0,-1 1 0 0 0,1-2 0 0 0,0 1 0 0 0,-4-2 0 0 0,-6-4 0 0 0,-10 2 0 0 0,16 2 0 0 0,0-1 0 0 0,2 0-11 0 0,5 3-42 0 0,1 1-22 0 0,13-5-649 0 0,0 0-445 0 0,-1 1-1100 0 0,-8 3-131 0 0,7-3-4411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3:2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10 112 9095 0 0,'0'0'415'0'0,"0"0"-7"0"0,1-2-263 0 0,-1 1-117 0 0,1-1 0 0 0,-1 1-1 0 0,1-1 1 0 0,-1 1-1 0 0,0-1 1 0 0,1 1 0 0 0,-1-1-1 0 0,0 1 1 0 0,0-3-1 0 0,-1 2 251 0 0,2 0 8 0 0,0-7-71 0 0,-1 7-290 0 0,0 0-81 0 0,0 0-1 0 0,0 0 0 0 0,0 0 1 0 0,0 0-1 0 0,-1 0 0 0 0,1 0 1 0 0,-1 0-1 0 0,-1-4 0 0 0,2 5 83 0 0,-1-1-350 0 0,1 2 32 0 0,0 0 10 0 0,0 0 4 0 0,0 0 81 0 0,0 0 329 0 0,0 0 140 0 0,0 0 27 0 0,0 0 77 0 0,0 0 292 0 0,-3-1 582 0 0,-3-1-975 0 0,5 0 8801 0 0,2 0-8913 0 0,0 1 0 0 0,0 0 0 0 0,0 0 0 0 0,1 0 0 0 0,-1 0 0 0 0,0 0 0 0 0,0 0 0 0 0,1 0 1 0 0,-1 0-1 0 0,1 0 0 0 0,-1 1 0 0 0,1-1 0 0 0,-1 1 0 0 0,1-1 0 0 0,2 0 0 0 0,27 0 518 0 0,-4 0-118 0 0,86-5 337 0 0,-94 3-651 0 0,1-1 1 0 0,28-10-1 0 0,-46 14-127 0 0,-1-1 0 0 0,1 1-1 0 0,0-1 1 0 0,0 1 0 0 0,0 0-1 0 0,0 0 1 0 0,-1 0 0 0 0,1 0 0 0 0,0 0-1 0 0,0 0 1 0 0,0 1 0 0 0,0-1-1 0 0,1 1 1 0 0,-1 0 61 0 0,-2-1 11 0 0,2-1 9 0 0,7-2 1 0 0,-7 2-5 0 0,-2 1-23 0 0,0 0-11 0 0,0 0-1 0 0,0 0 1 0 0,0 0-19 0 0,0 0-126 0 0,-2 1-126 0 0,-13 4-333 0 0,8-2-2265 0 0,-3 1 1338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3: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60 147 3679 0 0,'0'0'284'0'0,"1"-1"-46"0"0,17-13 2376 0 0,-13 9-2225 0 0,1 0 0 0 0,-1 1 0 0 0,9-4 0 0 0,-12 7-282 0 0,-2-1-96 0 0,1 0 1 0 0,0 0-1 0 0,1 0 1 0 0,-1 0-1 0 0,0 0 1 0 0,0 0-1 0 0,3-2 0 0 0,-1 0-5 0 0,4-5 6 0 0,-5 6 47 0 0,1-4 49 0 0,-2 5 175 0 0,5-20 3533 0 0,-6 20-3335 0 0,0 2-8 0 0,0-3-25 0 0,2-19 504 0 0,-2 20-657 0 0,0 2-6 0 0,0 0-1 0 0,0 0 0 0 0,0 0-10 0 0,0 0-48 0 0,0 0-26 0 0,0 0-4 0 0,-1-2-5 0 0,1 1-146 0 0,0 1-1 0 0,0-1 1 0 0,0 0-1 0 0,0 1 1 0 0,-1-1 0 0 0,1 1-1 0 0,0-1 1 0 0,0 1 0 0 0,-1-1-1 0 0,1 1 1 0 0,0-1 0 0 0,-1 1-1 0 0,1-1 1 0 0,0 1 0 0 0,-1 0-1 0 0,1-1 1 0 0,0 1 0 0 0,-1-1-1 0 0,1 1 1 0 0,-1 0-1 0 0,1-1 1 0 0,-1 1 0 0 0,1 0-1 0 0,-1 0 1 0 0,1 0 0 0 0,-1-1-1 0 0,1 1 1 0 0,-1 0 0 0 0,0 0-1 0 0,0 0 1 0 0,-1-1 96 0 0,2 1-1 0 0,0 0-4 0 0,0 0-17 0 0,-11 7 510 0 0,6-2-570 0 0,4 0 2510 0 0,2 3-2548 0 0,1 15 89 0 0,-1 25 0 0 0,1 11 73 0 0,-2-43-94 0 0,-3 13 66 0 0,4-20-88 0 0,-1-5-56 0 0,0 0 0 0 0,0 0 0 0 0,0 0-1 0 0,0 0 1 0 0,-2 6 0 0 0,2-10-14 0 0,0 1 11 0 0,0 0 0 0 0,0 0 0 0 0,0-1 0 0 0,0 1 0 0 0,0 0 0 0 0,0 0 0 0 0,0-1 0 0 0,-1 1 0 0 0,1 0-1 0 0,0 0 1 0 0,0-1 0 0 0,-1 1 0 0 0,1 0 0 0 0,-1-1 0 0 0,0 2 0 0 0,-7-4 41 0 0,0 0-54 0 0,8 2 0 0 0,0 0 1 0 0,0 0-1 0 0,0 0 0 0 0,0 0 1 0 0,0 0-1 0 0,0 0 0 0 0,0 0 1 0 0,0 0-1 0 0,0 0 0 0 0,0 0 1 0 0,0 0-1 0 0,0 0 0 0 0,0 0 1 0 0,0 0-1 0 0,-1 0 0 0 0,1 0 0 0 0,0 0 1 0 0,0 0-1 0 0,0 0 0 0 0,0 0 1 0 0,0 0-1 0 0,0 0 0 0 0,0-1 1 0 0,0 1-1 0 0,0 0 0 0 0,0 0 1 0 0,0 0-1 0 0,0 0 0 0 0,0 0 1 0 0,0 0-1 0 0,0 0 0 0 0,0 0 1 0 0,0 0-1 0 0,0 0 0 0 0,0 0 0 0 0,0 0 1 0 0,0 0-1 0 0,0 0 0 0 0,0 0 1 0 0,0 0-1 0 0,0 0 0 0 0,0 0 1 0 0,0 0-1 0 0,0 0 0 0 0,0 0 1 0 0,0-1-1 0 0,0 1 0 0 0,0 0 1 0 0,0 0-1 0 0,0 0 0 0 0,0 0 0 0 0,0 0 1 0 0,0 0-1 0 0,0 0 0 0 0,0 0 1 0 0,0 0-1 0 0,0 0 0 0 0,0 0 1 0 0,0 0-1 0 0,0 0 0 0 0,0 0 1 0 0,0 0-1 0 0,0 0 0 0 0,0 0 1 0 0,0 0-1 0 0,1 0 0 0 0,-1 0 1 0 0,0 0-1 0 0,0 0 0 0 0,0-1 1 0 0,0 0-1 0 0,1 1 0 0 0,-1-1 0 0 0,0 0 1 0 0,1 0-1 0 0,-1 0 0 0 0,1 1 0 0 0,-1-1 1 0 0,1 0-1 0 0,-1 1 0 0 0,1-1 0 0 0,-1 0 0 0 0,1 1 1 0 0,0-1-1 0 0,-1 1 0 0 0,1-1 0 0 0,1 0 1 0 0,12-6 12 0 0,-10 5 30 0 0,-2 2-41 0 0,-1 0 1 0 0,1 0-1 0 0,-1 0 0 0 0,1 0 0 0 0,-1-1 0 0 0,1 1 0 0 0,-1-1 0 0 0,1 1 0 0 0,-1-1 0 0 0,1 0 0 0 0,-1 1 0 0 0,2-2 0 0 0,-2 1-1 0 0,0 1-1 0 0,0-1 1 0 0,0 1 0 0 0,0-1 0 0 0,0 1 0 0 0,0 0-1 0 0,1 0 1 0 0,-1-1 0 0 0,0 1 0 0 0,0 0 0 0 0,0 0 0 0 0,1 0-1 0 0,1 1 1 0 0,9 0 0 0 0,-11-1 0 0 0,14 3 0 0 0,-12-1 0 0 0,-3 0 0 0 0,1-1 0 0 0,0 0 0 0 0,0 0 0 0 0,0 0 0 0 0,1 1 0 0 0,-1-1 0 0 0,0-1 0 0 0,0 1 0 0 0,1 0 0 0 0,1 1 0 0 0,46 29 79 0 0,-34-23-21 0 0,-13-7-41 0 0,0 0 0 0 0,1 1 0 0 0,-1-1 1 0 0,0 1-1 0 0,0-1 0 0 0,0 1 0 0 0,0-1 0 0 0,-1 1 0 0 0,1 0 0 0 0,0 0 0 0 0,-1 0 0 0 0,1 0 0 0 0,1 4 0 0 0,13 18 126 0 0,13 16-25 0 0,-22-31-108 0 0,-2-4 10 0 0,-1 1-1 0 0,1 0 0 0 0,4 10 0 0 0,-7-12 9 0 0,0 0-1 0 0,-1 0 0 0 0,1 0 1 0 0,-1 0-1 0 0,0 0 1 0 0,-1 0-1 0 0,1 0 1 0 0,-1 0-1 0 0,0 0 0 0 0,0 1 1 0 0,0-1-1 0 0,-1 7 1 0 0,0 9 35 0 0,1-18 12 0 0,-1 0-17 0 0,-10 29 26 0 0,10-29-80 0 0,-1 0 0 0 0,1-1 0 0 0,-1 1 0 0 0,0 0 0 0 0,0-1 0 0 0,1 1 0 0 0,-4 1 0 0 0,-19 17 35 0 0,13-10-39 0 0,7-6 0 0 0,0 0 0 0 0,0 0 0 0 0,0-1 0 0 0,-6 4 0 0 0,-10 7 0 0 0,11-10-8 0 0,0 0 0 0 0,0 0 0 0 0,0-1 0 0 0,-18 5 1 0 0,-19 6-18 0 0,44-13 25 0 0,-13 2 0 0 0,1-2 0 0 0,10 0 0 0 0,-1-1 0 0 0,1 0 0 0 0,0 0 0 0 0,-1 0 0 0 0,1-1 0 0 0,0 0 0 0 0,0 1 0 0 0,-1-1 0 0 0,1-1 0 0 0,0 1 0 0 0,0 0 0 0 0,0-1 0 0 0,0 0 0 0 0,1 0 0 0 0,-8-5 0 0 0,-5-2 0 0 0,-13-10 17 0 0,28 18 65 0 0,1 1-6 0 0,-1-1-22 0 0,-5-4-43 0 0,0 2-26 0 0,5 2-54 0 0,1 1 1 0 0,0 0-4 0 0,0 0-33 0 0,0 0-14 0 0,0 0-1 0 0,0 0-95 0 0,0 0-397 0 0,0 0-174 0 0,0 0-41 0 0,0 0-118 0 0,0 0-478 0 0,2-1-213 0 0,10-6-40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3:2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9527 0 0,'0'2'432'0'0,"2"8"-4"0"0,-2-8-137 0 0,0-2 430 0 0,0 0 219 0 0,0 0 42 0 0,0 0-72 0 0,1 2-334 0 0,2-1-462 0 0,0 1-1 0 0,0-1 1 0 0,-1 1 0 0 0,1-1-1 0 0,0 0 1 0 0,0 0-1 0 0,0 0 1 0 0,0-1 0 0 0,0 1-1 0 0,0-1 1 0 0,0 1-1 0 0,6-1 1 0 0,15 2 225 0 0,-2 1 226 0 0,0-2-1 0 0,0-1 1 0 0,0 0-1 0 0,41-8 1 0 0,5 1 932 0 0,-40 5-841 0 0,47-1 1024 0 0,-67 3-1464 0 0,-1-1 0 0 0,0 0 0 0 0,11-2 0 0 0,-14 3-92 0 0,11 11-653 0 0,-15-11 497 0 0,0 0-1 0 0,0 0 1 0 0,0 0-1 0 0,0 0 1 0 0,0 0 0 0 0,0 0-1 0 0,0 0 1 0 0,0 0-1 0 0,0 0 1 0 0,0 0 0 0 0,1 0-1 0 0,-1 0 1 0 0,0 0-1 0 0,0 0 1 0 0,0 0 0 0 0,0 0-1 0 0,0 0 1 0 0,0 0-1 0 0,0 0 1 0 0,0 0 0 0 0,0 0-1 0 0,0 0 1 0 0,0 1-1 0 0,0-1 1 0 0,0 0 0 0 0,0 0-1 0 0,0 0 1 0 0,0 0 0 0 0,0 0-1 0 0,0 0 1 0 0,0 0-1 0 0,0 0 1 0 0,0 0 0 0 0,0 0-1 0 0,0 0 1 0 0,0 0-1 0 0,0 1 1 0 0,0-1 0 0 0,0 0-1 0 0,0 0 1 0 0,0 0-1 0 0,0 0 1 0 0,0 0 0 0 0,0 0-1 0 0,0 0 1 0 0,0 0-1 0 0,0 0 1 0 0,0 0 0 0 0,0 0-1 0 0,0 1 1 0 0,0-1-1 0 0,0 0 1 0 0,0 0 0 0 0,0 0-1 0 0,0 0 1 0 0,0 0-1 0 0,0 0 1 0 0,0 0 0 0 0,-11-3-2924 0 0,-1-4-3988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3:2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107 429 7399 0 0,'0'0'334'0'0,"0"0"-1"0"0,0 0-129 0 0,0 0 243 0 0,0 0 127 0 0,0 0 30 0 0,-4-12 399 0 0,2 5 86 0 0,0-1 1 0 0,-3-14-1 0 0,5 20-792 0 0,-1-8 1231 0 0,-8-32 666 0 0,5 25-1417 0 0,-2-25-1 0 0,3-62 433 0 0,3 66-1050 0 0,-1 34-116 0 0,-1-4-33 0 0,5-3-10 0 0,1 0 0 0 0,1-1 0 0 0,0 2 0 0 0,-2-1 0 0 0,-3 0 0 0 0,1 1 11 0 0,0 6 32 0 0,1-4-21 0 0,0 4 37 0 0,1-5 9 0 0,0-1 15 0 0,-2 8 19 0 0,-1 2-11 0 0,0 0-10 0 0,0 0 6 0 0,0 0 28 0 0,0 0 11 0 0,0 0 2 0 0,0 0-5 0 0,0 0-23 0 0,0 0-11 0 0,0 0-1 0 0,0 0-1 0 0,0 0-6 0 0,0 0-1 0 0,0 0 0 0 0,0 3-13 0 0,1 18-59 0 0,-2 25 0 0 0,-1-2-11 0 0,2 37 195 0 0,0-34 156 0 0,-6 59 0 0 0,-2-35-234 0 0,-6 86 164 0 0,-7 81-98 0 0,16-195-168 0 0,-1 0-12 0 0,3 0 584 0 0,3-43-575 0 0,-1-3 77 0 0,-8-10-193 0 0,-3-15-113 0 0,11 26 60 0 0,1 2 0 0 0,-5-10-1948 0 0,3 1 813 0 0,-1-5-4462 0 0,1 2-867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1:2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 8287 0 0,'0'0'382'0'0,"0"0"-8"0"0,1 2 124 0 0,0 1 734 0 0,0 0 0 0 0,-1 1 1 0 0,1-1-1 0 0,-1 0 0 0 0,0 1 1 0 0,0 5-1 0 0,-6 23 2547 0 0,-1-10-3650 0 0,-12 23 0 0 0,3-5 437 0 0,-36 149-449 0 0,33-113 40 0 0,-32 99 1429 0 0,-79 177-1 0 0,120-325-1406 0 0,-2-2 0 0 0,0 0 1 0 0,-2 0-1 0 0,-26 35 0 0 0,15-22-8 0 0,22-35-158 0 0,-7 14 11 0 0,9-15-189 0 0,1-2-367 0 0,0 0-124 0 0,0 0-16 0 0,1-4-175 0 0,4-14-706 0 0,1-6-302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2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230 136 1375 0 0,'0'0'66'0'0,"0"0"416"0"0,0 0 1733 0 0,1-3 758 0 0,12-33 5047 0 0,-11 24-7234 0 0,0-1 0 0 0,0 1 0 0 0,-1-1 0 0 0,-1-17 0 0 0,0 25-566 0 0,0 4-139 0 0,0 1 1 0 0,0-1-1 0 0,0 1 1 0 0,-1-1 0 0 0,1 1-1 0 0,0-1 1 0 0,0 1 0 0 0,0-1-1 0 0,0 1 1 0 0,-1-1 0 0 0,1 1-1 0 0,0 0 1 0 0,0-1 0 0 0,-1 1-1 0 0,1-1 1 0 0,0 1 0 0 0,-1 0-1 0 0,1-1 1 0 0,-1 1 0 0 0,1 0-1 0 0,0-1 1 0 0,-1 1-1 0 0,1 0 1 0 0,-1 0 0 0 0,1-1-1 0 0,-1 1 1 0 0,1 0 0 0 0,-1 0-1 0 0,1 0 1 0 0,-1 0 0 0 0,1-1-1 0 0,-1 1 1 0 0,1 0 0 0 0,-1 0-1 0 0,1 0 1 0 0,-1 0 0 0 0,1 0-1 0 0,-1 0 1 0 0,1 1 0 0 0,-1-1-1 0 0,1 0 1 0 0,-1 0-1 0 0,1 0 1 0 0,-1 0 0 0 0,0 1-1 0 0,-18 6 122 0 0,0 6 1410 0 0,10-7-1589 0 0,2 5 43 0 0,-7 15 14 0 0,1 1 0 0 0,1 0 0 0 0,2 1 0 0 0,0 0 0 0 0,-5 31-1 0 0,13-52-46 0 0,-52 240 756 0 0,46-197-700 0 0,-23 185 226 0 0,28-199-272 0 0,0-9 56 0 0,0-1 0 0 0,2 1 0 0 0,2 0 1 0 0,0-1-1 0 0,6 32 0 0 0,1-18 172 0 0,-3-13-184 0 0,-2-14-88 0 0,1-4 11 0 0,-4-8-24 0 0,0-1 0 0 0,0 1 0 0 0,1-1 0 0 0,-1 1 1 0 0,0-1-1 0 0,1 1 0 0 0,-1-1 0 0 0,0 1 0 0 0,1-1 1 0 0,-1 1-1 0 0,0-1 0 0 0,1 1 0 0 0,-1-1 0 0 0,1 0 0 0 0,-1 1 1 0 0,1-1-1 0 0,-1 0 0 0 0,1 0 0 0 0,-1 1 0 0 0,1-1 0 0 0,0 0 1 0 0,-1 0-1 0 0,1 0 0 0 0,-1 0 0 0 0,1 0 0 0 0,-1 1 1 0 0,1-1-1 0 0,0 0 0 0 0,-1 0 0 0 0,1 0 0 0 0,-1-1 0 0 0,1 1 1 0 0,-1 0-1 0 0,1 0 0 0 0,0 0 0 0 0,-1 0 0 0 0,1 0 1 0 0,-1-1-1 0 0,1 1 0 0 0,-1 0 0 0 0,1-1 0 0 0,0 0 0 0 0,19-15-784 0 0,-19 15 783 0 0,29-31-2838 0 0,-13 9-4593 0 0,-8 8 518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3:2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40 135 6535 0 0,'0'0'299'0'0,"0"0"-6"0"0,0 0-47 0 0,0 0 510 0 0,0 0 240 0 0,0 0 48 0 0,0-2-63 0 0,3-62 2796 0 0,-3 62-3649 0 0,-1-18 668 0 0,2-16 816 0 0,-1 34-1412 0 0,1 0-32 0 0,0-4 301 0 0,1 11 707 0 0,-1 14-573 0 0,-1-1-244 0 0,-2 0 0 0 0,0-1-1 0 0,-5 22 1 0 0,-4 22 854 0 0,9-23-566 0 0,0-3-78 0 0,0-13-382 0 0,-13 104 221 0 0,14-121-393 0 0,0 18-17 0 0,0-14 12 0 0,1-5-5 0 0,-1-1 1 0 0,1 0-1 0 0,0 0 1 0 0,0 1-1 0 0,0-1 1 0 0,0 0-1 0 0,1 6 0 0 0,5 51 409 0 0,-6-56-395 0 0,1 1 0 0 0,-1-1 1 0 0,1 0-1 0 0,0 0 0 0 0,0 0 1 0 0,1 0-1 0 0,2 6 0 0 0,3 12 96 0 0,-3-11-85 0 0,-2-6-24 0 0,-1-1 1 0 0,1 0-1 0 0,-1 1 0 0 0,-1 0 0 0 0,1-1 1 0 0,-1 1-1 0 0,1 5 0 0 0,-2 1 11 0 0,1-7-6 0 0,0 1 0 0 0,0 0 0 0 0,0 0 1 0 0,0-1-1 0 0,3 9 0 0 0,4 45 49 0 0,-3-44-60 0 0,2-2 0 0 0,3-1-11 0 0,2-3-31 0 0,3-5 31 0 0,-9-3 16 0 0,-1-1 0 0 0,1 0 1 0 0,0 0-1 0 0,-1 0 0 0 0,1 0 0 0 0,0-1 0 0 0,-1 1 0 0 0,0-1 0 0 0,1 0 0 0 0,-1-1 1 0 0,0 1-1 0 0,0-1 0 0 0,0 0 0 0 0,0 0 0 0 0,4-4 0 0 0,6-7 36 0 0,-1-1 0 0 0,17-24 0 0 0,-9 10-22 0 0,19-29-104 0 0,-3 3 10 0 0,-34 51 75 0 0,0 0 0 0 0,-1 0 0 0 0,1 0 0 0 0,-1 0 0 0 0,0-1 0 0 0,0 1 0 0 0,2-8 0 0 0,3-9 0 0 0,2-3 0 0 0,-6 14 24 0 0,0 0 0 0 0,-1 0-1 0 0,0-1 1 0 0,-1 1 0 0 0,0-1 0 0 0,0-12 0 0 0,3-32 288 0 0,-2 43-275 0 0,-1 1 1 0 0,0 0 0 0 0,-1-1-1 0 0,0 1 1 0 0,0-1 0 0 0,-1 1-1 0 0,-1 0 1 0 0,0-1-1 0 0,-1 1 1 0 0,0 0 0 0 0,0 0-1 0 0,-1 0 1 0 0,-1 1 0 0 0,0 0-1 0 0,0-1 1 0 0,-1 2-1 0 0,-13-19 1 0 0,7 15 57 0 0,0 1-1 0 0,-1-1 0 0 0,-15-10 1 0 0,22 19-74 0 0,-1 0 1 0 0,1 0-1 0 0,0 1 1 0 0,-1-1-1 0 0,0 1 1 0 0,0 1 0 0 0,0-1-1 0 0,0 1 1 0 0,0 1-1 0 0,-8-2 1 0 0,-8 1 7 0 0,11 0-213 0 0,-1 0 0 0 0,1 2 0 0 0,0-1 0 0 0,-1 2 0 0 0,-19 2 0 0 0,10-1-2557 0 0,13-1 1418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3:4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2759 0 0,'0'0'414'0'0,"0"0"694"0"0,0 0 304 0 0,2 0 57 0 0,32-9 995 0 0,-32 8-2447 0 0,-2 1-139 0 0,2-1-64 0 0,4-4-7 0 0,-4 3 5 0 0,-2 2 43 0 0,2-1 17 0 0,23-20-194 0 0,-24 20 468 0 0,-1 1 12 0 0,0 0 8 0 0,0 0 20 0 0,0 0 8 0 0,0 0 4 0 0,0 0 12 0 0,0 0 39 0 0,0 0 20 0 0,0 0 3 0 0,0 0 19 0 0,0 0 77 0 0,0 0 31 0 0,0 0 7 0 0,0 0-11 0 0,0 0-55 0 0,0 0-20 0 0,0 0-7 0 0,0 0-11 0 0,0 0-46 0 0,0 0-22 0 0,0 0-2 0 0,0 0-25 0 0,0 0-102 0 0,0 0-22 0 0,0 0 6 0 0,0-3-14 0 0,-1-50 1942 0 0,1 34-666 0 0,-5-8-1118 0 0,5 25-77 0 0,0-1 32 0 0,-1-7 4 0 0,0 7-8 0 0,1 3-33 0 0,0-2-14 0 0,-3-4-3 0 0,1 0 0 0 0,1 0 0 0 0,-1 0 0 0 0,1 0 0 0 0,0-1 0 0 0,1 1 0 0 0,-1-8 0 0 0,0 8-107 0 0,-1 5 54 0 0,-2 5 510 0 0,3 0-538 0 0,0 6 21 0 0,1-8 32 0 0,0-2-6 0 0,1 2-4 0 0,4 9 186 0 0,0 1 0 0 0,3 13 0 0 0,10 28 264 0 0,-16-49-533 0 0,5 21 61 0 0,-7-21-64 0 0,1-1 1 0 0,0 1-1 0 0,-1-1 1 0 0,1 0-1 0 0,1 1 1 0 0,-1-1 0 0 0,3 6-1 0 0,-1-4 3 0 0,0 0 0 0 0,0 0-1 0 0,-1 1 1 0 0,2 5 0 0 0,46 165 341 0 0,-39-138-283 0 0,24 58 0 0 0,-19-53-29 0 0,25 45 121 0 0,-2-10 174 0 0,-30-63-234 0 0,-7-12-67 0 0,0-1 1 0 0,-1 0 0 0 0,1 1-1 0 0,-1-1 1 0 0,0 1 0 0 0,0-1 0 0 0,0 1-1 0 0,0-1 1 0 0,0 1 0 0 0,-1 0-1 0 0,1 2 1 0 0,-1-3 16 0 0,-2 6-30 0 0,1-5 25 0 0,1 5-47 0 0,0-6-54 0 0,0-2-11 0 0,0 0 0 0 0,0 0 0 0 0,0 0-1 0 0,0 0-13 0 0,0 0-24 0 0,0 0 3 0 0,0 0 3 0 0,0 0-20 0 0,0 0-83 0 0,0 0-31 0 0,0 0-9 0 0,0 0-37 0 0,0 0-152 0 0,0 0-69 0 0,0 0-908 0 0,0 0-3759 0 0,0 0-1610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3:4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481 293 6127 0 0,'0'0'282'0'0,"0"0"-8"0"0,0 0-150 0 0,0 0 22 0 0,-2-1 22 0 0,0 0-286 0 0,1 0-1 0 0,-1 0 1 0 0,0 0 0 0 0,1 0 0 0 0,-1-1 0 0 0,1 1 0 0 0,-1-1 0 0 0,1 1-1 0 0,-1-1 1 0 0,1 1 0 0 0,0-1 0 0 0,-2-3 0 0 0,1 0 71 0 0,1 0 1 0 0,0 1-1 0 0,0-1 1 0 0,0 0 0 0 0,1 1-1 0 0,-1-9 1 0 0,-2-18 1413 0 0,2 29-821 0 0,1 2 59 0 0,0 0 16 0 0,0-2 6 0 0,-1-30 1306 0 0,1 30-1315 0 0,4-13 299 0 0,-2 8-634 0 0,1 0 0 0 0,-1 1 0 0 0,1-1 0 0 0,0 1-1 0 0,4-7 1 0 0,22-36 156 0 0,-10 28-70 0 0,-18 20-261 0 0,-1 1 18 0 0,1-2 8 0 0,10-15 2346 0 0,-10 15-2260 0 0,-1 2-49 0 0,0 0-19 0 0,0 0-7 0 0,0 0 6 0 0,0 0 28 0 0,0 0 11 0 0,0 0 2 0 0,0 0-5 0 0,0 0-22 0 0,0 0-5 0 0,0 0 0 0 0,0 0-8 0 0,0 0-34 0 0,-1-2 24 0 0,1 2-131 0 0,0 0-1 0 0,0-1 1 0 0,0 1 0 0 0,0 0 0 0 0,0 0-1 0 0,0 0 1 0 0,0 0 0 0 0,0-1-1 0 0,0 1 1 0 0,0 0 0 0 0,0 0 0 0 0,0 0-1 0 0,0 0 1 0 0,0-1 0 0 0,0 1 0 0 0,0 0-1 0 0,0 0 1 0 0,0 0 0 0 0,0 0 0 0 0,0-1-1 0 0,0 1 1 0 0,-1 0 0 0 0,1 0-1 0 0,0 0 1 0 0,0 0 0 0 0,0 0 0 0 0,0-1-1 0 0,0 1 1 0 0,0 0 0 0 0,-1 0 0 0 0,1 0-1 0 0,0 0 1 0 0,0 0 0 0 0,0 0 0 0 0,0 0-1 0 0,-1 0 1 0 0,1 0 0 0 0,0 0 0 0 0,0 0-1 0 0,0 0 1 0 0,0 0 0 0 0,-1 0-1 0 0,1 0 1 0 0,-16 22-9 0 0,-17 32 0 0 0,-5 8 198 0 0,-80 102 912 0 0,85-114-862 0 0,-28 39 127 0 0,30-42-256 0 0,18-27-95 0 0,-17 20 0 0 0,13-22 27 0 0,-6 13 63 0 0,20-26-61 0 0,-1 0 0 0 0,1 0 0 0 0,-1 0 0 0 0,0 0 0 0 0,0 0 0 0 0,0-1 0 0 0,-1 0 0 0 0,-9 7 0 0 0,13-11-51 0 0,1 0-1 0 0,0 0 1 0 0,-1 0 0 0 0,1 1-1 0 0,0-1 1 0 0,0 0 0 0 0,-1 0-1 0 0,1 0 1 0 0,0 0 0 0 0,0 0-1 0 0,0 1 1 0 0,-1-1 0 0 0,1 0-1 0 0,0 0 1 0 0,0 0 0 0 0,0 1-1 0 0,0-1 1 0 0,-1 0-1 0 0,1 0 1 0 0,0 0 0 0 0,0 1-1 0 0,0-1 1 0 0,0 0 0 0 0,0 0-1 0 0,0 1 1 0 0,0-1 0 0 0,-5 7 46 0 0,-13 7-39 0 0,14-11-1 0 0,-19 15 33 0 0,16-10-32 0 0,1-1 5 0 0,5-6 59 0 0,1-1-1 0 0,0 0 12 0 0,0 0-13 0 0,0 0 8 0 0,0 0-6 0 0,1 2-15 0 0,3 5-63 0 0,-3-5-79 0 0,11 1-213 0 0,-11-3 270 0 0,0 0-1 0 0,-1-1 1 0 0,1 1-1 0 0,-1 0 1 0 0,1 0-1 0 0,-1-1 1 0 0,1 1-1 0 0,-1 0 1 0 0,1-1-1 0 0,-1 1 0 0 0,1 0 1 0 0,-1-1-1 0 0,1 1 1 0 0,-1-1-1 0 0,0 1 1 0 0,1-1-1 0 0,-1 1 1 0 0,1 0-1 0 0,-1-1 1 0 0,0 0-1 0 0,1 0 1 0 0,0 0-70 0 0,0 0 0 0 0,0-1 0 0 0,1 1 0 0 0,-1 0 0 0 0,1 0 1 0 0,-1 0-1 0 0,0 1 0 0 0,1-1 0 0 0,1-1 0 0 0,10-6-527 0 0,-3-5-1018 0 0,1-1-404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3:4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47 1839 0 0,'1'-1'326'0'0,"3"-17"5784"0"0,-4 17-5826 0 0,0-1 0 0 0,0 1 0 0 0,0-1-1 0 0,0 1 1 0 0,-1-1 0 0 0,1 0 0 0 0,-1 1 0 0 0,1-1 0 0 0,-1 1 0 0 0,1 0 0 0 0,-3-4 0 0 0,2 4 313 0 0,1 1 3 0 0,0 0-511 0 0,0-1-1 0 0,0 1 1 0 0,-1-1-1 0 0,1 1 1 0 0,0 0-1 0 0,-1 0 0 0 0,1-1 1 0 0,0 1-1 0 0,-1 0 1 0 0,1-1-1 0 0,0 1 1 0 0,-1 0-1 0 0,1 0 1 0 0,0 0-1 0 0,-1-1 1 0 0,1 1-1 0 0,-1 0 0 0 0,1 0 1 0 0,-1 0-1 0 0,1 0 1 0 0,0 0-1 0 0,-1 0 1 0 0,1 0-1 0 0,-1 0 1 0 0,1 0-1 0 0,-1 0 1 0 0,1 0-1 0 0,0 0 0 0 0,-1 0 1 0 0,1 0-1 0 0,-1 0 1 0 0,1 1-1 0 0,-1-1 1 0 0,-18 4 1229 0 0,19-4-1320 0 0,-7 3 149 0 0,5-3-10 0 0,0 1-6 0 0,-4 4 69 0 0,-1 1 0 0 0,1-1 0 0 0,0 1-1 0 0,0 0 1 0 0,0 1 0 0 0,1-1 0 0 0,0 1 0 0 0,0 0 0 0 0,1 0 0 0 0,0 1 0 0 0,-4 10 0 0 0,-3 11 567 0 0,-12 55 0 0 0,8-26-295 0 0,-1 29 16 0 0,-2 13 198 0 0,12-59-468 0 0,-4 35-88 0 0,-4 27-4 0 0,9-71-77 0 0,1 0 1 0 0,2 0-1 0 0,2 42 0 0 0,0-60 59 0 0,1 0 0 0 0,0 0 0 0 0,1 0-1 0 0,0 0 1 0 0,1-1 0 0 0,1 1-1 0 0,0-1 1 0 0,7 16 0 0 0,-8-21-68 0 0,-1-5-17 0 0,-1 0 1 0 0,0 0-1 0 0,1 0 1 0 0,0 0-1 0 0,-1 0 0 0 0,5 4 1 0 0,3 1 21 0 0,-7-7-53 0 0,0 0-75 0 0,-2-1-19 0 0,2 1-5 0 0,-1-1 79 0 0,-1 0 1 0 0,0 1-1 0 0,1-1 1 0 0,-1 0-1 0 0,0 0 1 0 0,1 0-1 0 0,-1 0 1 0 0,0 0-1 0 0,1 0 1 0 0,-1 1-1 0 0,0-1 1 0 0,1 0-1 0 0,-1 0 1 0 0,0 0-1 0 0,1 0 1 0 0,-1 0-1 0 0,0 0 1 0 0,1 0-1 0 0,-1 0 1 0 0,1 0-1 0 0,-1-1 1 0 0,0 1-1 0 0,1 0 1 0 0,-1 0-1 0 0,0 0 1 0 0,1-1-1 0 0,11-19-2058 0 0,-5 4-3597 0 0,0 0-1337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3:4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1839 0 0,'0'0'399'0'0,"0"0"1001"0"0,0 0 435 0 0,0 0 86 0 0,0 0-180 0 0,0 0-835 0 0,0 0-365 0 0,0 0-77 0 0,0 0-25 0 0,0 0-49 0 0,0 0-26 0 0,0 0-4 0 0,0 0-33 0 0,0 0-142 0 0,0 0-66 0 0,0 0-14 0 0,2-1 25 0 0,13-9 290 0 0,-9 5-130 0 0,0 0-1 0 0,1 1 1 0 0,-1 0 0 0 0,1 1 0 0 0,12-5-1 0 0,-4 3 893 0 0,24-12 1 0 0,3 0-77 0 0,22-14 15 0 0,-58 28-1049 0 0,0-1 0 0 0,-1 1 0 0 0,1-1 0 0 0,-1-1 0 0 0,0 1 0 0 0,0-1 0 0 0,0 0 0 0 0,0 0 0 0 0,-1 0 0 0 0,7-12 0 0 0,-9 11 62 0 0,1 0 0 0 0,-2-1 0 0 0,1 1 0 0 0,-1 0 0 0 0,0-1 0 0 0,0 1 0 0 0,0-12 0 0 0,-1 16 50 0 0,0 0 1 0 0,-1-7-29 0 0,0 0-1 0 0,0 1 0 0 0,0-1 0 0 0,-1 1 1 0 0,-1-1-1 0 0,-4-10 0 0 0,4 1 131 0 0,3 15-251 0 0,0 0 0 0 0,-1 1 1 0 0,1-1-1 0 0,0 0 0 0 0,-1 1 1 0 0,0-1-1 0 0,0 1 0 0 0,0-1 1 0 0,-2-3-1 0 0,3 5 30 0 0,0 1-1 0 0,-3-2 5 0 0,3 2-72 0 0,0 0-1 0 0,0 0 1 0 0,-1 0-1 0 0,1-1 1 0 0,0 1 0 0 0,0 0-1 0 0,0 0 1 0 0,0 0-1 0 0,0 0 1 0 0,-1 0 0 0 0,1-1-1 0 0,0 1 1 0 0,0 0-1 0 0,0 0 1 0 0,-1 0 0 0 0,1 0-1 0 0,0 0 1 0 0,0 0 0 0 0,0 0-1 0 0,-1 0 1 0 0,1 0-1 0 0,0 0 1 0 0,0 0 0 0 0,-1 0-1 0 0,1 0 1 0 0,0 0-1 0 0,0 0 1 0 0,0 0 0 0 0,-1 0-1 0 0,1 0 1 0 0,0 0-1 0 0,0 0 1 0 0,-1 0 0 0 0,1 0-1 0 0,0 0 1 0 0,-19 15-8 0 0,-2-1 11 0 0,13-10 0 0 0,5-2 0 0 0,0 0 0 0 0,-1 0 0 0 0,1 0 0 0 0,0 0 0 0 0,0 0 0 0 0,1 1 0 0 0,-5 4 0 0 0,4-5 0 0 0,-2 1 0 0 0,-3 13 0 0 0,-2 9 0 0 0,7-16 9 0 0,1-1 0 0 0,-1 1-1 0 0,2 0 1 0 0,-1 0 0 0 0,1 0 0 0 0,1 0-1 0 0,0 16 1 0 0,0-15-7 0 0,6 49 82 0 0,-6-56-74 0 0,5 45 79 0 0,-4-44-81 0 0,-1 0 1 0 0,1 0 0 0 0,0-1-1 0 0,1 1 1 0 0,-1 0 0 0 0,1 0-1 0 0,0-1 1 0 0,0 1 0 0 0,3 5-1 0 0,-1-6-3 0 0,-1 0 0 0 0,0 0 0 0 0,1 0 0 0 0,0 0-1 0 0,-1-1 1 0 0,1 1 0 0 0,0-1 0 0 0,0 0 0 0 0,1 0-1 0 0,-1 0 1 0 0,0-1 0 0 0,1 0 0 0 0,5 2 0 0 0,-2-2 12 0 0,-1 0 0 0 0,1 0 0 0 0,-1-1 1 0 0,1 0-1 0 0,0-1 0 0 0,-1 1 1 0 0,10-3-1 0 0,-5 0-14 0 0,-3 2 5 0 0,0-1 1 0 0,0 0-1 0 0,-1-1 0 0 0,1 0 0 0 0,-1 0 0 0 0,1-1 1 0 0,-1 0-1 0 0,8-5 0 0 0,-4 0-72 0 0,0 0 0 0 0,-1 0 0 0 0,12-14 0 0 0,-18 18-478 0 0,-1-1 0 0 0,1 0-1 0 0,-1 0 1 0 0,-1 0 0 0 0,1 0 0 0 0,-1-1 0 0 0,0 1-1 0 0,3-12 1 0 0,-1-3-6762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3:4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4607 0 0,'0'0'354'0'0,"0"0"-30"0"0,0 0 740 0 0,0 0 345 0 0,0 0 67 0 0,0 0-155 0 0,0 0-719 0 0,1-2-317 0 0,1-5-58 0 0,-1 5-38 0 0,-1 2-85 0 0,1-2-27 0 0,17-23 355 0 0,-17 23-261 0 0,1 0 180 0 0,6-10-81 0 0,2-5 1362 0 0,2 1 0 0 0,19-21 0 0 0,-30 35-1088 0 0,1 1-16 0 0,22-22 2072 0 0,-23 22-2352 0 0,-1 1-100 0 0,0 0-41 0 0,0 0-10 0 0,0 0-6 0 0,0 0-22 0 0,-8 11 86 0 0,5-5-81 0 0,0 0 0 0 0,0 0-1 0 0,1 0 1 0 0,-1 1 0 0 0,1-1 0 0 0,1 0 0 0 0,-1 1 0 0 0,1 0-1 0 0,0-1 1 0 0,1 1 0 0 0,-1 0 0 0 0,1-1 0 0 0,1 1 0 0 0,-1 0 0 0 0,1-1-1 0 0,0 1 1 0 0,4 11 0 0 0,-3-15-44 0 0,0 0-1 0 0,0 0 1 0 0,0 0 0 0 0,1-1-1 0 0,-1 1 1 0 0,1-1 0 0 0,-1 1-1 0 0,1-1 1 0 0,4 2 0 0 0,-2 0-11 0 0,11 7-8 0 0,-10-10 14 0 0,-3-2-8 0 0,1 1-62 0 0,-1 0-1 0 0,1 0 0 0 0,0 0 0 0 0,-1 0 0 0 0,1-1 0 0 0,0 0 0 0 0,-1 0 0 0 0,1 0 0 0 0,-1 0 0 0 0,0-1 0 0 0,1 1 0 0 0,-1-1 0 0 0,0 0 0 0 0,0 0 1 0 0,0 0-1 0 0,0 0 0 0 0,5-5 0 0 0,-4 3-496 0 0,0 0 0 0 0,0 0 0 0 0,-1-1 0 0 0,1 1 0 0 0,-1-1 0 0 0,0 0 0 0 0,-1 0 0 0 0,1 0 0 0 0,-1 0 0 0 0,4-11 1 0 0,-3-4-6069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3:4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20447 0 0,'0'0'904'0'0,"-13"5"184"0"0,-1 1-864 0 0,5 2-224 0 0,9-8 0 0 0,0 0 0 0 0,0 0 256 0 0,0 0 0 0 0,0 0 8 0 0,0 0 0 0 0,0 0-392 0 0,0 0-72 0 0,0 0-24 0 0,8-8-5984 0 0,4-5-1192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3:5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 7367 0 0,'0'0'334'0'0,"0"0"-1"0"0,-2 0 54 0 0,-5-2 723 0 0,-1 1 7874 0 0,5 5-5744 0 0,2 3-3733 0 0,1-7 814 0 0,1 3-101 0 0,1 6-41 0 0,-2-6-10 0 0,1-1-2 0 0,19 44 732 0 0,5 16-430 0 0,-22-51-361 0 0,1-1 0 0 0,6 12 0 0 0,1 1 41 0 0,124 289 1775 0 0,-113-262-1928 0 0,-4-10 4 0 0,13 49 0 0 0,-26-70 0 0 0,0 0 0 0 0,-2 1 0 0 0,0-1 0 0 0,1 39 0 0 0,-7-14 29 0 0,-2-1 0 0 0,-1 0 1 0 0,-3 0-1 0 0,-1-1 0 0 0,-2 0 0 0 0,-26 60 0 0 0,35-96-17 0 0,0-1 1 0 0,-1 1-1 0 0,1-1 0 0 0,-9 9 0 0 0,-5 8 47 0 0,3-4-18 0 0,-9 8 82 0 0,16-17-107 0 0,0 0-35 0 0,3-2 146 0 0,2-5-4192 0 0,7-12-4170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5:3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10 104 3679 0 0,'0'0'167'0'0,"0"0"286"0"0,0 0 1098 0 0,0 0 473 0 0,0 0 96 0 0,0 0-323 0 0,0 0-1441 0 0,-8 0-857 0 0,7-2-2135 0 0,2-3 2336 0 0,0 1-1 0 0,1 0 1 0 0,0-1 0 0 0,0 1 0 0 0,0 0-1 0 0,3-5 1 0 0,7-15 1202 0 0,-11 23-115 0 0,-1 1 39 0 0,-1-2 29 0 0,-1-7 265 0 0,1 8-539 0 0,1 0 0 0 0,-1-1-1 0 0,1 1 1 0 0,0 0 0 0 0,-1 0 0 0 0,1 0 0 0 0,0 0-1 0 0,0-1 1 0 0,0 1 0 0 0,0 0 0 0 0,0 0 0 0 0,0-3 0 0 0,9 5-579 0 0,-7 0 80 0 0,-2-1 22 0 0,0 0 6 0 0,0 0 26 0 0,14-2 378 0 0,12-2 828 0 0,-23 3-1094 0 0,-3 1-34 0 0,12-3 172 0 0,11 0-93 0 0,-22 3-203 0 0,1 0-9 0 0,9-1-14 0 0,2 0-43 0 0,31 5 29 0 0,-31-4-53 0 0,31 7 0 0 0,-32-6 55 0 0,0 0 0 0 0,0-1-1 0 0,13-2 1 0 0,-4 1 1 0 0,11-4 21 0 0,-18 4-21 0 0,0-1 0 0 0,0 2 0 0 0,23 2 0 0 0,-22-1-45 0 0,18 4 16 0 0,-18-3 17 0 0,21 7 0 0 0,-23-6-42 0 0,14 1 86 0 0,0 0-1 0 0,0-2 1 0 0,0-1-1 0 0,46-4 1 0 0,0 0 74 0 0,-53 3-119 0 0,1 0-1 0 0,0 2 1 0 0,-1 0 0 0 0,1 1-1 0 0,25 8 1 0 0,-39-7-43 0 0,-5-3 0 0 0,0 0 0 0 0,-1 0 0 0 0,1 0 0 0 0,0 0 0 0 0,0 0 0 0 0,0 0 0 0 0,0-1 0 0 0,0 1 0 0 0,0 0 0 0 0,0-1 0 0 0,0 0 0 0 0,3 1 0 0 0,25 5 0 0 0,-2 1 0 0 0,-1-1-2 0 0,-10-1 32 0 0,1-1-1 0 0,-1-1 1 0 0,35 1 0 0 0,76-12 210 0 0,-71 6-80 0 0,-38 1-80 0 0,28-2 0 0 0,-33 1-38 0 0,0 1-1 0 0,15 2 0 0 0,-8-1 19 0 0,0 0-56 0 0,1 1 0 0 0,41 7-1 0 0,-51-6-12 0 0,1 0 0 0 0,0-2 0 0 0,-1 1 0 0 0,1-2 0 0 0,-1 0 0 0 0,1 0 0 0 0,17-5 0 0 0,-20 5 34 0 0,1 0 0 0 0,0 0 0 0 0,-1 1 1 0 0,18 1-1 0 0,-15 0 18 0 0,-1 0 1 0 0,22-3-1 0 0,69-17 157 0 0,-87 17-183 0 0,0 0 0 0 0,0 1 0 0 0,18 1 0 0 0,7-1-21 0 0,12 0 4 0 0,62 8 0 0 0,-65-3 0 0 0,0-3 0 0 0,72-6 0 0 0,32 2 100 0 0,-86 4-72 0 0,61 6-28 0 0,-31-1 0 0 0,-49-2 0 0 0,-27-2 0 0 0,25 0 0 0 0,29 2-23 0 0,-58-2 15 0 0,0-1 0 0 0,0-1-1 0 0,0 0 1 0 0,22-3 0 0 0,-17 0 8 0 0,0 1 0 0 0,38 2 0 0 0,-23 1 0 0 0,47-7 0 0 0,-54 3 0 0 0,41 1 0 0 0,-42 3 0 0 0,-1 1 0 0 0,48-3 0 0 0,-59 0 0 0 0,-1 1 0 0 0,23 2 0 0 0,-19 0 0 0 0,20-1 0 0 0,5 4 0 0 0,-6-4 11 0 0,-14-1 7 0 0,0 2-1 0 0,40 7 1 0 0,-59-8-1 0 0,1 0 1 0 0,-1-1-1 0 0,12 0 0 0 0,19 2 42 0 0,-2 4-25 0 0,2-1 0 0 0,-1-2 0 0 0,41-2 0 0 0,-19-2-34 0 0,-33 2 18 0 0,-1-2-1 0 0,29-3 1 0 0,-27 1-13 0 0,1 1-1 0 0,39 2 0 0 0,-21 1-6 0 0,76 4 2 0 0,-87-7 0 0 0,-23 1 0 0 0,1 1 0 0 0,22 1 0 0 0,-22 0 32 0 0,1-1 0 0 0,0 0 0 0 0,25-4 0 0 0,-12 1-8 0 0,34-1 59 0 0,47-6 114 0 0,-91 9-186 0 0,9 2 11 0 0,28 5 1 0 0,-18-1-15 0 0,-22-3-8 0 0,1 0 0 0 0,-1-1 0 0 0,1 0 0 0 0,16-2 0 0 0,156-13 0 0 0,-177 15 0 0 0,-7-1 0 0 0,0 1 0 0 0,0-1 0 0 0,0 1 0 0 0,0-1 0 0 0,1 0 0 0 0,-1 0 0 0 0,3-1 0 0 0,22-4 16 0 0,-23 4-11 0 0,0 0-1 0 0,0 0 0 0 0,1 1 1 0 0,-1-1-1 0 0,0 1 0 0 0,0 0 1 0 0,0 0-1 0 0,1 1 0 0 0,-1 0 1 0 0,9 2-1 0 0,-1 0-4 0 0,29 5 0 0 0,-33-7 0 0 0,1 0 0 0 0,0 0 0 0 0,-1-1 0 0 0,14-2 0 0 0,-7 1 0 0 0,59 3 0 0 0,138-15 0 0 0,-189 10-5 0 0,-11 2-7 0 0,-1 0 0 0 0,1 0 0 0 0,19 2 0 0 0,16 0 2 0 0,-11-1-2 0 0,-19 2-6 0 0,10-2-69 0 0,-7-2 75 0 0,6-2-41 0 0,-14 3 54 0 0,1 0 47 0 0,4-1-32 0 0,-16 2-14 0 0,16 6-133 0 0,-5-3 109 0 0,-1 0-20 0 0,8 3 29 0 0,-9-5 15 0 0,0-1-2 0 0,29 0 41 0 0,14 1 58 0 0,-48-1-86 0 0,-1 0 1 0 0,0 0-1 0 0,10-2 0 0 0,10-1-6 0 0,-17 3-7 0 0,24-5 0 0 0,-28 3 0 0 0,31-6 0 0 0,-6 2 11 0 0,-12 5 32 0 0,-12 0-24 0 0,-1 1-1 0 0,0 0 1 0 0,1-1 0 0 0,-1 0-1 0 0,0 0 1 0 0,0 0-1 0 0,0-1 1 0 0,5-2-1 0 0,-5 3 57 0 0,-2 1-69 0 0,0 0 1 0 0,0 0-1 0 0,0 0 0 0 0,0-1 0 0 0,0 1 1 0 0,-1-1-1 0 0,1 1 0 0 0,0-1 0 0 0,0 0 1 0 0,2-1-1 0 0,-3 1-5 0 0,1 1 0 0 0,0-1 0 0 0,0 0 0 0 0,0 1-1 0 0,0-1 1 0 0,0 1 0 0 0,0-1 0 0 0,0 1 0 0 0,0 0 0 0 0,0 0 0 0 0,3 0 0 0 0,6-1-7 0 0,-5 1-68 0 0,0-1 1 0 0,0 1-1 0 0,0 0 0 0 0,0 1 1 0 0,8 1-1 0 0,-4-1 58 0 0,3 3 27 0 0,-2-1 19 0 0,-9-2-79 0 0,-2-1-23 0 0,0 0 0 0 0,0 0-8 0 0,0 0-33 0 0,0 0-14 0 0,0 0-1 0 0,0 0 0 0 0,0 0 0 0 0,0 0 0 0 0,0 0 0 0 0,0 0-33 0 0,0 0-142 0 0,-12 11-449 0 0,10-9 564 0 0,2-1 70 0 0,-1-1 0 0 0,1 1 0 0 0,-1-1 1 0 0,1 1-1 0 0,-1-1 0 0 0,0 1 0 0 0,1-1 0 0 0,-1 1 0 0 0,1-1 0 0 0,-1 0 0 0 0,0 0 1 0 0,1 1-1 0 0,-1-1 0 0 0,0 0 0 0 0,1 0 0 0 0,-2 1 0 0 0,-12 1-1882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5:3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70 12031 0 0,'0'0'554'0'0,"0"0"-17"0"0,0 0-249 0 0,0 0 227 0 0,0-2 130 0 0,-10-19 708 0 0,9 19-1430 0 0,0 0-35 0 0,-3-7-494 0 0,3 8 957 0 0,1-1 0 0 0,-1 1-1 0 0,1-1 1 0 0,-1 1 0 0 0,1-1 0 0 0,0 0 0 0 0,0 1-1 0 0,-1-1 1 0 0,1 1 0 0 0,0-1 0 0 0,1 0 0 0 0,-1-2 0 0 0,0 4-316 0 0,0 0 1 0 0,0-1-1 0 0,0 1 1 0 0,0 0-1 0 0,0-1 1 0 0,0 1-1 0 0,0-1 1 0 0,0 1-1 0 0,0 0 1 0 0,0-1-1 0 0,0 1 1 0 0,0 0-1 0 0,0-1 1 0 0,0 1-1 0 0,1 0 1 0 0,-1-1-1 0 0,0 1 1 0 0,0 0-1 0 0,0-1 1 0 0,1 1-1 0 0,-1 0 1 0 0,0-1-1 0 0,0 1 1 0 0,1 0-1 0 0,-1 0 1 0 0,0-1-1 0 0,1 1 1 0 0,-1 0-1 0 0,0 0 1 0 0,1 0-1 0 0,-1-1 1 0 0,0 1-1 0 0,1 0 1 0 0,-1 0-1 0 0,0 0 1 0 0,1 0-1 0 0,-1 0 1 0 0,0 0-1 0 0,1 0 1 0 0,-1 0-1 0 0,1 0 1 0 0,-1 0-1 0 0,0 0 1 0 0,1 0 0 0 0,-1 0-1 0 0,0 0 1 0 0,1 0-1 0 0,1 0-157 0 0,0 1 296 0 0,3-1-131 0 0,0 2 1 0 0,1-1 0 0 0,-1 0 0 0 0,0 1 0 0 0,0 0 0 0 0,0 0 0 0 0,0 1-1 0 0,8 4 1 0 0,1 1 4 0 0,9 4-101 0 0,1-1-1 0 0,0-2 1 0 0,0 0-1 0 0,1-1 0 0 0,25 4 1 0 0,-11-3 207 0 0,-26-6 14 0 0,24 4 0 0 0,-28-6-104 0 0,28 6 212 0 0,-19-2-134 0 0,-15-2-138 0 0,2-2 360 0 0,-4 2-291 0 0,2 9 11 0 0,-4 2 3 0 0,-3 2-9 0 0,-14 16 1 0 0,3-6 233 0 0,-21 27-1 0 0,19-30 80 0 0,-21 40-1 0 0,-15 37-6 0 0,40-75-359 0 0,-26 51-10 0 0,35-69-14 0 0,3-2 1 0 0,-9 33-16 0 0,7-27-28 0 0,2-3 20 0 0,1-8 19 0 0,1 1-1 0 0,-1-1 1 0 0,1 1-1 0 0,0-1 1 0 0,-1 1-1 0 0,1-1 1 0 0,0 1-1 0 0,0-1 1 0 0,-1 0-1 0 0,1 1 1 0 0,0-1-1 0 0,0 0 0 0 0,-1 0 1 0 0,3 1-1 0 0,-3-1 4 0 0,23 7-96 0 0,0-5-405 0 0,-10-3-3860 0 0,-11 1-765 0 0,-2 0-254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2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0 147 919 0 0,'0'0'567'0'0,"0"0"2044"0"0,0 0 894 0 0,0 0 176 0 0,0 0-414 0 0,0 0-1884 0 0,0 0-831 0 0,0 0-168 0 0,0 0-36 0 0,2 0-31 0 0,1-1-206 0 0,0 1-1 0 0,0-1 1 0 0,-1 1 0 0 0,1-1-1 0 0,0 0 1 0 0,-1 0 0 0 0,1 0 0 0 0,-1 0-1 0 0,1-1 1 0 0,-1 1 0 0 0,1-1-1 0 0,3-3 1 0 0,29-28 893 0 0,-17 15-326 0 0,-4 6-136 0 0,-11 10-393 0 0,0 0 0 0 0,0 0 1 0 0,-1-1-1 0 0,1 1 0 0 0,-1 0 1 0 0,0-1-1 0 0,3-3 0 0 0,-5 5-116 0 0,1 1 1 0 0,-1 0-1 0 0,1-1 0 0 0,0 1 1 0 0,-1 0-1 0 0,1-1 0 0 0,-1 1 0 0 0,1 0 1 0 0,0 0-1 0 0,-1-1 0 0 0,1 1 1 0 0,0 0-1 0 0,-1 0 0 0 0,1 0 0 0 0,0 0 1 0 0,-1 0-1 0 0,1 0 0 0 0,0 0 1 0 0,0 0-1 0 0,1 0 56 0 0,30-12 905 0 0,-30 12-791 0 0,-2 0-3 0 0,1-1-12 0 0,3-1-132 0 0,0 0 0 0 0,0 0 1 0 0,1 1-1 0 0,-1-1 0 0 0,0 1 0 0 0,1 0 0 0 0,6 0 0 0 0,20-6 227 0 0,-27 5-206 0 0,4 0-10 0 0,-3 1-14 0 0,7-3-42 0 0,-10 4-5 0 0,0 0 0 0 0,-1 1 0 0 0,1-1 0 0 0,0 0-1 0 0,0 1 1 0 0,0-1 0 0 0,-1 1 0 0 0,1 0 0 0 0,0 0 0 0 0,0 0 0 0 0,-1 0 0 0 0,1 0-1 0 0,-1 0 1 0 0,1 0 0 0 0,-1 0 0 0 0,0 0 0 0 0,1 1 0 0 0,-1-1 0 0 0,2 3-1 0 0,9 12 8 0 0,-10-11-13 0 0,-1 0-2 0 0,2-1 2 0 0,0 1 0 0 0,0 17 0 0 0,2 39 60 0 0,-3-38-12 0 0,1 8 47 0 0,0-19-23 0 0,0 0 0 0 0,-1 0 0 0 0,-1 0 1 0 0,0 0-1 0 0,-1 0 0 0 0,0 0 0 0 0,0 0 1 0 0,-2 0-1 0 0,1 0 0 0 0,-2 0 0 0 0,-6 21 0 0 0,-17 39 467 0 0,20-55-365 0 0,1 0-137 0 0,3-14-10 0 0,0 1 0 0 0,-10 11-17 0 0,7-10 20 0 0,1-4-14 0 0,-7 10-9 0 0,1 2-7 0 0,6-9 0 0 0,0 1 0 0 0,0-1 0 0 0,0 0 0 0 0,-8 6 0 0 0,10-9 0 0 0,1 0 0 0 0,-1 0 0 0 0,1 0 0 0 0,-1 0 0 0 0,1 1 0 0 0,-1-1 0 0 0,1 0 0 0 0,-1 1 0 0 0,1-1 0 0 0,0 1 0 0 0,-1 1 0 0 0,-5 4 0 0 0,-3 0-32 0 0,0-1 0 0 0,-1 0 0 0 0,0-1 0 0 0,0 0 0 0 0,0-1 0 0 0,-14 3 0 0 0,15-3-299 0 0,-8 2 352 0 0,18-6-245 0 0,-1 0 1 0 0,0 0-1 0 0,1 0 0 0 0,-1 0 0 0 0,0 0 0 0 0,1 0 1 0 0,-1 0-1 0 0,0 0 0 0 0,1-1 0 0 0,-1 1 1 0 0,0 0-1 0 0,1 0 0 0 0,-1-1 0 0 0,1 1 1 0 0,-1 0-1 0 0,0-1 0 0 0,1 1 0 0 0,-1-1 1 0 0,1 1-1 0 0,-1 0 0 0 0,1-1 0 0 0,-1 1 0 0 0,1-1 1 0 0,0 0-1 0 0,-1 0 0 0 0,-5-12-7656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5:3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8 191 13735 0 0,'0'0'630'0'0,"0"0"-14"0"0,0 0-314 0 0,0 0 154 0 0,0 0 110 0 0,0 0 18 0 0,0 0-44 0 0,0 0-212 0 0,0-3-96 0 0,-6-26 365 0 0,6 27-493 0 0,0 2-20 0 0,0 0-11 0 0,0 0 23 0 0,0 0 100 0 0,-1-2 42 0 0,0-5 8 0 0,1 5 17 0 0,0 2 61 0 0,0 0 27 0 0,0 0 7 0 0,2-1-6 0 0,-1 1-298 0 0,0-1 0 0 0,1 0 0 0 0,-1 1 0 0 0,1-1-1 0 0,-1 1 1 0 0,1 0 0 0 0,-1 0 0 0 0,1-1 0 0 0,-1 1 0 0 0,1 0-1 0 0,-1 0 1 0 0,1 1 0 0 0,-1-1 0 0 0,1 0 0 0 0,-1 0 0 0 0,1 1-1 0 0,-1-1 1 0 0,1 1 0 0 0,-1-1 0 0 0,1 1 0 0 0,-1-1 0 0 0,0 1-1 0 0,1 0 1 0 0,-1 0 0 0 0,0 0 0 0 0,0 0 0 0 0,0 0 0 0 0,0 0-1 0 0,1 0 1 0 0,-1 0 0 0 0,1 3 0 0 0,1 0-74 0 0,0 1 1 0 0,0 0-1 0 0,0 0 0 0 0,-1 0 1 0 0,1 0-1 0 0,-1 0 0 0 0,2 9 0 0 0,7 46 137 0 0,7 113-1 0 0,-13-105 343 0 0,-2 106 171 0 0,-2-55-333 0 0,0-76-312 0 0,0-27-57 0 0,3-5-9 0 0,-3-9 1 0 0,-1-2 0 0 0,3 4-38 0 0,-3-4 128 0 0,0 0-1 0 0,0 0 1 0 0,0 1-1 0 0,0-1 1 0 0,0 0-1 0 0,0 1 1 0 0,1-1-1 0 0,-1 0 1 0 0,0 1-1 0 0,0-1 1 0 0,0 0-1 0 0,1 0 1 0 0,-1 1-1 0 0,0-1 1 0 0,1 0 0 0 0,-1 0-1 0 0,0 0 1 0 0,0 1-1 0 0,1-1 1 0 0,-1 0-1 0 0,0 0 1 0 0,1 0-1 0 0,-1 0 1 0 0,1 0-1 0 0,1-6 25 0 0,1 0 0 0 0,-1 0 0 0 0,0 0 0 0 0,0 0 0 0 0,-1-1 0 0 0,0 1-1 0 0,0-1 1 0 0,-1 1 0 0 0,1-1 0 0 0,-1 1 0 0 0,-1-1 0 0 0,1 1 0 0 0,-3-7 0 0 0,1-6-39 0 0,-1 1 0 0 0,-1-1 0 0 0,-12-30 0 0 0,-20-80-191 0 0,29 109 196 0 0,1-1 0 0 0,2 0 0 0 0,0 0 0 0 0,1 0 0 0 0,1-1 0 0 0,1 1 0 0 0,1 0 0 0 0,1-1 0 0 0,5-32 0 0 0,0 14 71 0 0,-5 27-8 0 0,1 1-1 0 0,0 0 1 0 0,0 0-1 0 0,1 0 1 0 0,1 0 0 0 0,5-12-1 0 0,0 5 34 0 0,-5 9-68 0 0,1 1-1 0 0,10-16 1 0 0,-9 16-10 0 0,-3 4-5 0 0,1 0 0 0 0,-1 1 0 0 0,1-1 1 0 0,0 0-1 0 0,0 1 0 0 0,0 0 0 0 0,0 0 0 0 0,1 0 0 0 0,0 1 1 0 0,0 0-1 0 0,0 0 0 0 0,8-4 0 0 0,23-3-13 0 0,27-6 0 0 0,-35 8-1 0 0,-23 7 11 0 0,0-1-1 0 0,1 1 1 0 0,-1-1 0 0 0,1 2-1 0 0,0-1 1 0 0,7 0 0 0 0,-7 1 0 0 0,18 4 60 0 0,-17-3-57 0 0,4 1-10 0 0,13 14-6 0 0,-21-13-2 0 0,1 0-1 0 0,-1 1 1 0 0,1-1 0 0 0,-1 1-1 0 0,0 0 1 0 0,-1 0 0 0 0,1 0-1 0 0,-1 0 1 0 0,1 1 0 0 0,-1-1-1 0 0,-1 1 1 0 0,1-1 0 0 0,0 1-1 0 0,0 7 1 0 0,0 1-11 0 0,0 0 0 0 0,-1 0 0 0 0,0 0 0 0 0,-2 16 0 0 0,-1-14 20 0 0,0-1 1 0 0,-1 1-1 0 0,0-1 0 0 0,-1 0 0 0 0,-1 0 0 0 0,0 0 0 0 0,-1-1 1 0 0,0 1-1 0 0,-10 12 0 0 0,0-1 2 0 0,-1-1-1 0 0,-2-1 1 0 0,-31 32-1 0 0,26-36-5 0 0,5-9 0 0 0,13-9 0 0 0,1-1 0 0 0,1 0 0 0 0,1 1 0 0 0,-1-1-1 0 0,0 0 1 0 0,1 0 0 0 0,-1 0-1 0 0,1-1 1 0 0,-1 1 0 0 0,0-1-1 0 0,1 0 1 0 0,-1 0 0 0 0,1 0 0 0 0,-1 0-1 0 0,1-1 1 0 0,0 1 0 0 0,-4-3-1 0 0,1-1 8 0 0,1 1-1 0 0,0-1 1 0 0,0 0-1 0 0,0 0 1 0 0,0-1-1 0 0,1 1 1 0 0,0-1-1 0 0,-5-10 0 0 0,4 5 5 0 0,1 1 2 0 0,3 8 54 0 0,4 3-80 0 0,-1-1 0 0 0,0 1 0 0 0,1 0 0 0 0,-1-1 0 0 0,0 1 0 0 0,1 1 0 0 0,-1-1 0 0 0,0 0 0 0 0,0 0 0 0 0,3 3 0 0 0,-3-2 20 0 0,20 15-78 0 0,-2 1-1 0 0,-1 0 1 0 0,0 2-1 0 0,24 32 1 0 0,-20-25 44 0 0,117 147 803 0 0,-124-155-496 0 0,1-1 0 0 0,1 0-1 0 0,1-1 1 0 0,24 17 0 0 0,-42-33-186 0 0,1 0-19 0 0,-1 2-52 0 0,17 11-77 0 0,6 11-923 0 0,-23-24 817 0 0,-1-1 0 0 0,1 1-457 0 0,1 7 574 0 0,-3-4-3721 0 0,-9 4-4180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5:1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0 455 0 0,'0'0'0'0'0,"0"0"0"0"0,0 0 0 0 0,0 0 0 0 0,-11 0 288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5:1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2991 0 0,'0'0'134'0'0,"0"0"72"0"0,0 0 224 0 0,0 0 91 0 0,0 0 20 0 0,0 0-50 0 0,0 0-224 0 0,1-2-99 0 0,28-45 174 0 0,-6 21-802 0 0,-22 25 380 0 0,0-1 0 0 0,3-5 100 0 0,3-6-489 0 0,-5-19 22 0 0,-2 30 150 0 0,0 2-46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5:1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 2759 0 0,'-2'2'207'0'0,"-4"3"297"0"0,0 0-1 0 0,-1 0 0 0 0,1-1 1 0 0,-1 1-1 0 0,-1-2 1 0 0,-9 5-1 0 0,8-4-476 0 0,7-3-63 0 0,-1 0 0 0 0,1 0 1 0 0,-1-1-1 0 0,1 1 0 0 0,-1-1 1 0 0,1 1-1 0 0,-1-1 1 0 0,1 0-1 0 0,-1 0 0 0 0,-4-1 1 0 0,-9 1 148 0 0,14 0-5 0 0,2 0 161 0 0,0 0 69 0 0,0 0 12 0 0,0 0 21 0 0,0 0 78 0 0,0-1-321 0 0,-1 1-1 0 0,1 0 1 0 0,-1-1-1 0 0,1 1 1 0 0,-1-1-1 0 0,1 1 0 0 0,0-1 1 0 0,-1 1-1 0 0,1-1 1 0 0,0 1-1 0 0,-1-1 1 0 0,1 0-1 0 0,0 1 1 0 0,0-1-1 0 0,-1 1 0 0 0,1-1 1 0 0,0 0-1 0 0,0 1 1 0 0,0-1-1 0 0,0 0 1 0 0,0 1-1 0 0,0-1 0 0 0,0 0 1 0 0,0 0-1 0 0,4-14 1379 0 0,-3 13-1434 0 0,-1 2 0 0 0,8-20 3230 0 0,-7 18 1142 0 0,12 8-3855 0 0,-11-4-468 0 0,4 4-9 0 0,-5-4-98 0 0,1-1 0 0 0,-1 1 0 0 0,1 0 1 0 0,-1 0-1 0 0,0 0 0 0 0,0 0 0 0 0,0 0 0 0 0,0 0 0 0 0,0 0 0 0 0,-1 0 0 0 0,1 0 0 0 0,0 0 0 0 0,0 4 1 0 0,2 13-4 0 0,-3 9-12 0 0,0-22 1 0 0,-1 14 0 0 0,2-15 0 0 0,2 12 0 0 0,0-3 81 0 0,0 0 0 0 0,8 19 0 0 0,-9-28-55 0 0,-1 1 0 0 0,1-1 1 0 0,-1 0-1 0 0,1 1 0 0 0,-2-1 1 0 0,2 7-1 0 0,-2-7 16 0 0,2 6-19 0 0,0 9 39 0 0,-2 0-53 0 0,-1 7 44 0 0,-1 23-53 0 0,2-44 7 0 0,0 7-15 0 0,4 12 93 0 0,5 13 132 0 0,-4-20-85 0 0,4 24 0 0 0,-4-3 82 0 0,-4-38-212 0 0,0 6 5 0 0,0-1-1 0 0,0 0 1 0 0,-1 0 0 0 0,0 0 0 0 0,0 1 0 0 0,0-1 0 0 0,-1 0 0 0 0,0 0-1 0 0,0 0 1 0 0,-3 9 0 0 0,1 13 20 0 0,3-23-17 0 0,0 1-1 0 0,-1 0 0 0 0,-2 11 0 0 0,0 21-9 0 0,-2-24 0 0 0,3-9 0 0 0,1 0 0 0 0,-1 0 0 0 0,1 0 0 0 0,0 1 0 0 0,0 7 0 0 0,0 28 149 0 0,1-35-136 0 0,-1 10 81 0 0,0 1-1 0 0,-6 24 1 0 0,6-35-81 0 0,0 1 1 0 0,0 0-1 0 0,1 1 1 0 0,1 6 0 0 0,-1-1-2 0 0,0-11-9 0 0,0 0 0 0 0,0 0 0 0 0,0 0 0 0 0,0 0 1 0 0,0 0-1 0 0,0 0 0 0 0,0 0 0 0 0,-1 0 0 0 0,1 0 0 0 0,-1 0 1 0 0,0-1-1 0 0,1 1 0 0 0,-3 3 0 0 0,-1 4 6 0 0,2-2-9 0 0,-2 27 0 0 0,4-9 2 0 0,6 42-1 0 0,-4-53 7 0 0,-2-9 34 0 0,12 47-31 0 0,-9-32-11 0 0,-2 0 0 0 0,0 20 0 0 0,-1 6 0 0 0,0-29 13 0 0,-1 0 0 0 0,-1 0 0 0 0,0-1-1 0 0,-9 32 1 0 0,10-48-13 0 0,0 3 0 0 0,0 1 0 0 0,1-1 0 0 0,-1 0 0 0 0,1 0 0 0 0,-1 1 0 0 0,1-1 0 0 0,0 0 0 0 0,0 6 0 0 0,1 1 0 0 0,-2 93 91 0 0,2-31-54 0 0,-1-40-19 0 0,3 100 167 0 0,9 35 60 0 0,3 2-245 0 0,-11-145 8 0 0,-3-16 1 0 0,0-1 0 0 0,0 1 0 0 0,-1-1 0 0 0,0 14 0 0 0,-1 2 22 0 0,0-1-1 0 0,6 43 1 0 0,-2-38 76 0 0,-1 38 1 0 0,-5-18-65 0 0,-4 162 258 0 0,7-163-263 0 0,-3 103 217 0 0,2-131-204 0 0,1 1-1 0 0,2-1 0 0 0,2 20 0 0 0,2 6 64 0 0,-6-38-106 0 0,1 6 10 0 0,0 0 0 0 0,1 0 0 0 0,6 22 0 0 0,-5-24-12 0 0,-1-1 0 0 0,-1 1 0 0 0,1 0 0 0 0,-2-1 0 0 0,0 12 1 0 0,0-8 2 0 0,1-1 0 0 0,3 22 0 0 0,-2-21 22 0 0,-1 1 0 0 0,0-1 0 0 0,-1 1 0 0 0,-1 15 0 0 0,0-12-18 0 0,-12 59-13 0 0,6-22-3 0 0,3-34 45 0 0,1 1 0 0 0,2 0 0 0 0,0 28 0 0 0,4-5 109 0 0,-4 55 0 0 0,1-83-123 0 0,1 1 0 0 0,0 0 0 0 0,4 17 1 0 0,2 21-25 0 0,12 78-2 0 0,-13-101 7 0 0,4 80 283 0 0,-9-81-147 0 0,0-6-37 0 0,0 12 64 0 0,-1-7-83 0 0,0-25-77 0 0,0 0-1 0 0,0 1 1 0 0,0-1-1 0 0,1 6 1 0 0,1-2 11 0 0,-1 1 0 0 0,-1-1 0 0 0,0 15 0 0 0,-1 6 10 0 0,3-5-19 0 0,-1-10 11 0 0,-1 24 0 0 0,-1-25-33 0 0,1-11-14 0 0,7 17-21 0 0,-4-14-315 0 0,0-8-994 0 0,4-16-14 0 0,2-17-1190 0 0,-1-15-5579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5:2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46 455 0 0,'-3'-6'15'0'0,"2"4"3"0"0,0 0-1 0 0,0 0 1 0 0,0 1-1 0 0,0-1 1 0 0,-1 0 0 0 0,1 1-1 0 0,-1-1 1 0 0,1 0-1 0 0,-1 1 1 0 0,-3-3-1 0 0,4 3 238 0 0,-1-1-1 0 0,1 1 0 0 0,-1-1 0 0 0,0 1 0 0 0,1-1 0 0 0,-1 1 0 0 0,0 0 0 0 0,0 0 0 0 0,0 0 0 0 0,0 0 0 0 0,0 0 0 0 0,0 0 0 0 0,0 1 0 0 0,0-1 0 0 0,0 1 0 0 0,0-1 0 0 0,-1 1 0 0 0,1 0 0 0 0,0 0 0 0 0,0 0 0 0 0,0 0 1 0 0,0 0-1 0 0,-1 0 0 0 0,1 1 0 0 0,-4 0 0 0 0,-4 1-97 0 0,4-1 10 0 0,1 0 0 0 0,0 0 1 0 0,0 1-1 0 0,-1 0 0 0 0,1 0 0 0 0,0 0 0 0 0,-6 4 0 0 0,-4 8 141 0 0,14-12-384 0 0,0-1 0 0 0,-3 3 71 0 0,3-3 272 0 0,1-1 89 0 0,0 0 10 0 0,0 0 48 0 0,0 0 191 0 0,0 0 88 0 0,0 0 13 0 0,0 0-12 0 0,0 0-64 0 0,-1-2-29 0 0,1 0-420 0 0,-1 1 0 0 0,1-1 0 0 0,0 0-1 0 0,0 0 1 0 0,0 1 0 0 0,0-1 0 0 0,0 0 0 0 0,1-2 0 0 0,0 2 239 0 0,-1 2-11 0 0,-1-5 87 0 0,1 5-485 0 0,0 0-1 0 0,0-1 1 0 0,0 1-1 0 0,0 0 1 0 0,0 0-1 0 0,0 0 1 0 0,0 0-1 0 0,0 0 1 0 0,0 0-1 0 0,0 0 1 0 0,0 0 0 0 0,0 0-1 0 0,0-1 1 0 0,0 1-1 0 0,0 0 1 0 0,0 0-1 0 0,0 0 1 0 0,0 0-1 0 0,0 0 1 0 0,0 0-1 0 0,0 0 1 0 0,0 0 0 0 0,0 0-1 0 0,0-1 1 0 0,0 1-1 0 0,0 0 1 0 0,0 0-1 0 0,0 0 1 0 0,0 0-1 0 0,0 0 1 0 0,0 0-1 0 0,1 0 1 0 0,-1 0 0 0 0,0 0-1 0 0,0 0 1 0 0,0 0-1 0 0,0 0 1 0 0,0-1-1 0 0,0 1 1 0 0,0 0-1 0 0,0 0 1 0 0,0 0-1 0 0,0 0 1 0 0,1 0 0 0 0,-1 0-1 0 0,0 0 1 0 0,0 0-1 0 0,0 0 1 0 0,0 0-1 0 0,0 0 1 0 0,0 0-1 0 0,0 0 1 0 0,9 7 14 0 0,6 8-25 0 0,-11-13 0 0 0,15 5 0 0 0,-12-5 35 0 0,-1 0 0 0 0,1-1 0 0 0,0 0-1 0 0,7 1 1 0 0,8 1 111 0 0,-13-2-23 0 0,-1-1 0 0 0,1 1 0 0 0,0-1-1 0 0,11-2 1 0 0,1 0 183 0 0,-5 1 183 0 0,25-6 0 0 0,12-2 85 0 0,-36 8-531 0 0,0 1 1 0 0,0 0-1 0 0,0 2 0 0 0,21 3 0 0 0,-14-1-34 0 0,-12-2 0 0 0,1 0 0 0 0,-1 1 1 0 0,0 0-1 0 0,0 1 0 0 0,14 7 0 0 0,-21-9-9 0 0,21 4 11 0 0,-13-3 26 0 0,-7-1-25 0 0,0-1 0 0 0,1 0-1 0 0,-1 0 1 0 0,0 0 0 0 0,1-1 0 0 0,8-1 0 0 0,31-5 91 0 0,-3 1 231 0 0,53-14 0 0 0,-81 16-200 0 0,28-3 0 0 0,7-1-60 0 0,-43 6-64 0 0,0 0 1 0 0,0 0-1 0 0,0 1 0 0 0,0 0 0 0 0,12 2 1 0 0,21-1-2 0 0,-30-1 2 0 0,-1 1 0 0 0,1-1 0 0 0,-1 2 1 0 0,15 2-1 0 0,23 3-14 0 0,40-2 235 0 0,-40-5-24 0 0,84-2 261 0 0,-89-4-449 0 0,-30 4 9 0 0,0 0-1 0 0,0 1 1 0 0,0 0 0 0 0,0 1 0 0 0,17 2-1 0 0,-22-2-10 0 0,1 1 0 0 0,-1-1 0 0 0,11-1 0 0 0,-11 0-5 0 0,0 1 1 0 0,-1 0-1 0 0,1 0 1 0 0,10 2-1 0 0,-7-1-7 0 0,-1 1 0 0 0,0-1 0 0 0,17-1 0 0 0,-12 0 15 0 0,0 0 0 0 0,0 1-1 0 0,0 1 1 0 0,15 3 0 0 0,-9-1-10 0 0,-4 0 15 0 0,25 3 1 0 0,6-2-27 0 0,30 1 0 0 0,-41-6 0 0 0,-7 1 0 0 0,44-5 0 0 0,45-5 0 0 0,-45 5 41 0 0,-23 3-18 0 0,-38 0-23 0 0,-1 2 0 0 0,16 1 0 0 0,-18-1 0 0 0,0 0 0 0 0,0 0 0 0 0,-1-1 0 0 0,16-2 0 0 0,-11 1 0 0 0,24 0 0 0 0,2 0 0 0 0,-25 0 18 0 0,1 2 0 0 0,-1-1 0 0 0,0 2 0 0 0,0 0 0 0 0,0 1 0 0 0,23 7 0 0 0,-28-7-16 0 0,-2-2-2 0 0,0 0 0 0 0,0 0 0 0 0,1 0 0 0 0,-1-1 0 0 0,9-1 0 0 0,20 1 0 0 0,-8-1 0 0 0,-23 1 0 0 0,0 0 0 0 0,0-1 0 0 0,0 2 0 0 0,0-1 0 0 0,7 1 0 0 0,-4 1-1 0 0,-1-1 1 0 0,1-1-1 0 0,11 0 0 0 0,-11 0 6 0 0,1 0-1 0 0,14 2 1 0 0,-8 0 10 0 0,1 0 1 0 0,-1-2 0 0 0,22-1-1 0 0,-25 1 5 0 0,0-1-1 0 0,1 1 0 0 0,-1 1 0 0 0,0 0 1 0 0,0 1-1 0 0,15 4 0 0 0,-15-3 9 0 0,0-1 1 0 0,0 0-1 0 0,17 1 1 0 0,12 2-31 0 0,-6-1 2 0 0,-23-3 0 0 0,40 4 0 0 0,-34-4 4 0 0,1 0-1 0 0,20-2 1 0 0,-21-2 44 0 0,-11 1-32 0 0,0 1 0 0 0,0 0 0 0 0,0 0 0 0 0,8 0 0 0 0,24-1-3 0 0,76-2 52 0 0,-91 5-52 0 0,0 0 0 0 0,43 9 0 0 0,-52-7-1 0 0,0-2-1 0 0,1 0 1 0 0,15-1 0 0 0,-14 0 1 0 0,10 0 66 0 0,-17-1-50 0 0,37 2 19 0 0,-44-1-48 0 0,1 0 0 0 0,-1-1 0 0 0,0 1 0 0 0,0 0 0 0 0,0-1 0 0 0,5-1 0 0 0,11-3 0 0 0,-14 6 0 0 0,-1 0 0 0 0,36-3 0 0 0,-36 1 0 0 0,17 5 0 0 0,-17-3 0 0 0,0-1 0 0 0,0 1 0 0 0,0 0 0 0 0,0-1 0 0 0,0 0 0 0 0,7-1 0 0 0,30 1 0 0 0,-15 4 0 0 0,-3 0 0 0 0,-8-2 0 0 0,27 2 0 0 0,112-13 146 0 0,-72 3-73 0 0,-28-2 4 0 0,-43 8-75 0 0,4-1 30 0 0,27-9-2 0 0,-4 3 54 0 0,-35 6-11 0 0,-1 1 2 0 0,50 0-199 0 0,-40-1 112 0 0,11-1 21 0 0,-15 4 12 0 0,4 2 2 0 0,24-2-12 0 0,-25-2-19 0 0,-7 0-1 0 0,0 0 1 0 0,0 0-1 0 0,0 0 0 0 0,0 0 1 0 0,4 2-1 0 0,0-1 7 0 0,-1-1 1 0 0,0 1-1 0 0,1-1 1 0 0,-1 0-1 0 0,1-1 0 0 0,-1 0 1 0 0,1 0-1 0 0,12-4 0 0 0,-9 2 3 0 0,0 1 0 0 0,1 0-1 0 0,12 0 1 0 0,77-3-1 0 0,-15-1 0 0 0,-45 1-13 0 0,-13-1 343 0 0,-28 8-274 0 0,-2 22-44 0 0,4 8-13 0 0,1-12 1 0 0,7 21 0 0 0,-4-14 0 0 0,0-6 0 0 0,-3-16 0 0 0,0 0 0 0 0,26 70 49 0 0,-13-29-26 0 0,32 84-23 0 0,30 71 64 0 0,-62-142-36 0 0,-1 1 0 0 0,10 107 0 0 0,-21-138 35 0 0,-2-16-30 0 0,0 0 1 0 0,-1 20 0 0 0,0 2 33 0 0,8 59-1 0 0,-1-32-10 0 0,17 159 147 0 0,-10-131-147 0 0,-9-61-12 0 0,-1 0 0 0 0,-2 0 0 0 0,0 56 0 0 0,-5-40 85 0 0,1-17-49 0 0,-4 30-1 0 0,-4 29 44 0 0,2-12-94 0 0,1 11 24 0 0,-1 14-48 0 0,4-25 86 0 0,1-57-31 0 0,1 0-1 0 0,1 1 0 0 0,3 24 1 0 0,-2-25-25 0 0,0 0 1 0 0,-3 30 0 0 0,0-27 1 0 0,3 32 0 0 0,-1-19-21 0 0,-1 1 0 0 0,-1-1-1 0 0,-11 56 1 0 0,4-36-7 0 0,0 4-9 0 0,-8 87 0 0 0,14-100 0 0 0,0-23 0 0 0,2 0 0 0 0,3 31 0 0 0,4 67 0 0 0,-5-42 0 0 0,0-73 0 0 0,0 24 0 0 0,2 0 0 0 0,13 53 0 0 0,9 46 132 0 0,-10-45-64 0 0,-10-48 36 0 0,-2 0-1 0 0,-1 0 0 0 0,-6 60 1 0 0,1-6 30 0 0,3-78-108 0 0,0-4-12 0 0,0 0 1 0 0,1 0-1 0 0,1 10 1 0 0,-1-8-35 0 0,-1-7-77 0 0,0-2-10 0 0,0 0 3 0 0,0 0-124 0 0,2-3-520 0 0,9-15-225 0 0,6-8-46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5:2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8 189 4143 0 0,'0'0'191'0'0,"0"0"72"0"0,0 0 197 0 0,0 0 85 0 0,0 0 20 0 0,0 0-31 0 0,0 0-146 0 0,1-2-62 0 0,0 0-238 0 0,0 0 0 0 0,-1 0 0 0 0,1-1-1 0 0,0 1 1 0 0,-1 0 0 0 0,1 0 0 0 0,-1-1-1 0 0,0 1 1 0 0,0 0 0 0 0,0-4 0 0 0,1-11-104 0 0,4-6 217 0 0,-4 21-112 0 0,-1 0 35 0 0,0 0 75 0 0,0 0 1 0 0,0 0-1 0 0,-1 0 0 0 0,1 0 0 0 0,0 0 0 0 0,-1 0 0 0 0,0 0 0 0 0,1 0 0 0 0,-1 0 0 0 0,0 0 0 0 0,0 0 0 0 0,-2-2 0 0 0,2 2 209 0 0,1 2-66 0 0,-4-2 51 0 0,4 2-341 0 0,-1 0 1 0 0,1 0 0 0 0,0 0 0 0 0,0 0 0 0 0,-1 0-1 0 0,1 0 1 0 0,0 0 0 0 0,0 0 0 0 0,-1 0 0 0 0,1 0-1 0 0,0 0 1 0 0,0 0 0 0 0,0 0 0 0 0,-1 0 0 0 0,1 0-1 0 0,0 0 1 0 0,0 0 0 0 0,0-1 0 0 0,-1 1 0 0 0,1 0-1 0 0,0 0 1 0 0,0 0 0 0 0,0 0 0 0 0,-1-1 0 0 0,1 1-1 0 0,0 0 1 0 0,0 0 0 0 0,0 0 0 0 0,0-1 0 0 0,0 1-1 0 0,0 0 1 0 0,0 0 0 0 0,-1-1 0 0 0,1 1 0 0 0,0 0-1 0 0,0-1 1 0 0,7-20 397 0 0,-6 19-250 0 0,-1 2 6 0 0,2-2 5 0 0,23-22 1252 0 0,-23 23-1169 0 0,-2 1-8 0 0,2-1-45 0 0,49-16 888 0 0,-46 15-1045 0 0,-1 1 0 0 0,1 1 1 0 0,-1-1-1 0 0,1 0 0 0 0,-1 1 0 0 0,1 0 0 0 0,5 1 0 0 0,8-1 67 0 0,176-5 71 0 0,-91 12 356 0 0,-20-1-130 0 0,-39-2-247 0 0,61 12 0 0 0,26 3 85 0 0,194-6 33 0 0,-272-7-73 0 0,-1 2 0 0 0,55 17 0 0 0,-85-20-215 0 0,67 15 97 0 0,-47-14-128 0 0,65 1 0 0 0,242-9 381 0 0,-247 7-205 0 0,-60-2-160 0 0,65-3 0 0 0,-42-7 41 0 0,45-2 33 0 0,-91 9-89 0 0,26 0 16 0 0,-1 1 1 0 0,65 11-1 0 0,-82-9 87 0 0,0-1-1 0 0,0-1 0 0 0,53-6 0 0 0,-30 2 23 0 0,63-2 442 0 0,166 13 0 0 0,-145-4-458 0 0,-46-3-81 0 0,-57-1 16 0 0,1-2 0 0 0,45-8 0 0 0,-1 0 1 0 0,139-3 146 0 0,-163 10-192 0 0,-28 0 0 0 0,-1 2 0 0 0,37 3 0 0 0,-25 2 22 0 0,47 6 80 0 0,86 11 391 0 0,-98-14-219 0 0,-33-2-189 0 0,48 15-1 0 0,-40-9-56 0 0,-23-5-168 0 0,-13-3-81 0 0,1-1 0 0 0,0 0 0 0 0,20 1 0 0 0,-28-3 84 0 0,-1 0 0 0 0,0 0-1 0 0,0 0 1 0 0,0-1 0 0 0,0 1-1 0 0,0 0 1 0 0,0-1 0 0 0,0 1-1 0 0,0-1 1 0 0,0 1 0 0 0,0-1 0 0 0,0 0-1 0 0,0 1 1 0 0,0-1 0 0 0,0 0-1 0 0,0 0 1 0 0,-1 1 0 0 0,1-1-1 0 0,0 0 1 0 0,-1 0 0 0 0,1 0 0 0 0,0 0-1 0 0,-1 0 1 0 0,1-1 0 0 0,1-2-190 0 0,-1 1 0 0 0,0-1 0 0 0,0 1 0 0 0,0-1 0 0 0,1-4 0 0 0,-2-23-1511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5:2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92 6791 0 0,'0'0'308'0'0,"0"0"-1"0"0,0-2-198 0 0,2-5 588 0 0,0 0 0 0 0,0 0-1 0 0,-1-1 1 0 0,0 1-1 0 0,-1 0 1 0 0,0-13-1 0 0,0 18-544 0 0,0 2 31 0 0,0 0 129 0 0,0 0 59 0 0,0 0 11 0 0,0-2 215 0 0,0 1-426 0 0,0 1-1 0 0,1-1 0 0 0,-1 1 1 0 0,0-1-1 0 0,0 0 0 0 0,0 1 1 0 0,0-1-1 0 0,0 0 0 0 0,0 1 1 0 0,0-1-1 0 0,0 0 0 0 0,0 1 1 0 0,0-1-1 0 0,-1 0 0 0 0,0-1-45 0 0,-1 1 0 0 0,1 0 0 0 0,-1 0 0 0 0,0 0 0 0 0,1 0 0 0 0,-1 0 0 0 0,0 0-1 0 0,1 0 1 0 0,-1 1 0 0 0,0-1 0 0 0,0 1 0 0 0,0-1 0 0 0,0 1 0 0 0,0 0 0 0 0,0 0 0 0 0,0-1 0 0 0,0 1-1 0 0,1 1 1 0 0,-1-1 0 0 0,0 0 0 0 0,0 0 0 0 0,0 1 0 0 0,0-1 0 0 0,0 1 0 0 0,-2 1 0 0 0,-4 0-113 0 0,1 1 0 0 0,1 0 0 0 0,-1 1 0 0 0,0-1 0 0 0,-9 8 0 0 0,-5 5 48 0 0,15-12-31 0 0,-1 0 1 0 0,1 1-1 0 0,0-1 1 0 0,0 2-1 0 0,1-1 1 0 0,0 1-1 0 0,0 0 1 0 0,0 0-1 0 0,1 0 1 0 0,-5 8-1 0 0,-24 47 339 0 0,33-58-344 0 0,-1 0 1 0 0,0 0-1 0 0,1 0 0 0 0,0 0 0 0 0,0 0 1 0 0,-1-1-1 0 0,2 1 0 0 0,-1 0 1 0 0,0 0-1 0 0,2 5 0 0 0,-1-2 45 0 0,-1-4 27 0 0,5 12 91 0 0,-4-10-165 0 0,1 0-1 0 0,0-1 1 0 0,0 0 0 0 0,0 1 0 0 0,0-1 0 0 0,0 0-1 0 0,1 0 1 0 0,-1 0 0 0 0,1 0 0 0 0,0 0-1 0 0,0-1 1 0 0,6 5 0 0 0,3 0 139 0 0,0 0 1 0 0,19 6-1 0 0,-20-8-88 0 0,0 0 1 0 0,-1 0 0 0 0,16 11-1 0 0,-8-1-33 0 0,-1 2 0 0 0,0 0 0 0 0,-1 1 0 0 0,-1 0 0 0 0,-1 2 0 0 0,15 26 0 0 0,-27-42-16 0 0,0-1-1 0 0,0 1 1 0 0,0-1 0 0 0,-1 1-1 0 0,0 0 1 0 0,1 0 0 0 0,-1 0-1 0 0,-1 0 1 0 0,1 0 0 0 0,0 0-1 0 0,-1 4 1 0 0,0-5-8 0 0,0-1 1 0 0,-1 0 0 0 0,1 1 0 0 0,-1-1-1 0 0,1 0 1 0 0,-1 1 0 0 0,0-1-1 0 0,0 0 1 0 0,0 0 0 0 0,0 0-1 0 0,0 0 1 0 0,-1 0 0 0 0,1 0-1 0 0,-1 0 1 0 0,1 0 0 0 0,-1 0-1 0 0,0-1 1 0 0,1 1 0 0 0,-4 1-1 0 0,-6 4 95 0 0,0-1 0 0 0,-1-1 0 0 0,1 0 0 0 0,-1-1 0 0 0,0 0 0 0 0,-1 0 0 0 0,1-2 0 0 0,-20 3 0 0 0,15-3 4 0 0,1-2 0 0 0,0 1 0 0 0,-1-2 0 0 0,1 0 0 0 0,-21-5-1 0 0,-24 3 373 0 0,50 1-386 0 0,-1 1 1 0 0,0 0-1 0 0,0 0 0 0 0,0 1 1 0 0,-20 3-1 0 0,21-3-101 0 0,11 0 0 0 0,-1 0 0 0 0,0-1 0 0 0,0 1 0 0 0,0 0 0 0 0,0 0 0 0 0,0 0 0 0 0,0 1 0 0 0,0-1 0 0 0,0 0 0 0 0,1 0 0 0 0,-1 0 0 0 0,0 1 0 0 0,0-1 0 0 0,0 0 0 0 0,0 1 0 0 0,1-1 0 0 0,-1 1 0 0 0,0-1 0 0 0,-1 2 0 0 0,0 0 0 0 0,-7 1-17 0 0,8-3-63 0 0,-1 1 20 0 0,-11 14-136 0 0,12-13 116 0 0,0 0-6 0 0,1 0-76 0 0,0 1-1 0 0,1-1 0 0 0,-1 1 0 0 0,0 0 1 0 0,1-1-1 0 0,-1 1 0 0 0,1-1 0 0 0,0 0 0 0 0,0 1 1 0 0,0-1-1 0 0,2 4 0 0 0,-1-3-496 0 0,0-3-815 0 0,11 1-345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5:2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 5119 0 0,'0'0'234'0'0,"0"0"80"0"0,0 0 197 0 0,0 0 86 0 0,0 0 13 0 0,0 0-28 0 0,0 0-132 0 0,0 0-60 0 0,0 0-7 0 0,0 0 1 0 0,1-2 25 0 0,19-18 1703 0 0,-19 18-1688 0 0,-1 2 11 0 0,0 0 45 0 0,1-2 21 0 0,0 1-200 0 0,1 0-1 0 0,-1 0 0 0 0,0 0 0 0 0,0 0 0 0 0,0 0 1 0 0,1 0-1 0 0,-1 0 0 0 0,1 0 0 0 0,-1 0 1 0 0,2 0-1 0 0,-1 0 125 0 0,-2 1-1 0 0,0 0-9 0 0,2-2-40 0 0,23-17 1105 0 0,-17 13-1304 0 0,1-1 0 0 0,-1 0 1 0 0,1 0-1 0 0,-2-1 0 0 0,1 0 0 0 0,-1 0 0 0 0,7-12 0 0 0,-1-3 75 0 0,-1 0 0 0 0,16-42 0 0 0,-25 56-146 0 0,-1 0-1 0 0,0 0 1 0 0,0 0 0 0 0,-1-1-1 0 0,0 1 1 0 0,-1 0 0 0 0,0-1-1 0 0,0 1 1 0 0,-1 0 0 0 0,0-1-1 0 0,-3-8 1 0 0,2 4 107 0 0,-1-1 1 0 0,1-18-1 0 0,-2-11-42 0 0,-2-38-5 0 0,6 81-146 0 0,0 0-1 0 0,-1 0 1 0 0,1-1-1 0 0,0 1 1 0 0,0 0-1 0 0,-1 0 1 0 0,1-1 0 0 0,-1 1-1 0 0,1 0 1 0 0,-1 0-1 0 0,1 0 1 0 0,-1 0-1 0 0,0 0 1 0 0,0 0-1 0 0,1 0 1 0 0,-1 0 0 0 0,0 0-1 0 0,0 0 1 0 0,0 0-1 0 0,0 1 1 0 0,0-1-1 0 0,0 0 1 0 0,-2 0-1 0 0,2 0 85 0 0,1 1 1 0 0,-2 0-4 0 0,0-1-84 0 0,-1 1-1 0 0,1-1 1 0 0,-1 1 0 0 0,1 0-1 0 0,-1 0 1 0 0,1 0-1 0 0,-1 0 1 0 0,1 0 0 0 0,-1 1-1 0 0,1-1 1 0 0,-1 1-1 0 0,1-1 1 0 0,-1 1-1 0 0,1 0 1 0 0,0 0 0 0 0,-1 0-1 0 0,1 0 1 0 0,0 1-1 0 0,-3 1 1 0 0,-14 13 44 0 0,14-11-70 0 0,-1 0-1 0 0,1 1 1 0 0,1 0-1 0 0,-1 0 1 0 0,1 0-1 0 0,0 0 0 0 0,1 1 1 0 0,-6 12-1 0 0,2-1-25 0 0,2 1-1 0 0,-6 23 0 0 0,8-23 35 0 0,1 1 0 0 0,0 0 1 0 0,2-1-1 0 0,0 1 0 0 0,1 0 1 0 0,4 20-1 0 0,4 10 3 0 0,18 55-1 0 0,-18-77 0 0 0,1-1 0 0 0,26 48 0 0 0,38 45 0 0 0,-63-102 0 0 0,1-2 0 0 0,1 1 0 0 0,19 17 0 0 0,-28-30 0 0 0,0 0 0 0 0,0 0 0 0 0,1 0 0 0 0,0-1 0 0 0,0 0 0 0 0,0 0 0 0 0,0 0 0 0 0,0-1 0 0 0,0 0 0 0 0,1 0 0 0 0,-1 0 0 0 0,1 0 0 0 0,-1-1 0 0 0,1 0 0 0 0,0 0 0 0 0,9 0 0 0 0,-11-2-9 0 0,0 0-1 0 0,1 0 1 0 0,-1 0-1 0 0,1 0 1 0 0,-1 0 0 0 0,7-5-1 0 0,18-4-71 0 0,-24 9-83 0 0,0-1-1 0 0,0 1 1 0 0,0-1-1 0 0,0-1 1 0 0,0 1-1 0 0,-1 0 1 0 0,1-1-1 0 0,-1 0 1 0 0,0 0-1 0 0,1-1 0 0 0,-1 1 1 0 0,-1-1-1 0 0,1 0 1 0 0,0 0-1 0 0,-1 0 1 0 0,3-5-1 0 0,13-13-5467 0 0,4 0-1728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5:4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21 203 4607 0 0,'0'0'354'0'0,"-1"-2"-10"0"0,-6-17 3440 0 0,0-1-1235 0 0,6 18-2380 0 0,1 2-75 0 0,-4-21-702 0 0,4 20 614 0 0,-1-1 0 0 0,1 1 1 0 0,0-1-1 0 0,0 1 1 0 0,0-1-1 0 0,0 1 0 0 0,0-1 1 0 0,1 1-1 0 0,-1-1 1 0 0,0 1-1 0 0,1-1 0 0 0,-1 1 1 0 0,1-1-1 0 0,-1 1 1 0 0,2-3-1 0 0,15-19 2013 0 0,-10 13-1542 0 0,-5 9 15 0 0,6-11 467 0 0,-2 0-563 0 0,-5 10-39 0 0,0 1-274 0 0,0-1-1 0 0,0 0 0 0 0,0 1 0 0 0,0-1 1 0 0,0 0-1 0 0,-1 1 0 0 0,1-1 0 0 0,-1 0 1 0 0,0 0-1 0 0,1 1 0 0 0,-1-4 0 0 0,0 5-45 0 0,0-2 282 0 0,0 2-6 0 0,1-3-18 0 0,5-20 2046 0 0,-7 22-2283 0 0,-2 0-49 0 0,1 6-7 0 0,1 11 2 0 0,1-13 7 0 0,-1 11 79 0 0,1-1-1 0 0,0 1 1 0 0,1-1 0 0 0,4 18-1 0 0,2 45 194 0 0,2 9 307 0 0,-5-57-298 0 0,-2 0-1 0 0,-1 1 0 0 0,-2-1 0 0 0,-5 43 0 0 0,5-60-253 0 0,0 8 20 0 0,2 1 1 0 0,0-1 0 0 0,1 0-1 0 0,1 0 1 0 0,8 28-1 0 0,-1-4-8 0 0,-7-28-51 0 0,0-1-1 0 0,1 1 1 0 0,1-1-1 0 0,0 0 1 0 0,1-1-1 0 0,7 14 0 0 0,-5-14-90 0 0,-5-11 70 0 0,-1-2-1 0 0,0 1-45 0 0,-2-1 4 0 0,0 0-21 0 0,0 0-89 0 0,0 0-32 0 0,0 0-9 0 0,1-2-36 0 0,0 0 12 0 0,1-1 0 0 0,-1 1-1 0 0,0-1 1 0 0,-1 1 0 0 0,1-1-1 0 0,0 0 1 0 0,-1 1-1 0 0,1-1 1 0 0,-1 0 0 0 0,0 1-1 0 0,0-1 1 0 0,0 0-1 0 0,0 0 1 0 0,-1 1 0 0 0,0-4-1 0 0,0-7-3143 0 0,0-13-3193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5:4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10 271 6967 0 0,'0'0'316'0'0,"0"0"-2"0"0,0 0-146 0 0,0 0 138 0 0,0 0 81 0 0,0-2 18 0 0,0-1-345 0 0,3-17 571 0 0,0 0 0 0 0,1 0 0 0 0,12-33 0 0 0,-15 49-389 0 0,0 0-1 0 0,0 0 1 0 0,0-1-1 0 0,-1 1 1 0 0,1-5-1 0 0,-1 3-55 0 0,0 4 213 0 0,-2-19 907 0 0,0 6 72 0 0,-1-5 288 0 0,0 12-799 0 0,-1 0 210 0 0,-3-9 907 0 0,3 33-1708 0 0,0-1 0 0 0,1 0 0 0 0,-1 21-1 0 0,0 51-91 0 0,3-60-172 0 0,2-13-9 0 0,-1-1 0 0 0,2 0 1 0 0,0 0-1 0 0,0 0 0 0 0,2-1 1 0 0,-1 1-1 0 0,1-1 0 0 0,1 1 1 0 0,0-1-1 0 0,1-1 0 0 0,0 1 1 0 0,1-1-1 0 0,1 0 0 0 0,-1 0 1 0 0,15 14-1 0 0,-17-20 13 0 0,0-1-1 0 0,0 0 1 0 0,0 0-1 0 0,0-1 1 0 0,1 1-1 0 0,-1-1 1 0 0,1 0 0 0 0,0-1-1 0 0,0 1 1 0 0,11 2-1 0 0,18 8 25 0 0,-30-11-30 0 0,-2-1-3 0 0,-1 0 0 0 0,1 0-1 0 0,-1 0 1 0 0,1-1 0 0 0,-1 1-1 0 0,1-1 1 0 0,-1 1 0 0 0,1-1-1 0 0,3 0 1 0 0,2 1 28 0 0,-4-1-31 0 0,-1 1 0 0 0,1-1 0 0 0,0 0 0 0 0,-1 0 1 0 0,1-1-1 0 0,6 0 0 0 0,-5 0 3 0 0,-1 0 0 0 0,1-1 0 0 0,-1 1 0 0 0,0-1-1 0 0,0 0 1 0 0,0 0 0 0 0,0 0 0 0 0,0-1 0 0 0,0 1 0 0 0,0-1 0 0 0,-1 0-1 0 0,1 0 1 0 0,-1 0 0 0 0,0 0 0 0 0,0-1 0 0 0,0 1 0 0 0,-1-1-1 0 0,1 0 1 0 0,-1 0 0 0 0,0 0 0 0 0,0 0 0 0 0,2-6 0 0 0,0 1 23 0 0,-1-1 1 0 0,0 1-1 0 0,-1-1 1 0 0,1 0-1 0 0,-2 0 1 0 0,0 0-1 0 0,0 0 1 0 0,-1 0-1 0 0,-1-12 1 0 0,-34-160 1574 0 0,18 109-1510 0 0,16 68-140 0 0,0 1 0 0 0,-1 0 0 0 0,1 0 0 0 0,-1 0 0 0 0,0 0 0 0 0,0 1 0 0 0,0-1 0 0 0,-1 0 0 0 0,1 1 0 0 0,-1-1 0 0 0,0 1-1 0 0,-4-4 1 0 0,-4 3-430 0 0,7 5-2704 0 0,-3 4 1712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2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1 455 0 0,'-3'13'3722'0'0,"3"-10"474"0"0,-2 0 2038 0 0,-1 6-4883 0 0,3-8-595 0 0,-6 22 1603 0 0,-17 46 205 0 0,20-58-2392 0 0,0 0 0 0 0,0 0 0 0 0,1 0 0 0 0,-2 21 0 0 0,0 1-63 0 0,-41 303 1433 0 0,25-173-363 0 0,8-99-602 0 0,8-43-337 0 0,0-1-1 0 0,1 0 0 0 0,0 40 1 0 0,4-51-279 0 0,-1-10-37 0 0,0-17-155 0 0,0-9-147 0 0,5-151-3254 0 0,2 89-701 0 0,23-116-1 0 0,-17 145 2318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5:5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153 182 5063 0 0,'-6'-3'271'0'0,"3"1"-202"0"0,-1 1-1 0 0,1-1 0 0 0,0 1 1 0 0,0 0-1 0 0,-1 0 0 0 0,-4 0 1 0 0,0-2 905 0 0,0 0 0 0 0,1 0-1 0 0,-1-1 1 0 0,0 0 0 0 0,1 0 0 0 0,-10-8 0 0 0,16 11-651 0 0,1 1-65 0 0,0 0-30 0 0,0 0-4 0 0,-1-1 14 0 0,1 1-233 0 0,-1 0 0 0 0,1-1 0 0 0,-1 1 0 0 0,1-1-1 0 0,-1 1 1 0 0,1-1 0 0 0,-1 1 0 0 0,1-1 0 0 0,-1 0 0 0 0,1 1 0 0 0,-1-1 0 0 0,1 1 0 0 0,0-1 0 0 0,0 0 0 0 0,-1 1 0 0 0,1-1 0 0 0,0 0 0 0 0,0 0 0 0 0,0 1 0 0 0,-1-2 0 0 0,-3-11 36 0 0,4 12 110 0 0,-4-19 1599 0 0,0 15-1170 0 0,0-1 0 0 0,0 1-1 0 0,-8-8 1 0 0,4 5-51 0 0,4 3-509 0 0,3-2 4 0 0,1 6-7 0 0,0 1-1 0 0,0-1 1 0 0,0 0-1 0 0,0 1 1 0 0,0-1-1 0 0,1 0 1 0 0,-1 1-1 0 0,0-1 0 0 0,0 0 1 0 0,1 1-1 0 0,-1-1 1 0 0,1 1-1 0 0,-1-1 1 0 0,0 1-1 0 0,1-1 1 0 0,-1 1-1 0 0,1-1 1 0 0,0 0-1 0 0,0 1 51 0 0,-1-1 0 0 0,1 1-1 0 0,-1-1 1 0 0,1 1 0 0 0,-1-1-1 0 0,0 1 1 0 0,1-1 0 0 0,-1 1-1 0 0,0-1 1 0 0,1 1 0 0 0,-1-1-1 0 0,0 1 1 0 0,0-1 0 0 0,1 1-1 0 0,-1-1 1 0 0,0 0 0 0 0,0 1 0 0 0,0-1-1 0 0,0-7 212 0 0,0 6 8 0 0,0 2 2 0 0,0 0-14 0 0,0 0-61 0 0,0 0-21 0 0,0 0-7 0 0,0 0-42 0 0,0 0-146 0 0,0 0 1 0 0,0-1-1 0 0,0 1 1 0 0,0 0 0 0 0,0-1-1 0 0,0 1 1 0 0,1 0-1 0 0,-1 0 1 0 0,0-1-1 0 0,0 1 1 0 0,0 0-1 0 0,0 0 1 0 0,0-1 0 0 0,0 1-1 0 0,1 0 1 0 0,-1 0-1 0 0,0-1 1 0 0,0 1-1 0 0,0 0 1 0 0,1 0-1 0 0,-1-1 1 0 0,0 1-1 0 0,0 0 1 0 0,1 0 0 0 0,-1 0-1 0 0,0 0 1 0 0,0 0-1 0 0,1-1 1 0 0,-1 1-1 0 0,1 0 1 0 0,9 5 2 0 0,-6-4 12 0 0,-1 0 1 0 0,0 0-1 0 0,0 1 1 0 0,0-1-1 0 0,-1 1 1 0 0,1 0-1 0 0,0 0 1 0 0,-1 0-1 0 0,1 0 1 0 0,3 4-1 0 0,1 1 8 0 0,15 12 9 0 0,-9-8-12 0 0,0 0 0 0 0,17 20 0 0 0,32 39 47 0 0,-53-58-64 0 0,21 18 0 0 0,-19-20 0 0 0,17 21 0 0 0,-13-13 0 0 0,12 18 0 0 0,-23-30 6 0 0,0-1 0 0 0,1 1 0 0 0,0-1 0 0 0,11 9 0 0 0,-11-10-1 0 0,0 1 0 0 0,0-1 0 0 0,0 1 0 0 0,-1 0-1 0 0,1 1 1 0 0,3 5 0 0 0,17 29 59 0 0,-20-32-38 0 0,12 25 65 0 0,-8-11 16 0 0,-8-17-27 0 0,-2 15-61 0 0,2-18-11 0 0,-1 1 21 0 0,0-3-90 0 0,0 0-42 0 0,0 0 12 0 0,0 0 10 0 0,0 0-34 0 0,1-2-143 0 0,18-23-2371 0 0,-10 15 815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5:5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34 1375 0 0,'-2'0'107'0'0,"-31"-2"471"0"0,1-5 4661 0 0,30 7-4548 0 0,2 0-670 0 0,0 0 1 0 0,0 0-1 0 0,0 0 0 0 0,-1 0 1 0 0,1 0-1 0 0,0 0 0 0 0,0 0 1 0 0,0 0-1 0 0,0 0 0 0 0,-1 0 1 0 0,1 0-1 0 0,0 0 0 0 0,0 0 0 0 0,0 0 1 0 0,0 0-1 0 0,-1-1 0 0 0,1 1 1 0 0,0 0-1 0 0,0 0 0 0 0,0 0 1 0 0,0 0-1 0 0,0 0 0 0 0,0 0 1 0 0,-1 0-1 0 0,1 0 0 0 0,0-1 1 0 0,0 1-1 0 0,0 0 0 0 0,0 0 1 0 0,0 0-1 0 0,0 0 0 0 0,0 0 1 0 0,0-1-1 0 0,0 1 0 0 0,-1 0 0 0 0,1 0 1 0 0,0 0-1 0 0,0 0 0 0 0,0 0 1 0 0,0-1-1 0 0,0 1 0 0 0,0 0 1 0 0,0 0-1 0 0,0 0 0 0 0,0 0 1 0 0,0-1-1 0 0,0 1 0 0 0,0 0 1 0 0,0 0-1 0 0,1 0 0 0 0,-1 0 1 0 0,0-1-1 0 0,0 1 0 0 0,0 0 1 0 0,0 0-1 0 0,6-10 66 0 0,-1 3-89 0 0,-4 6 82 0 0,-1 1 68 0 0,0 0 20 0 0,0 0 45 0 0,0 0 163 0 0,0 0 68 0 0,0 0 17 0 0,0 0-18 0 0,0 0-90 0 0,0 0-38 0 0,0 0-10 0 0,0 0-35 0 0,0 0-145 0 0,0 0-52 0 0,0 2-3 0 0,0 8-45 0 0,-2-2 28 0 0,1-5-25 0 0,0-1-1 0 0,-1 0 1 0 0,1 0-1 0 0,0 0 1 0 0,0 0-1 0 0,-1 0 1 0 0,1 0-1 0 0,-1 0 0 0 0,0 0 1 0 0,0-1-1 0 0,1 1 1 0 0,-1-1-1 0 0,0 1 1 0 0,-3 1-1 0 0,3-2 211 0 0,2-1 8 0 0,0 0 17 0 0,-12 9 412 0 0,4-4-211 0 0,1 1 1 0 0,-1 0 0 0 0,1 0 0 0 0,0 0 0 0 0,1 1 0 0 0,-1 0-1 0 0,-5 9 1 0 0,2-2-967 0 0,6-8 492 0 0,-1 1 0 0 0,1-1 0 0 0,-6 13 0 0 0,5-10 95 0 0,0 0 1 0 0,-1 0 0 0 0,-9 11 0 0 0,7-9 8 0 0,-12 20-1 0 0,10-10-20 0 0,1 1 1 0 0,-10 38-1 0 0,12-38-22 0 0,-2 8 2 0 0,0-1 56 0 0,0 0 1 0 0,-6 50-1 0 0,2-4 121 0 0,12-69-180 0 0,-1 0 1 0 0,1-1 0 0 0,-1 1 0 0 0,0 0 0 0 0,-1-1 0 0 0,1 1 0 0 0,-1-1 0 0 0,-4 6 0 0 0,6-10 29 0 0,0 1-13 0 0,-2 1-136 0 0,3-3 90 0 0,0 0-1 0 0,0 0 1 0 0,0 1-1 0 0,-1-1 1 0 0,1 0-1 0 0,0 0 1 0 0,0 0-1 0 0,0 0 1 0 0,0 0-1 0 0,-1 0 1 0 0,1 0-1 0 0,0 0 1 0 0,0 0-1 0 0,0 0 1 0 0,0 0-1 0 0,-1 0 1 0 0,1 0-1 0 0,0 0 1 0 0,0 0-1 0 0,0 0 1 0 0,-1 0 0 0 0,1 0-1 0 0,0 0 1 0 0,0 0-1 0 0,0 0 1 0 0,0-1-1 0 0,-1 1 1 0 0,1 0-1 0 0,0 0 1 0 0,0 0-1 0 0,0 0 1 0 0,0 0-1 0 0,0 0 1 0 0,-1 0-1 0 0,1-1 1 0 0,0 1-1 0 0,0 0 1 0 0,0 0-1 0 0,0 0 1 0 0,0 0-1 0 0,0-1 1 0 0,0 1-1 0 0,0 0 1 0 0,0 0 0 0 0,0 0-1 0 0,0 0 1 0 0,0-1-1 0 0,0 1 1 0 0,0 0-1 0 0,-1-2-137 0 0,1 2-14 0 0,0 0 3 0 0,0 0-40 0 0,0 0-168 0 0,0 0-72 0 0,0 0-813 0 0,0 0-3383 0 0,0 0-1451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6:0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55 1375 0 0,'0'0'66'0'0,"8"-10"1499"0"0,3-2 4558 0 0,13-18-5309 0 0,-22 28-694 0 0,-2 2 68 0 0,0 0 32 0 0,0 0 4 0 0,0 0 39 0 0,0 0 164 0 0,0 0 75 0 0,0 0 12 0 0,0 0-29 0 0,0 0-140 0 0,0 0-66 0 0,0 0-14 0 0,0 0-26 0 0,0 0-107 0 0,0 0-48 0 0,0 0-11 0 0,0 0 14 0 0,0 0 62 0 0,0 0 31 0 0,-2 2 4 0 0,-5 11 171 0 0,0 0-1 0 0,-2-1 0 0 0,0 1 0 0 0,0-2 1 0 0,-1 1-1 0 0,-15 13 0 0 0,15-17-169 0 0,1 1 0 0 0,1 0-1 0 0,0 1 1 0 0,0 0 0 0 0,1 0-1 0 0,0 0 1 0 0,1 1 0 0 0,0 0-1 0 0,1 0 1 0 0,0 1 0 0 0,-4 13-1 0 0,2 2 203 0 0,-5 43 0 0 0,11-57-320 0 0,0 0 0 0 0,1 0 0 0 0,0 0 0 0 0,1 0 0 0 0,5 21 0 0 0,40 145 333 0 0,-43-163-311 0 0,2 0 0 0 0,0 0 0 0 0,7 15 0 0 0,36 55 243 0 0,-34-57-208 0 0,-10-19-101 0 0,-2-6 19 0 0,2 3-20 0 0,-2-5 31 0 0,-2-2-10 0 0,0 0-114 0 0,0 0-138 0 0,0 0-51 0 0,11-6-435 0 0,13-6-1703 0 0,-13 5 1004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6:0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220 256 2759 0 0,'-2'0'411'0'0,"-2"0"-394"0"0,-9-2 5883 0 0,11 2-5796 0 0,1-1-24 0 0,-5-12-61 0 0,6 10-16 0 0,1 1 5 0 0,-1 0 57 0 0,5-8 172 0 0,13-37 6150 0 0,-17 46-5640 0 0,0-2-470 0 0,0 0 0 0 0,0 0 0 0 0,0 1 1 0 0,0-1-1 0 0,1 1 0 0 0,-1-1 0 0 0,3-2 1 0 0,2-5 213 0 0,-1 3-419 0 0,-1-1 0 0 0,-1 0 0 0 0,1 1 0 0 0,-1-1 0 0 0,-1 0 0 0 0,1-1 0 0 0,-2 1 0 0 0,1 0 0 0 0,-1 0 0 0 0,1-15 0 0 0,-3 21 54 0 0,1 0 0 0 0,0 0 1 0 0,-1-1-1 0 0,1 1 0 0 0,-1 0 0 0 0,0 0 0 0 0,1-1 1 0 0,-1 1-1 0 0,0 0 0 0 0,-1 0 0 0 0,1 0 1 0 0,-3-3-1 0 0,2 1-110 0 0,1 3 48 0 0,-13-1 91 0 0,11 2-137 0 0,0 0 1 0 0,0-1 0 0 0,0 1-1 0 0,1 0 1 0 0,-1 1 0 0 0,0-1-1 0 0,0 0 1 0 0,0 1-1 0 0,0 0 1 0 0,1 0 0 0 0,-1-1-1 0 0,-4 3 1 0 0,0 1 0 0 0,2-3-13 0 0,1 1-1 0 0,-1 0 0 0 0,1 0 1 0 0,-1 1-1 0 0,1-1 1 0 0,0 1-1 0 0,0 0 0 0 0,-6 5 1 0 0,-4 4 9 0 0,5-5 40 0 0,0 0-1 0 0,0 1 0 0 0,1 0 1 0 0,0 1-1 0 0,0 0 0 0 0,1 0 1 0 0,0 0-1 0 0,1 1 1 0 0,0 0-1 0 0,0 1 0 0 0,-5 14 1 0 0,4-6 57 0 0,0 0 0 0 0,2 0 0 0 0,0 0 0 0 0,2 0 0 0 0,-3 39 0 0 0,5-44-81 0 0,1 0 0 0 0,1-1 0 0 0,3 17 0 0 0,-3-24-21 0 0,0 0 0 0 0,1 0 1 0 0,0 0-1 0 0,0 0 0 0 0,0 0 1 0 0,1 0-1 0 0,0-1 0 0 0,0 1 1 0 0,5 5-1 0 0,-6-8-10 0 0,0 0 0 0 0,1 0 0 0 0,-1 0 0 0 0,0-1 0 0 0,1 1 0 0 0,0-1 0 0 0,0 1 0 0 0,0-1 0 0 0,0 0 0 0 0,0 0 0 0 0,0-1 0 0 0,6 3 0 0 0,3 2 0 0 0,2 1 0 0 0,0-1 0 0 0,26 8 0 0 0,-23-10 0 0 0,-13-6 0 0 0,0 0 0 0 0,13 5 0 0 0,11 5 0 0 0,-27-8 0 0 0,12 2 74 0 0,-12-2-71 0 0,-1 1 0 0 0,1-1 0 0 0,-1 0 1 0 0,1 0-1 0 0,-1 0 0 0 0,1 0 0 0 0,0 0 0 0 0,-1 0 0 0 0,1 0 0 0 0,-1 0 0 0 0,1 0 0 0 0,-1 0 0 0 0,1 0 0 0 0,-1 0 0 0 0,1 0 0 0 0,-1-1 1 0 0,1 1-1 0 0,-1 0 0 0 0,1 0 0 0 0,-1-1 0 0 0,1 1 0 0 0,-1 0 0 0 0,1-1 0 0 0,2 2-54 0 0,1-1 1 0 0,-1 0-1 0 0,0 0 0 0 0,0 0 1 0 0,5-1-1 0 0,-7 1 46 0 0,1 0-85 0 0,10 3-260 0 0,-3-2-51 0 0,-1 0 1 0 0,0-1-1 0 0,1 0 0 0 0,-1 0 1 0 0,0-1-1 0 0,12-2 0 0 0,2 0-1381 0 0,-6 2 498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6:0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98 10247 0 0,'0'0'466'0'0,"-1"-2"-5"0"0,-1 0-384 0 0,-2-2-25 0 0,0-13 74 0 0,4 14 41 0 0,1 0 1 0 0,-1 0 0 0 0,0 0-1 0 0,1 0 1 0 0,-1 1-1 0 0,1-1 1 0 0,0 0 0 0 0,0 0-1 0 0,0 1 1 0 0,2-4 0 0 0,-3 5 460 0 0,8-10 734 0 0,3-7-243 0 0,-10 16-726 0 0,-1 2-10 0 0,1-1-26 0 0,0 0-266 0 0,-1 0-61 0 0,1 1 0 0 0,-1 0 0 0 0,0-1 0 0 0,0 1 0 0 0,1 0 1 0 0,-1 0-1 0 0,0-1 0 0 0,1 1 0 0 0,-1 0 0 0 0,0 0 0 0 0,1-1 1 0 0,-1 1-1 0 0,0 0 0 0 0,1 0 0 0 0,-1 0 0 0 0,0 0 0 0 0,1 0 1 0 0,-1 0-1 0 0,0 0 0 0 0,1 0 0 0 0,-1-1 0 0 0,1 1 0 0 0,1 1 8 0 0,-1 0 0 0 0,1-1-1 0 0,0 1 1 0 0,-1 0 0 0 0,1-1-1 0 0,-1 1 1 0 0,0 0 0 0 0,1 0-1 0 0,-1 0 1 0 0,1 0 0 0 0,1 3-1 0 0,0-2-29 0 0,11 16 55 0 0,15 26 569 0 0,-17-25-299 0 0,0-1 0 0 0,22 24 1 0 0,59 53 427 0 0,-82-81-613 0 0,-1 1 0 0 0,-1 0-1 0 0,0 0 1 0 0,11 28 0 0 0,-10-17 44 0 0,-2 1 1 0 0,0 0-1 0 0,-2 1 1 0 0,5 52-1 0 0,-5 13 113 0 0,-5-56-16 0 0,10 62 0 0 0,-9-73-197 0 0,-1-14-37 0 0,0 0 0 0 0,4 15-1 0 0,-4-10 37 0 0,-1-14-103 0 0,-1 0 1 0 0,2 0-1 0 0,-1 0 0 0 0,0 1 1 0 0,1-1-1 0 0,-1 0 0 0 0,2 5 0 0 0,-1-7 62 0 0,-1 1-1 0 0,0-1 0 0 0,0 0 1 0 0,0 1-1 0 0,0-1 0 0 0,0 1 0 0 0,0-1 1 0 0,0 1-1 0 0,0-1 0 0 0,-1 3 0 0 0,-1 1-2300 0 0,2 1-4487 0 0,0-6 20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6:1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3374 6415 0 0,'0'0'298'0'0,"0"0"-10"0"0,-2 2-188 0 0,-6 4 14 0 0,6-4 425 0 0,2-2 181 0 0,0 0 31 0 0,0 0-14 0 0,0 0-88 0 0,0 0-38 0 0,0 0-10 0 0,0 0-49 0 0,0 0-201 0 0,0 0-88 0 0,0 0-21 0 0,-7 1 52 0 0,7 0 5372 0 0,3-2-5582 0 0,15 7 812 0 0,-14-6-804 0 0,5-2-1 0 0,-1 0 11 0 0,-7 2-81 0 0,-1 0 0 0 0,1 0-1 0 0,0 0 1 0 0,-1 0 0 0 0,1-1-1 0 0,0 1 1 0 0,-1 0 0 0 0,1-1-1 0 0,0 1 1 0 0,-1 0 0 0 0,1-1-1 0 0,0 1 1 0 0,-1-1 0 0 0,1 1-1 0 0,-1-1 1 0 0,1 1 0 0 0,-1-1-1 0 0,1 1 1 0 0,-1-1 0 0 0,1 0-1 0 0,-1 1 1 0 0,0-1 0 0 0,1-1-1 0 0,-1 2-21 0 0,25-41 574 0 0,-17 26-256 0 0,14-20 0 0 0,-21 34-301 0 0,0-1 0 0 0,0 0 0 0 0,0 1 0 0 0,-1-1 1 0 0,1 0-1 0 0,0 0 0 0 0,-1 1 0 0 0,2-5 0 0 0,-2 4 57 0 0,2 1-43 0 0,-1 0-1 0 0,1-1 0 0 0,0 1 1 0 0,-1-1-1 0 0,1 0 0 0 0,-1 1 1 0 0,1-1-1 0 0,-1 0 0 0 0,0 0 1 0 0,2-3-1 0 0,2-4 34 0 0,5-4-8 0 0,-4 6-34 0 0,0-1-1 0 0,-1 0 0 0 0,0-1 1 0 0,8-16-1 0 0,-10 18-20 0 0,0-1-1 0 0,8-12 0 0 0,3-4 56 0 0,20-40 148 0 0,-3 11 59 0 0,-23 41-196 0 0,11-26 1 0 0,-9 17 16 0 0,21-31 1 0 0,1-2 71 0 0,-22 37-140 0 0,1 0 0 0 0,1 1 0 0 0,17-19 0 0 0,4-7 0 0 0,-17 22-4 0 0,0-1 47 0 0,26-33 61 0 0,-27 35-71 0 0,-12 14-32 0 0,0 1 0 0 0,0 0 1 0 0,1 0-1 0 0,6-6 0 0 0,13-11 43 0 0,-1-1 0 0 0,31-39-1 0 0,-19 21-23 0 0,-24 29-35 0 0,1-2 0 0 0,13-17 0 0 0,12-15 11 0 0,-3 4 22 0 0,1-3-13 0 0,-21 25-20 0 0,1 0 0 0 0,0 2 0 0 0,1-1 0 0 0,31-26 0 0 0,30-13 29 0 0,11-8 6 0 0,-47 32-3 0 0,48-29 0 0 0,23-20-32 0 0,-17 11 0 0 0,-27 19 0 0 0,-5 3 0 0 0,100-63 0 0 0,-40 32 0 0 0,-10 15 0 0 0,-45 28 0 0 0,7-6 0 0 0,108-65 0 0 0,156-95 0 0 0,-244 137 0 0 0,6-4 0 0 0,-67 48 0 0 0,34-17 0 0 0,-30 17 28 0 0,-26 15-13 0 0,1 0 0 0 0,15-7-1 0 0,95-46-14 0 0,41-21 0 0 0,-157 78 0 0 0,61-30 0 0 0,-56 27 0 0 0,0 0 0 0 0,14-4 0 0 0,17-8 0 0 0,-1-9 13 0 0,-29 18-3 0 0,0 1 0 0 0,0 1 0 0 0,15-6 0 0 0,34-24 1 0 0,-30 22-11 0 0,-22 10 0 0 0,0 0 0 0 0,1 1 0 0 0,17-6 0 0 0,-24 10 0 0 0,0-2 0 0 0,0 1 0 0 0,-1 0 0 0 0,1-1 0 0 0,0 1 0 0 0,-1-1 0 0 0,1 0 0 0 0,3-3 0 0 0,12-8 0 0 0,12-5 11 0 0,1 2 1 0 0,1 1-1 0 0,0 1 0 0 0,47-12 0 0 0,-73 24-11 0 0,-1 0 0 0 0,0 0 0 0 0,1-1 0 0 0,-1 1 0 0 0,5-4 0 0 0,-5 3 0 0 0,-1 0 0 0 0,1 1 0 0 0,0-1 0 0 0,9-2 0 0 0,-11 4 0 0 0,1 0-1 0 0,-1-1 1 0 0,1 1-1 0 0,-1-1 1 0 0,6-4 0 0 0,-7 4 8 0 0,1 0 0 0 0,0 1 0 0 0,0-1 0 0 0,0 0 0 0 0,0 1-1 0 0,7-2 1 0 0,-6 2-6 0 0,-1 0 0 0 0,1-1-1 0 0,0 1 1 0 0,0-1 0 0 0,-1 0-1 0 0,5-2 1 0 0,-5 2-2 0 0,0 0 0 0 0,0 0 0 0 0,1 0 0 0 0,-1 1-1 0 0,1 0 1 0 0,4-2 0 0 0,0 1 8 0 0,0-1 0 0 0,-1 1 0 0 0,1-1 0 0 0,-1-1 0 0 0,0 1 0 0 0,0-1 0 0 0,12-9 0 0 0,-17 11-8 0 0,0 0 0 0 0,0 0 0 0 0,1 0 0 0 0,-1 1 0 0 0,1-1 0 0 0,-1 1 0 0 0,1 0 0 0 0,-1 0 0 0 0,1 0 0 0 0,4-2 0 0 0,0 2 16 0 0,1-1 43 0 0,-1 0 0 0 0,16-1 0 0 0,9-2-17 0 0,20-9 71 0 0,-26 7-98 0 0,-18 5-16 0 0,-1 0 0 0 0,1 0 1 0 0,7-4-1 0 0,-11 5 1 0 0,0-1 0 0 0,1 1 0 0 0,-1 0 0 0 0,0 0 0 0 0,0 1 0 0 0,1-1 0 0 0,5 1 0 0 0,-5 0 0 0 0,1 0 0 0 0,-1-1 0 0 0,11-2 0 0 0,112-28 77 0 0,-114 28-23 0 0,0 1 0 0 0,22-2 0 0 0,-21 3-18 0 0,-1-1 1 0 0,18-3-1 0 0,-26 3-24 0 0,0 1 1 0 0,0 1-1 0 0,0-1 0 0 0,8 1 1 0 0,14-1-4 0 0,-18 2 19 0 0,-7-1-25 0 0,0 1 0 0 0,1-1 0 0 0,-1 0 0 0 0,0 0 1 0 0,0 0-1 0 0,0 0 0 0 0,6-1 0 0 0,0-1-3 0 0,-1 0 0 0 0,26-1 0 0 0,-30 3 0 0 0,1 0 0 0 0,-1 0 0 0 0,0 0 0 0 0,7 3 0 0 0,-9-3 0 0 0,0 1 0 0 0,0 0 0 0 0,0-1 0 0 0,1 0 0 0 0,-1 1 0 0 0,0-1 0 0 0,0 0 0 0 0,0 0 0 0 0,0 0 0 0 0,1 0 0 0 0,-1-1 0 0 0,0 1 0 0 0,4-2 0 0 0,3 0 0 0 0,65 2 0 0 0,-64-2 19 0 0,-5 1-10 0 0,0 0 0 0 0,-1 1 0 0 0,1 0 0 0 0,9 0 0 0 0,4 2 26 0 0,-13-1-18 0 0,-1 0 0 0 0,1 0 0 0 0,0 0 0 0 0,0-1 0 0 0,0 0 0 0 0,8-1-1 0 0,-8 1 0 0 0,-1 0 0 0 0,0 0 0 0 0,0 1 0 0 0,1-1-1 0 0,4 3 1 0 0,-6-3-11 0 0,-1 1 0 0 0,1 0 1 0 0,-1 0-1 0 0,1-1 0 0 0,0 1 0 0 0,-1-1 0 0 0,1 0 0 0 0,-1 0 1 0 0,1 0-1 0 0,0 0 0 0 0,4-1 0 0 0,2 0-3 0 0,32 7 70 0 0,-15-1-56 0 0,-18-3-6 0 0,-1 0-1 0 0,1-1 1 0 0,0 0 0 0 0,14 0-1 0 0,185-4 55 0 0,-152 2-14 0 0,-38 0 7 0 0,33 1-1 0 0,-16 2 56 0 0,-24-2-84 0 0,-1 0 1 0 0,19 3-1 0 0,-13 1-28 0 0,-4-1 0 0 0,1-1 0 0 0,0 0 0 0 0,0-1 0 0 0,19 0 0 0 0,6 0 32 0 0,62 8 0 0 0,-84-8-32 0 0,23 0 0 0 0,-8 0 0 0 0,-18-1 8 0 0,0-1 0 0 0,15-2 1 0 0,9-1 19 0 0,-19 3-11 0 0,-11 0-10 0 0,-1 0-1 0 0,1 1 0 0 0,0 0 1 0 0,0 0-1 0 0,-1 1 1 0 0,1 0-1 0 0,0 0 1 0 0,7 2-1 0 0,14 5-6 0 0,16 6 0 0 0,-18-8 0 0 0,-14-4 0 0 0,0 1 0 0 0,0 0 0 0 0,16 7 0 0 0,-1 2 0 0 0,-17-8 0 0 0,0 1 0 0 0,0-2 0 0 0,11 4 0 0 0,16 5 0 0 0,-27-9 0 0 0,1 1 0 0 0,14 2 0 0 0,-21-6 4 0 0,-1 0 0 0 0,0 1 0 0 0,0-1-1 0 0,0 1 1 0 0,0-1 0 0 0,0 1 0 0 0,0 0 0 0 0,0 0 0 0 0,0 0 0 0 0,2 1-1 0 0,25 14 19 0 0,-18-9 4 0 0,0 0 0 0 0,-1 1 1 0 0,1 0-1 0 0,-2 0 0 0 0,1 1 0 0 0,-1 0 0 0 0,12 17 0 0 0,-12-15-19 0 0,30 27 46 0 0,-20-20-44 0 0,-7-6-8 0 0,16 17 1 0 0,-25-24-3 0 0,1 0 1 0 0,-1 0 0 0 0,0 0 0 0 0,0 0 0 0 0,0 1 0 0 0,-1-1 0 0 0,3 12 0 0 0,13 40 64 0 0,-6-13-11 0 0,-7-27-13 0 0,15 31 0 0 0,-14-35-45 0 0,-1-3 25 0 0,0-1-1 0 0,1 1 1 0 0,0-1-1 0 0,0-1 1 0 0,9 10-1 0 0,-1 2 19 0 0,-12-17-32 0 0,0 1 1 0 0,0-1-1 0 0,1 1 1 0 0,0-1-1 0 0,0 0 1 0 0,5 5-1 0 0,35 33 78 0 0,-39-36-75 0 0,0-1 0 0 0,0 1 0 0 0,-1-1 0 0 0,1 1 0 0 0,-1 0-1 0 0,4 10 1 0 0,-3-8 0 0 0,-2-4-1 0 0,0 0 1 0 0,-1 1 0 0 0,0-1-1 0 0,1 0 1 0 0,-1 0 0 0 0,0 0-1 0 0,0 4 1 0 0,5 6 28 0 0,3 1-25 0 0,-9-9-9 0 0,-1-1 4 0 0,2 7 30 0 0,6 18-10 0 0,-7-25-13 0 0,3 19 37 0 0,-1-18-35 0 0,1-1-1 0 0,5 19 74 0 0,6 19 55 0 0,-12-38-148 0 0,2 7 37 0 0,1 1 0 0 0,8 12 0 0 0,-2 1 20 0 0,3 1-36 0 0,-8-16-1 0 0,-1 0-1 0 0,9 21 1 0 0,-13-26-16 0 0,8 17 0 0 0,19 31 0 0 0,-23-44 0 0 0,0 0 0 0 0,1 0 0 0 0,10 10 0 0 0,5 8 0 0 0,57 80 136 0 0,-68-90-136 0 0,6 14 0 0 0,-9-17 13 0 0,0 1 0 0 0,-1 0-1 0 0,-1 0 1 0 0,6 27 0 0 0,-10-38-13 0 0,0-1 0 0 0,-1 0 0 0 0,1 1 0 0 0,1-1 0 0 0,-1 0 0 0 0,0 0 0 0 0,1 0 0 0 0,2 5 0 0 0,3 7 0 0 0,-6-10 0 0 0,6 18 0 0 0,8 20 0 0 0,17 35 64 0 0,-23-55-48 0 0,-1 1 0 0 0,-1 1 0 0 0,7 41 0 0 0,-4-27-16 0 0,-6-18 0 0 0,3 29 0 0 0,-6-42 0 0 0,1 1 0 0 0,0 1 0 0 0,1-1 0 0 0,5 12 0 0 0,-5-11 0 0 0,1 0 0 0 0,2 13 0 0 0,-6-20 0 0 0,0 0 0 0 0,1 0 0 0 0,-1 0 0 0 0,1 0 0 0 0,0-1 0 0 0,0 1 0 0 0,0 0 0 0 0,0 0 0 0 0,1-1 0 0 0,1 3 0 0 0,1 4 0 0 0,18 52 0 0 0,-16-39 0 0 0,17 35 0 0 0,-20-51 0 0 0,3 6 0 0 0,14 21 0 0 0,-19-32 0 0 0,1 1 0 0 0,-1-1 0 0 0,0 1 0 0 0,1 0 0 0 0,-1-1 0 0 0,0 1 0 0 0,0 0 0 0 0,0 0 0 0 0,0 0 0 0 0,-1 0 0 0 0,1 0 0 0 0,1 4 0 0 0,-2-2 0 0 0,1-1 0 0 0,0 1 0 0 0,-1-1 0 0 0,2 1 0 0 0,2 5 0 0 0,-1-1 0 0 0,8 25 0 0 0,-9-24 20 0 0,0 1 0 0 0,0 15 0 0 0,0-9-16 0 0,4 8-4 0 0,-4-20 0 0 0,-1 1 0 0 0,1-1 0 0 0,-1 0 0 0 0,0 1 0 0 0,-1-1 0 0 0,1 1 0 0 0,-1-1 0 0 0,0 1 0 0 0,0-1 0 0 0,-1 1 0 0 0,-1 7 0 0 0,1-4 0 0 0,-1 1 0 0 0,1-1 0 0 0,0 1 0 0 0,0 0 0 0 0,1 0 0 0 0,0 0 0 0 0,0 0 0 0 0,1-1 0 0 0,0 1 0 0 0,3 10 0 0 0,-2 5 0 0 0,1 3 0 0 0,15 38 0 0 0,-10-33 0 0 0,21 57 0 0 0,-27-85 0 0 0,13 42 0 0 0,-15-45 0 0 0,6 22 30 0 0,-5-18-7 0 0,0 8-12 0 0,-2 1-11 0 0,1 19 53 0 0,1-26-41 0 0,-4 30-13 0 0,3-35 1 0 0,-1 1 0 0 0,1-1 0 0 0,0 1 0 0 0,0-1 0 0 0,0 1 0 0 0,0-1 0 0 0,0 1 0 0 0,0-1 0 0 0,0 1 0 0 0,1-1 0 0 0,0 4 0 0 0,2 2 0 0 0,-3-2 0 0 0,1-1 0 0 0,0 0 0 0 0,0 1 0 0 0,0-1 0 0 0,4 7 0 0 0,-3-6 0 0 0,0 1 0 0 0,0-1 0 0 0,2 13 0 0 0,-1 8 0 0 0,0 4 0 0 0,-3-6 0 0 0,2-2 0 0 0,0-12 0 0 0,-2-1 0 0 0,1 1 0 0 0,-2 11 0 0 0,2 10 0 0 0,1-7 0 0 0,-2 35 0 0 0,1-15 0 0 0,2 37 0 0 0,-2-41 0 0 0,1-22 0 0 0,-4-15 0 0 0,0 1 0 0 0,1-1 0 0 0,0 19 0 0 0,0-19 0 0 0,3 20 0 0 0,-1-11 0 0 0,0-8 0 0 0,6 27 0 0 0,0 19 0 0 0,1-13 0 0 0,-4-3 0 0 0,-2-2 0 0 0,-2-26 0 0 0,0 1 0 0 0,0-1 0 0 0,-2 12 0 0 0,1-6 0 0 0,-1 26 0 0 0,1-36 0 0 0,1 0 0 0 0,-1 1 0 0 0,1-1 0 0 0,1 0 0 0 0,-1 1 0 0 0,0-1 0 0 0,2 5 0 0 0,-1-4 0 0 0,-2 9 0 0 0,0-5 0 0 0,0 5 0 0 0,-3 34 0 0 0,2-39 0 0 0,2 0 0 0 0,4 26 0 0 0,-3-24 0 0 0,4 25 0 0 0,-3-31 0 0 0,-1-2 0 0 0,0-1 0 0 0,-1 1 0 0 0,1-1 0 0 0,-1 1 0 0 0,1-1 0 0 0,-1 1 0 0 0,0 0 0 0 0,0-1 0 0 0,0 1 0 0 0,0-1 0 0 0,0 1 0 0 0,0 0 0 0 0,0 2 0 0 0,-1 9 0 0 0,1 7 0 0 0,-1-13 0 0 0,-3 19 0 0 0,4-14 0 0 0,6 37 0 0 0,-5-30 0 0 0,-2 1 0 0 0,2-7 0 0 0,-1 6 0 0 0,3-1 0 0 0,-4-9-22 0 0,1-6 15 0 0,0 0 0 0 0,-1 1 0 0 0,1-1 0 0 0,1 1-1 0 0,-1-1 1 0 0,1 7 0 0 0,-1 3-30 0 0,0-9 25 0 0,0 0 0 0 0,0 0-1 0 0,1 1 1 0 0,-1-1-1 0 0,1 0 1 0 0,0 0-1 0 0,2 7 1 0 0,4 11 12 0 0,-4-19 0 0 0,9 25 0 0 0,-8-15 0 0 0,-3-3-13 0 0,-2-7-41 0 0,-1 3 29 0 0,1-2-23 0 0,0 6 36 0 0,-1 0 12 0 0,1-7-1 0 0,0-1 0 0 0,1 1 0 0 0,-1 0 0 0 0,1-1 0 0 0,-1 1 0 0 0,1-1 0 0 0,0 1 0 0 0,0 0 0 0 0,0-1 0 0 0,0 4 0 0 0,1 1-41 0 0,1 2 31 0 0,4 8 11 0 0,-1 1 0 0 0,-4-14 0 0 0,-1 15 0 0 0,-2-3 0 0 0,-1-13 0 0 0,-1 22 0 0 0,3-14 0 0 0,0 2 0 0 0,0-2 0 0 0,1-1 0 0 0,-1 2 0 0 0,3 0 0 0 0,8 35 0 0 0,-9-36 0 0 0,0 0 0 0 0,-1 1 0 0 0,-2 9 0 0 0,3 0 0 0 0,1-8 0 0 0,1 0 0 0 0,1 4 0 0 0,5 12 0 0 0,-5-18-11 0 0,-2-7-31 0 0,1 3 19 0 0,-2-3-25 0 0,0 7 36 0 0,1 0 12 0 0,0 0 0 0 0,-2 0 0 0 0,-1 0 0 0 0,1-1 11 0 0,0-8 17 0 0,10-28-2362 0 0,6 8-626 0 0,-7 4 1287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6:1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8143 0 0,'0'0'183'0'0,"0"0"28"0"0,0 0 13 0 0,1-2-32 0 0,-1-2-236 0 0,0 2 138 0 0,0 0 0 0 0,0 0 0 0 0,1-1 0 0 0,-1 1 0 0 0,1 0-1 0 0,-1 0 1 0 0,1 0 0 0 0,0 0 0 0 0,0 0 0 0 0,-1 0-1 0 0,1 0 1 0 0,1 0 0 0 0,-1 1 0 0 0,2-4 0 0 0,-1 4-194 0 0,-2 1 8 0 0,1-1-3 0 0,4-3 15 0 0,-3 3-24 0 0,-1 0 19 0 0,16-7-135 0 0,-15 7 200 0 0,-2 1 130 0 0,2-1 68 0 0,4-2 12 0 0,-4 2 50 0 0,-2 1 202 0 0,0 0 86 0 0,0 0 16 0 0,0 0-16 0 0,2 0-95 0 0,69-11 3332 0 0,-69 11-3541 0 0,-2 0 19 0 0,0 0 77 0 0,0 0 31 0 0,0 0 7 0 0,0 0-319 0 0,0 0 0 0 0,0 0 0 0 0,0-1 0 0 0,0 1 0 0 0,1 0 0 0 0,-1 0 0 0 0,0 0 0 0 0,0-1 0 0 0,0 1 0 0 0,1 0 0 0 0,-1 0 1 0 0,0 0-1 0 0,0 0 0 0 0,0 0 0 0 0,1-1 0 0 0,-1 1 0 0 0,0 0 0 0 0,0 0 0 0 0,1 0 0 0 0,-1 0 0 0 0,0 0 0 0 0,0 0 0 0 0,1 0 0 0 0,-1 0 0 0 0,0 0 0 0 0,1 0 0 0 0,-1 0 0 0 0,0 0 0 0 0,0 0 0 0 0,1 0 0 0 0,-1 0 0 0 0,0 0 0 0 0,0 0 0 0 0,1 1 0 0 0,-1-1 0 0 0,0 0 0 0 0,0 0 0 0 0,0 0 0 0 0,1 0 0 0 0,-1 0 0 0 0,0 1 0 0 0,0-1 0 0 0,0 0 0 0 0,1 0 0 0 0,-1 0 0 0 0,0 1 0 0 0,0-1 0 0 0,0 0 0 0 0,0 0 0 0 0,0 0 0 0 0,1 1 0 0 0,3 15 2185 0 0,-3-11-2606 0 0,0-3 511 0 0,-1-2-1 0 0,1 2-3 0 0,1 7-11 0 0,-2-7-9 0 0,2-1-1 0 0,13 17 120 0 0,-14-16-104 0 0,8 6 1504 0 0,-8-4-1507 0 0,0-1 0 0 0,0 1-1 0 0,0 0 1 0 0,-1-1 0 0 0,1 1 0 0 0,-1 0-1 0 0,0 0 1 0 0,0 4 0 0 0,0-3 21 0 0,0 0-1 0 0,0 0 1 0 0,0 0 0 0 0,1 0 0 0 0,-1 0-1 0 0,1-1 1 0 0,0 1 0 0 0,4 8 0 0 0,6 28 14 0 0,-10-37-110 0 0,5 15-32 0 0,-2 2 44 0 0,1-7-43 0 0,2-1-11 0 0,4 7-2 0 0,-8-18 20 0 0,-1 0 62 0 0,0-1 0 0 0,9 3-53 0 0,-6-3 15 0 0,7 2-47 0 0,6-2-66 0 0,-14-2 59 0 0,-2 0 12 0 0,-1 1 0 0 0,0-1 1 0 0,0 1-1 0 0,1-1 0 0 0,-1 1 0 0 0,0 0 0 0 0,1-1 1 0 0,-1 1-1 0 0,0 0 0 0 0,1 0 0 0 0,-1 0 1 0 0,1 0-1 0 0,1 0 0 0 0,11 1 0 0 0,1 3-11 0 0,1 1-31 0 0,-5-1 37 0 0,0 0-4 0 0,27 6 12 0 0,-21-6-3 0 0,-4-2 0 0 0,0-1 0 0 0,-2 0 11 0 0,-9-1 42 0 0,0 1 0 0 0,6 2-31 0 0,-6-2 32 0 0,0 0 16 0 0,6 4-5 0 0,-6-3-1 0 0,-1 0-11 0 0,4 5-30 0 0,-4-5 41 0 0,-1-2 23 0 0,0 0-18 0 0,0 0-5 0 0,2 1-11 0 0,4 6-31 0 0,-4-6 36 0 0,-2-1 33 0 0,0 0 1 0 0,0 0-16 0 0,1-1-16 0 0,4-11-57 0 0,1 1-1 0 0,0 0 1 0 0,1 0-1 0 0,0 1 1 0 0,9-11-1 0 0,-9 12-3 0 0,0 1 1 0 0,-1-1-1 0 0,0-1 1 0 0,9-19-1 0 0,-5 4 1 0 0,-2 0 0 0 0,-1-1 0 0 0,7-45 0 0 0,9-80 261 0 0,-15 104-201 0 0,-4 28-41 0 0,0 1 0 0 0,2 0 0 0 0,0 0 0 0 0,12-24 0 0 0,-7 9-19 0 0,-5 21 0 0 0,0 5-12 0 0,-5 5-47 0 0,-1 17-263 0 0,1-13 203 0 0,15 29-1545 0 0,-4-11-6038 0 0,-4-8-452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9:2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64 112 6447 0 0,'0'0'142'0'0,"0"0"22"0"0,0 0 13 0 0,0 1 232 0 0,0 5-704 0 0,0-4 2697 0 0,0-2 823 0 0,0 0-2713 0 0,0 0 0 0 0,0 0 0 0 0,0 0 0 0 0,1-1-69 0 0,2-1-244 0 0,-1 1 0 0 0,1-1 0 0 0,-1 0-1 0 0,0 0 1 0 0,0 0 0 0 0,4-5 0 0 0,14-19 622 0 0,-18 24-821 0 0,1-4 0 0 0,0-1 0 0 0,10-31 1440 0 0,-12 36-1282 0 0,0 2-140 0 0,-1-1 0 0 0,0 1 0 0 0,0-1 0 0 0,0 1 0 0 0,1-1 0 0 0,-1 1 0 0 0,0-1 0 0 0,0 1 0 0 0,0-1 0 0 0,0 1 0 0 0,0-1 0 0 0,0 1 0 0 0,0-1 0 0 0,0 1 0 0 0,0-1 0 0 0,0 1 0 0 0,0-1 0 0 0,0 1 0 0 0,0-1 0 0 0,0 1 0 0 0,-1-1 0 0 0,1 1 0 0 0,0-1 0 0 0,-1 0 0 0 0,-1-5 54 0 0,2 4 299 0 0,0 2 117 0 0,-18 22 629 0 0,16-18-1117 0 0,1 0 0 0 0,-1-1 0 0 0,1 1 0 0 0,-1 0 0 0 0,1 0 0 0 0,0 0 0 0 0,1 0 0 0 0,-2 4 0 0 0,-2 16 0 0 0,-3 3 0 0 0,-7 50 0 0 0,0 4 0 0 0,7-51 0 0 0,-16 73 0 0 0,15-76 0 0 0,4-17 0 0 0,1 0 0 0 0,-3 19 0 0 0,2-4-64 0 0,3-24-273 0 0,1-1-138 0 0,0 0-33 0 0,0 0-140 0 0,0 0-572 0 0,0 0-253 0 0,0 0-835 0 0,0 0-3147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9:2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6447 0 0,'4'5'-1306'0'0,"0"-2"4493"0"0,-5-11 2136 0 0,1 6-4779 0 0,0 2-28 0 0,0-13 2131 0 0,2-3-2626 0 0,1 13-23 0 0,-1 1 0 0 0,3-6 2 0 0,-6 0 72 0 0,1 6 1 0 0,0 1 0 0 0,0 0-1 0 0,1 0 1 0 0,-1 0 0 0 0,0-1-1 0 0,0 1 1 0 0,1 0-1 0 0,-1 0 1 0 0,1 0 0 0 0,-1 0-1 0 0,1 0 1 0 0,-1-1 0 0 0,1 1-1 0 0,-1 0 1 0 0,2-1 0 0 0,1-3 575 0 0,8-12-483 0 0,-8 12 151 0 0,0-1 0 0 0,0 1 0 0 0,0-1 1 0 0,3-10-1 0 0,-5 11-274 0 0,1 1 1 0 0,-1 0-1 0 0,1 0 1 0 0,0-1-1 0 0,1 1 1 0 0,-1 1-1 0 0,0-1 1 0 0,1 0-1 0 0,0 0 1 0 0,4-3-1 0 0,7-6-42 0 0,16-15 0 0 0,-25 23 0 0 0,0-1 0 0 0,0 1 0 0 0,0 1 0 0 0,1-1 0 0 0,10-6 0 0 0,-13 8 0 0 0,4 0 0 0 0,-5 2 0 0 0,0 1 0 0 0,0-1 0 0 0,1 0 0 0 0,-2 0 0 0 0,1 0 0 0 0,0 0 0 0 0,0 0 0 0 0,3-4 0 0 0,-2 3 0 0 0,-3 1 0 0 0,1 0 0 0 0,0 0 0 0 0,0 1 0 0 0,0-1 0 0 0,0 0 0 0 0,0 1 0 0 0,0-1 0 0 0,0 1 0 0 0,0-1 0 0 0,0 1 0 0 0,0 0 0 0 0,0-1 0 0 0,0 1 0 0 0,0 0 0 0 0,2 0 0 0 0,0-3 0 0 0,-2 3 0 0 0,0-1 0 0 0,0 1 0 0 0,0-1 0 0 0,0 1 0 0 0,0-1 0 0 0,0 1 0 0 0,0-1 0 0 0,0 1 0 0 0,0 0 0 0 0,0 0 0 0 0,0-1 0 0 0,0 1 0 0 0,0 0 0 0 0,0 0 0 0 0,2 0 0 0 0,-2 0 0 0 0,21 0 0 0 0,-9 1 0 0 0,-9 0 0 0 0,-2-1 0 0 0,24-4 0 0 0,-24 4 0 0 0,0-1 0 0 0,1 1 0 0 0,-1 0 0 0 0,0-1 0 0 0,0 1 0 0 0,1 0 0 0 0,-1 0 0 0 0,0 1 0 0 0,1-1 0 0 0,-1 0 0 0 0,0 1 0 0 0,0 0 0 0 0,3 0 0 0 0,4 2 0 0 0,-5-2 0 0 0,13 4 0 0 0,-15-2 0 0 0,1-1 0 0 0,0 1 0 0 0,0-1 0 0 0,0 0 0 0 0,1-1 0 0 0,-1 1 0 0 0,4 1 0 0 0,-3-2 0 0 0,0 1 0 0 0,9 10 0 0 0,-8-7 0 0 0,-3-3 0 0 0,0 0 0 0 0,0 1 0 0 0,0-1 0 0 0,-1 0 0 0 0,1 1 0 0 0,-1 0 0 0 0,1-1 0 0 0,-1 1 0 0 0,2 6 0 0 0,6 13 0 0 0,-7-14 103 0 0,0-1 0 0 0,-1 1 0 0 0,0 0 0 0 0,0 0 0 0 0,-1-1 0 0 0,0 1 0 0 0,0 0 0 0 0,-1-1 0 0 0,0 1 0 0 0,0 0 0 0 0,-1-1 0 0 0,0 1 0 0 0,-5 11-1 0 0,5-15 340 0 0,-15 31-277 0 0,12-24-165 0 0,-4 0 0 0 0,6-8 0 0 0,-6 1 0 0 0,-3 1 0 0 0,10-4 0 0 0,-1 0-1 0 0,0 1 0 0 0,1-1 1 0 0,-1-1-1 0 0,0 1 1 0 0,0 0-1 0 0,0-1 1 0 0,-4 1-1 0 0,1 0-58 0 0,4-1-278 0 0,2 0-138 0 0,0 0-33 0 0,0 0 66 0 0,-3-2 333 0 0,-2 0-793 0 0,4-1-3934 0 0,1-4 2804 0 0,0 5-15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9:2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33 10135 0 0,'0'0'231'0'0,"0"0"29"0"0,0 0 19 0 0,1-2-41 0 0,0 1 30 0 0,-1 0 0 0 0,1 0 0 0 0,0-1 0 0 0,-1 1-1 0 0,1 0 1 0 0,-1 0 0 0 0,0-1 0 0 0,1 1 0 0 0,-1 0-1 0 0,0-1 1 0 0,0 1 0 0 0,0-1 0 0 0,0 1 0 0 0,0 0-1 0 0,0-1 1 0 0,0 1 0 0 0,0 0 0 0 0,-1-1 0 0 0,1 1-1 0 0,-1-3 1 0 0,0 3 244 0 0,1 1 0 0 0,0 0 0 0 0,0 0 0 0 0,-16 12 96 0 0,5-2-571 0 0,-2 3 166 0 0,-18 22 0 0 0,13-13 861 0 0,13-16-956 0 0,-1 0 0 0 0,1 1 1 0 0,1-1-1 0 0,-8 14 0 0 0,-1 8-108 0 0,0-3 0 0 0,2 1 0 0 0,-14 46 0 0 0,23-64 0 0 0,-2 7 0 0 0,1 1 0 0 0,-3 28 0 0 0,1 33 0 0 0,0 24 0 0 0,5-95 0 0 0,0 0 0 0 0,0 0 0 0 0,1-1 0 0 0,2 8 0 0 0,2 13 0 0 0,6 13 0 0 0,-6-27 0 0 0,3-2 0 0 0,0 1 0 0 0,1-1 0 0 0,-2-2-201 0 0,-6-7-850 0 0,-1-1-385 0 0,0 0-78 0 0,0 0-20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2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12983 0 0,'-1'3'596'0'0,"-5"38"42"0"0,0-1 50 0 0,4-15 4609 0 0,2-23-4424 0 0,2 2 8 0 0,-2-4-849 0 0,0 1 1 0 0,0-1-1 0 0,0 0 0 0 0,0 1 0 0 0,0-1 0 0 0,0 0 0 0 0,0 0 1 0 0,0 1-1 0 0,0-1 0 0 0,1 0 0 0 0,-1 0 0 0 0,0 1 1 0 0,0-1-1 0 0,0 0 0 0 0,0 0 0 0 0,0 1 0 0 0,0-1 1 0 0,1 0-1 0 0,-1 0 0 0 0,0 1 0 0 0,0-1 0 0 0,0 0 1 0 0,0 0-1 0 0,1 0 0 0 0,-1 0 0 0 0,0 1 0 0 0,0-1 0 0 0,1 0 1 0 0,-1 0-1 0 0,0 0 0 0 0,0 0 0 0 0,1 0 0 0 0,-1 0 1 0 0,0 0-1 0 0,0 1 0 0 0,1-1 0 0 0,2 0-20 0 0,1 1 31 0 0,0-1 0 0 0,1 1 0 0 0,-1-1 0 0 0,1 0 0 0 0,-1 0 0 0 0,0-1 0 0 0,1 1 0 0 0,-1-1 0 0 0,1 0 0 0 0,-1 0 0 0 0,0 0 0 0 0,0-1 0 0 0,0 1 0 0 0,0-1 0 0 0,4-2 0 0 0,13-13 433 0 0,20-18 0 0 0,-6 3 163 0 0,-33 31-585 0 0,0 0 0 0 0,0 0 0 0 0,0-1 0 0 0,0 2 0 0 0,0-1 0 0 0,1 0 0 0 0,-1 0 0 0 0,3 0 0 0 0,-3 0 53 0 0,-2 1-3 0 0,2 2 9 0 0,1 1-83 0 0,-1 1 0 0 0,1-1 0 0 0,-1 1-1 0 0,0 0 1 0 0,0-1 0 0 0,0 1-1 0 0,0 0 1 0 0,-1 0 0 0 0,0 1 0 0 0,0-1-1 0 0,0 0 1 0 0,1 6 0 0 0,0 11 217 0 0,-1 28 0 0 0,-1-20-169 0 0,-7 136-78 0 0,0-23 0 0 0,-3 32 229 0 0,2-70-109 0 0,6-90-66 0 0,0-4-30 0 0,0-6 18 0 0,-1 3-44 0 0,2-5-92 0 0,1-2-119 0 0,-1 0-27 0 0,-1 0 182 0 0,0 0-1 0 0,1 0 1 0 0,-1 0-1 0 0,0-1 1 0 0,1 1-1 0 0,-1 0 1 0 0,0-1-1 0 0,1 0 1 0 0,-1 1-1 0 0,1-1 1 0 0,-1 0-1 0 0,1 0 1 0 0,-1 0-1 0 0,1 0 1 0 0,0 0-1 0 0,-1 0 1 0 0,1 0-1 0 0,0 0 1 0 0,0 0-1 0 0,0-1 1 0 0,0 1-1 0 0,-2-3 1 0 0,-3-6-541 0 0,0 0 1 0 0,-7-14-1 0 0,6 9-705 0 0,-46-67-3375 0 0,52 80 4611 0 0,-15-21-956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9:2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6447 0 0,'0'0'142'0'0,"0"0"22"0"0,0 0 13 0 0,0 0 55 0 0,0 0 181 0 0,0 0 78 0 0,0 0 18 0 0,0 0 71 0 0,0 0 286 0 0,0 0 124 0 0,0 0 30 0 0,0 0-65 0 0,0 0-290 0 0,0 0-121 0 0,0 0-28 0 0,1-1-72 0 0,6-4-217 0 0,-6 3 161 0 0,-1 2 100 0 0,0 0 21 0 0,0 0-66 0 0,0 0-222 0 0,0 0 166 0 0,0 0 101 0 0,0 0 21 0 0,0 0-66 0 0,1 2-294 0 0,27 40 265 0 0,-19-29 628 0 0,19 26-388 0 0,-17-25-665 0 0,-1 1-1 0 0,-1-1 1 0 0,8 18-1 0 0,-12-21 12 0 0,-2-4 0 0 0,0-1 0 0 0,0 1 0 0 0,1-1 0 0 0,5 8 0 0 0,11 22 0 0 0,-17-32 0 0 0,8 15 0 0 0,3 22 0 0 0,-9-27 0 0 0,0-1 0 0 0,-2 0 0 0 0,2 0 0 0 0,0-1 0 0 0,1-4 0 0 0,-1-16 0 0 0,7-15-64 0 0,2-14-6121 0 0,-12 27 4650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9:2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22 8287 0 0,'0'0'382'0'0,"0"0"-8"0"0,0-1-102 0 0,0-7 463 0 0,0 6 234 0 0,0 2 45 0 0,0 0-61 0 0,0 0-288 0 0,0 0-121 0 0,0 0-28 0 0,0 0-374 0 0,-1-1 1 0 0,1 1-1 0 0,0-1 0 0 0,0 0 0 0 0,0 1 1 0 0,0-1-1 0 0,0 1 0 0 0,-1-1 0 0 0,1 1 0 0 0,0-1 1 0 0,-1 1-1 0 0,1-1 0 0 0,0 1 0 0 0,-1-1 1 0 0,1 1-1 0 0,0-1 0 0 0,-1 1 0 0 0,-7-2 370 0 0,6 2 0 0 0,2 0 0 0 0,-2 1 0 0 0,-2 1-288 0 0,-1 0-1 0 0,1 1 0 0 0,-1 0 1 0 0,1-1-1 0 0,0 1 0 0 0,0 1 1 0 0,1-1-1 0 0,-1 1 0 0 0,-5 7 0 0 0,-4 6-321 0 0,-11 20 0 0 0,7-11 213 0 0,-60 104-115 0 0,-19 9 0 0 0,75-109 0 0 0,12-16 0 0 0,-1-1 0 0 0,-14 14 0 0 0,18-21 0 0 0,-15 19 0 0 0,21-25 0 0 0,0 0 0 0 0,0 0 0 0 0,0 0 0 0 0,0 0-1 0 0,0 0 1 0 0,0 0 0 0 0,0 0 0 0 0,0 0 0 0 0,-1 0 0 0 0,1 0 0 0 0,0 0-1 0 0,0 0 1 0 0,0 0 0 0 0,0 0 0 0 0,0 1 0 0 0,0-1 0 0 0,0 0 0 0 0,0 0-1 0 0,0 0 1 0 0,0 0 0 0 0,0 0 0 0 0,0 0 0 0 0,0 0 0 0 0,0 0 0 0 0,0 0-1 0 0,0 0 1 0 0,0 0 0 0 0,0 1 0 0 0,0-1 0 0 0,0 0 0 0 0,0 0 0 0 0,0 0-1 0 0,0 0 1 0 0,0 0 0 0 0,0 0 0 0 0,0 0 0 0 0,0 0 0 0 0,0 0 0 0 0,0 1-1 0 0,0-1 1 0 0,0 0 0 0 0,0 0 0 0 0,0 0 0 0 0,0 0 0 0 0,0 0 0 0 0,0 0-1 0 0,0 0 1 0 0,0 0 0 0 0,0 0 0 0 0,0 0 0 0 0,0 0 0 0 0,1 0 0 0 0,-1 1-1 0 0,0-1 1 0 0,7-2-129 0 0,8-6-563 0 0,10-9-1480 0 0,-10 3-2875 0 0,-2 1-753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9:2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10135 0 0,'0'0'231'0'0,"0"0"29"0"0,0 0 19 0 0,0 0 105 0 0,0 0 410 0 0,0 0 184 0 0,0 0 40 0 0,0 0-63 0 0,0 0-290 0 0,0 0-121 0 0,0 0-28 0 0,0-2-4 0 0,0 0-284 0 0,1 0-1 0 0,-1 0 1 0 0,1 1-1 0 0,0-1 1 0 0,0 0 0 0 0,-1 1-1 0 0,1-1 1 0 0,2-1-1 0 0,-2 1 285 0 0,0 1 0 0 0,0-1-355 0 0,7-4 642 0 0,-7 6-791 0 0,-1-1-1 0 0,1 1 0 0 0,0-1 1 0 0,0 1-1 0 0,0-1 1 0 0,-1 1-1 0 0,1 0 0 0 0,0-1 1 0 0,0 1-1 0 0,0 0 1 0 0,0 0-1 0 0,0 0 0 0 0,0 0 1 0 0,-1 0-1 0 0,1 0 1 0 0,0 0-1 0 0,0 0 1 0 0,0 0-1 0 0,0 0 0 0 0,0 0 1 0 0,1 1-1 0 0,1 0 2 0 0,16 1-9 0 0,-16-2 0 0 0,17 6 0 0 0,35 6 0 0 0,-36-7 0 0 0,-14-5 0 0 0,-1-1 0 0 0,24-3 0 0 0,9-2 0 0 0,-26 4 0 0 0,3-3 0 0 0,-12 1 0 0 0,-1 2 0 0 0,5-4-64 0 0,-5 5-273 0 0,-1 1-138 0 0,0 0-33 0 0,0 0-72 0 0,0 0-285 0 0,0 0-126 0 0,0 0-621 0 0,0 0-2489 0 0,0 0-1062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9:2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8287 0 0,'0'0'191'0'0,"0"0"26"0"0,0 0 9 0 0,0 0 42 0 0,0 0 158 0 0,-1 2 72 0 0,-13 11 830 0 0,9-5 6638 0 0,11-7-7660 0 0,0-1-1 0 0,0 1 1 0 0,0-1-1 0 0,9-1 0 0 0,-2 0 67 0 0,13 1-207 0 0,52-2-165 0 0,-66 2 0 0 0,2-1 0 0 0,1 1 0 0 0,7 4 0 0 0,-11-4-64 0 0,-9 0-273 0 0,-2 0-138 0 0,0 0-33 0 0,0 0-72 0 0,0 0-285 0 0,0 0-126 0 0,0 0-29 0 0,0 0-4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9:3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8287 0 0,'0'0'382'0'0,"0"0"-8"0"0,0 0-170 0 0,0 0 176 0 0,0 0 107 0 0,0 0 22 0 0,0 0 71 0 0,0 0 286 0 0,0 0 124 0 0,0 0 30 0 0,0 0-133 0 0,0 0-508 0 0,0 0 37 0 0,-2 2 80 0 0,-2 0-385 0 0,1 1 1 0 0,-1 0-1 0 0,1 1 1 0 0,0-1-1 0 0,0 0 1 0 0,0 1-1 0 0,0 0 1 0 0,1-1-1 0 0,0 1 1 0 0,0 0-1 0 0,0 1 1 0 0,0-1-1 0 0,-1 5 1 0 0,-33 85 1493 0 0,33-82-1605 0 0,1 0 0 0 0,1-2 0 0 0,9-14 0 0 0,6-10-6 0 0,18-24 84 0 0,-32 38 16 0 0,0-1 22 0 0,1 1 1 0 0,-1-1 0 0 0,1 1-1 0 0,-1-1 1 0 0,1 0 0 0 0,-1 1-1 0 0,1-1 1 0 0,-1 1 0 0 0,1 0-1 0 0,-1-1 1 0 0,1 1 0 0 0,-1-1-1 0 0,1 1 1 0 0,0 0 0 0 0,0-1-1 0 0,0 3-115 0 0,1-1 0 0 0,-1 0 0 0 0,0 1 0 0 0,0-1 0 0 0,0 1 0 0 0,0-1 0 0 0,0 1 0 0 0,0-1 0 0 0,0 1 0 0 0,-1 0 0 0 0,1-1 0 0 0,-1 1-1 0 0,1 0 1 0 0,-1 0 0 0 0,1 2 0 0 0,0 3 0 0 0,13 42-1 0 0,-13-41 0 0 0,0-5 0 0 0,-1 0 0 0 0,1 0 0 0 0,0 0 0 0 0,0 0 0 0 0,0-1 0 0 0,0 1 0 0 0,1 0 0 0 0,-1-1 0 0 0,2 4 0 0 0,5 9 0 0 0,-5-11 0 0 0,8 13 0 0 0,11 16 0 0 0,-20-30 0 0 0,1 5 0 0 0,1 5 0 0 0,17 85 0 0 0,-19-93 0 0 0,0 19 0 0 0,-2 4 0 0 0,-1-24 0 0 0,-1 11 0 0 0,-6 0 0 0 0,8-13 58 0 0,-1-1 0 0 0,0 1-1 0 0,1-1 1 0 0,-1 1 0 0 0,0-1-1 0 0,1 1 1 0 0,-1-1 0 0 0,0 1-1 0 0,0-1 1 0 0,0 0 0 0 0,-1 1-1 0 0,1-1 1 0 0,0 0 0 0 0,0 0-1 0 0,-1 0 1 0 0,1 0 0 0 0,0 0-1 0 0,-1 0 1 0 0,-2 1 0 0 0,0 0 228 0 0,-31 16 343 0 0,12-8-650 0 0,18-7 21 0 0,-1-1 0 0 0,0 1 0 0 0,0-1 0 0 0,0-1 0 0 0,0 1 0 0 0,0-1 0 0 0,-9 1 0 0 0,13-2 0 0 0,0 0 0 0 0,-1 0 0 0 0,1 0 0 0 0,-1 0 0 0 0,1 0 0 0 0,0 0 0 0 0,-1 0 0 0 0,1-1 0 0 0,-1 1 0 0 0,1-1 0 0 0,0 0 0 0 0,-3-1 0 0 0,-4-1 0 0 0,-5 2 0 0 0,10-1 0 0 0,-5-3 0 0 0,6 5 0 0 0,2 0 0 0 0,1 0 0 0 0,-1 0 0 0 0,0 0 0 0 0,1-1 0 0 0,-1 1 0 0 0,0 0 0 0 0,1 0 0 0 0,-1 0 0 0 0,1-1 0 0 0,-1 1 0 0 0,0 0 0 0 0,1-1 0 0 0,-1 1 0 0 0,1-1 0 0 0,-1 1 0 0 0,1-1 0 0 0,-1 1 0 0 0,1-1 0 0 0,-1 1 0 0 0,1-1 0 0 0,0 1 0 0 0,-1-2 0 0 0,1 2-4 0 0,-2-1 85 0 0,1-1 1 0 0,0 1-1 0 0,-1-1 1 0 0,1 1-1 0 0,0-1 0 0 0,0 1 1 0 0,0-1-1 0 0,0 0 1 0 0,0 0-1 0 0,0 0 1 0 0,0 0-1 0 0,1 1 1 0 0,-1-1-1 0 0,1 0 1 0 0,0 0-1 0 0,-1 0 0 0 0,1 0 1 0 0,0 0-1 0 0,0 0 1 0 0,0 0-1 0 0,0 0 1 0 0,0 0-1 0 0,1 0 1 0 0,0-3-1 0 0,3-6-65 0 0,-1-1-16 0 0,0 3-64 0 0,-3 7-273 0 0,3 4-138 0 0,0-2 300 0 0,1 2 79 0 0,9 12-957 0 0,-11-12 624 0 0,4 3 243 0 0,-5-1-4305 0 0,-1-4-2331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9:3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 10135 0 0,'0'0'231'0'0,"0"0"29"0"0,0 0 19 0 0,0 0 37 0 0,0 0 125 0 0,0 0 58 0 0,0 0 11 0 0,0 0 2 0 0,0 0 0 0 0,-5 0 229 0 0,5 0 6129 0 0,2 0-6797 0 0,14-3 19 0 0,102-31 1956 0 0,-113 33-2048 0 0,-2 0 0 0 0,1 0 0 0 0,-1 0 0 0 0,0-1 0 0 0,0 1 0 0 0,0 0 0 0 0,0-1 0 0 0,0 0 0 0 0,5-3 0 0 0,-6 2-18 0 0,0 2 6 0 0,-1 0-1 0 0,1 0 0 0 0,-1 0 0 0 0,1 0 0 0 0,-1 1 0 0 0,1-1 0 0 0,0 0 0 0 0,-1 1 0 0 0,1-1 0 0 0,3 0 0 0 0,-3 0-28 0 0,0 1-1010 0 0,-2 0-385 0 0,0 0-1136 0 0,0 0-4248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29:3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11975 0 0,'0'0'267'0'0,"0"0"42"0"0,0 0 17 0 0,0 0-28 0 0,0 2-196 0 0,0 19 767 0 0,0-19 100 0 0,0-2 45 0 0,0 0-61 0 0,0 0-288 0 0,1 3-121 0 0,1 5-28 0 0,-1-6-72 0 0,-1 0-289 0 0,21 64 1701 0 0,2 16-1647 0 0,-10-22-209 0 0,14 79 0 0 0,-22-104 0 0 0,-1 0 0 0 0,-2 38 0 0 0,-3-30 0 0 0,-3 0 0 0 0,-11 58 0 0 0,10-79 0 0 0,-1 0 0 0 0,-1 0 0 0 0,-1 0 0 0 0,-1-1 0 0 0,-1-1 0 0 0,-14 24 0 0 0,16-30-3 0 0,5-9-4 0 0,1-1 1 0 0,-1 1-1 0 0,0-1 0 0 0,0 0 0 0 0,0 0 1 0 0,0 0-1 0 0,-1 0 0 0 0,-7 6 0 0 0,8-8-510 0 0,3-2 428 0 0,0 1-1 0 0,0-1 0 0 0,-1 0 0 0 0,1 0 0 0 0,0 1 0 0 0,0-1 1 0 0,-1 0-1 0 0,1 0 0 0 0,0 0 0 0 0,-1 1 0 0 0,1-1 1 0 0,0 0-1 0 0,-1 0 0 0 0,1 0 0 0 0,-1 0 0 0 0,1 0 0 0 0,0 0 1 0 0,-1 1-1 0 0,1-1 0 0 0,0 0 0 0 0,-1 0 0 0 0,0-1 1 0 0,-6 0-6737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0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46 106 6447 0 0,'0'0'298'0'0,"0"0"-10"0"0,-2 1-188 0 0,1 0-205 0 0,-7 2 1010 0 0,6-3-230 0 0,-1-1 0 0 0,1 1 0 0 0,0-1 0 0 0,-1 0 0 0 0,1 0 1 0 0,0 0-1 0 0,-4-2 0 0 0,5 3-480 0 0,0-1-1 0 0,0 1 1 0 0,0-1 0 0 0,1 1 0 0 0,-1-1-1 0 0,0 0 1 0 0,0 1 0 0 0,0-1 0 0 0,1 0-1 0 0,-1 1 1 0 0,0-1 0 0 0,1 0 0 0 0,-1 0 0 0 0,0-2-1 0 0,0 2 318 0 0,1 1-69 0 0,0 0-222 0 0,0 0 166 0 0,0 0 101 0 0,0 0 21 0 0,0 0-66 0 0,1-2-294 0 0,2-7-133 0 0,4 0-16 0 0,4 4 0 0 0,42-16 0 0 0,-27 10 0 0 0,-11 5 0 0 0,0 0 0 0 0,0 1 0 0 0,0 0 0 0 0,17-2 0 0 0,-8 4-64 0 0,-21 3-273 0 0,-3 0-138 0 0,-4 9-349 0 0,3-7-3725 0 0,1-2 3014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0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10135 0 0,'0'0'231'0'0,"0"0"29"0"0,0 0 19 0 0,0 0 37 0 0,0 0 125 0 0,0 0 58 0 0,2 1 11 0 0,0-1-297 0 0,0 1 0 0 0,0-1 0 0 0,0 0 0 0 0,0 0 1 0 0,0 1-1 0 0,0-1 0 0 0,0 0 0 0 0,0-1 0 0 0,0 1 0 0 0,0 0 0 0 0,0-1 0 0 0,0 1 0 0 0,3-2 0 0 0,31-12 1667 0 0,-16 5-1111 0 0,64-18 351 0 0,-72 24-1120 0 0,0 5 0 0 0,5-1 0 0 0,-15 0 0 0 0,22 12 0 0 0,-6-4-201 0 0,-16-8-850 0 0,0-3-385 0 0,6-5-78 0 0,-6 5-20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1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97 168 6447 0 0,'0'0'142'0'0,"0"0"22"0"0,0 0 13 0 0,0 0 55 0 0,0 0 181 0 0,0 0 78 0 0,0 0 18 0 0,0 0 3 0 0,0 0 0 0 0,-1-3 0 0 0,0-1-292 0 0,-2-26 752 0 0,1 22-412 0 0,2 5-345 0 0,-1 1 1 0 0,1 0-1 0 0,0 0 1 0 0,0 0 0 0 0,0-1-1 0 0,0 1 1 0 0,0 0-1 0 0,1 0 1 0 0,-1 0-1 0 0,1-1 1 0 0,-1 1-1 0 0,1 0 1 0 0,0 0-1 0 0,0 0 1 0 0,2-3-1 0 0,5-17-127 0 0,-6 17-40 0 0,-1 0 446 0 0,3-25 1012 0 0,-3 28-1135 0 0,-1 2 117 0 0,0 0 21 0 0,0-2-66 0 0,2-8-294 0 0,-2 1-133 0 0,-6 17-16 0 0,4-5 0 0 0,0 1 0 0 0,1-1 0 0 0,-1 1 0 0 0,0 0 0 0 0,1-1 0 0 0,0 1 0 0 0,0 0 0 0 0,0 0 0 0 0,1 0 0 0 0,-1 5 0 0 0,0 2 0 0 0,-30 150 0 0 0,22-133 0 0 0,4-14 0 0 0,-5 24 0 0 0,-7 36 0 0 0,15-61 0 0 0,1-3 0 0 0,0-1 0 0 0,3-6 0 0 0,-1 27 0 0 0,-4-17 0 0 0,-1-2 0 0 0,-1-2 0 0 0,0-2-64 0 0,4-6-273 0 0,-2 6-410 0 0,4-6-3405 0 0,12-24 1155 0 0,-12 21 1462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2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51 455 0 0,'-5'5'619'0'0,"4"-4"2592"0"0,1-1 1111 0 0,2 1 218 0 0,4 1-3732 0 0,0 0-1 0 0,0 0 1 0 0,0-1 0 0 0,0 0-1 0 0,0 0 1 0 0,0-1-1 0 0,0 1 1 0 0,1-1-1 0 0,-1 0 1 0 0,0-1 0 0 0,0 0-1 0 0,6-1 1 0 0,13-4 44 0 0,41-16 0 0 0,-43 13-302 0 0,31-7 1 0 0,-47 14-488 0 0,1 0-31 0 0,0 0 1 0 0,0 1-1 0 0,0-1 1 0 0,1 2-1 0 0,-1-1 1 0 0,0 1-1 0 0,1 0 1 0 0,-1 1-1 0 0,0 0 1 0 0,16 4-1 0 0,25 14-286 0 0,-36-13 66 0 0,0-1-1 0 0,1 0 1 0 0,15 3 0 0 0,-24-7 79 0 0,1-1-1 0 0,-1 1 0 0 0,0-1 1 0 0,0 0-1 0 0,0 0 0 0 0,1-1 1 0 0,-1 1-1 0 0,0-1 1 0 0,0 0-1 0 0,0-1 0 0 0,0 1 1 0 0,8-4-1 0 0,-6 1-688 0 0,-1 1-1 0 0,1-1 1 0 0,8-7 0 0 0,2-3-1073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1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1 382 8287 0 0,'0'0'191'0'0,"0"0"26"0"0,0 0 9 0 0,1-1-34 0 0,10-11 8 0 0,-9 8 341 0 0,-1 0 671 0 0,1-5-1063 0 0,0 0-61 0 0,-2 7 283 0 0,0 2 117 0 0,0-2 21 0 0,-9-29 2563 0 0,9 29-2560 0 0,-1 0 0 0 0,0-19 80 0 0,2 6-405 0 0,1 12-137 0 0,-1 3-29 0 0,-1 0 0 0 0,0 0 0 0 0,0 0 0 0 0,0 0-1 0 0,1 0 1 0 0,-1 0 0 0 0,0-1 0 0 0,0 1 0 0 0,0 0 0 0 0,0 0 0 0 0,1 0 0 0 0,-1 0-1 0 0,0-1 1 0 0,0 1 0 0 0,0 0 0 0 0,0 0 0 0 0,0 0 0 0 0,0 0 0 0 0,0-1 0 0 0,1 1-1 0 0,-1 0 1 0 0,0 0 0 0 0,0 0 0 0 0,0-1 0 0 0,0 1 0 0 0,0 0 0 0 0,0 0 0 0 0,0-1-1 0 0,0 1 1 0 0,0 0 0 0 0,0 0 0 0 0,0 0 0 0 0,0-1 0 0 0,-1-2 150 0 0,9-16 759 0 0,-2 8-914 0 0,0 0-16 0 0,-3 5 266 0 0,0 0-1 0 0,1 0 0 0 0,-1 0 1 0 0,1 0-1 0 0,0 1 1 0 0,0 0-1 0 0,8-7 1 0 0,13-14-342 0 0,-19 19 76 0 0,1 0 0 0 0,13-10 0 0 0,-19 16 0 0 0,2 0 0 0 0,-1-1 0 0 0,0 0 0 0 0,0 0 0 0 0,1 0 0 0 0,-1 0 0 0 0,-1 0 0 0 0,3-3 0 0 0,-2 3 0 0 0,0 0 0 0 0,-1 0 0 0 0,1 0 0 0 0,0 1 0 0 0,0-1 0 0 0,1 0 0 0 0,3-2 0 0 0,1-1 0 0 0,20-12 0 0 0,15-7 0 0 0,-37 20 0 0 0,1 1 0 0 0,0 0 0 0 0,0 0 0 0 0,11-3 0 0 0,-17 6 0 0 0,11-2 0 0 0,-1 0 0 0 0,11 2 0 0 0,-17 1 0 0 0,0-1 0 0 0,-3-1 0 0 0,-1 1 0 0 0,1 0 0 0 0,-1 0 0 0 0,1 0 0 0 0,0 0 0 0 0,-1 0 0 0 0,1 0 0 0 0,-1 0 0 0 0,1 0 0 0 0,-1 0 0 0 0,1 0 0 0 0,-1 0 0 0 0,1 0 0 0 0,0 0 0 0 0,-1 1 0 0 0,1-1 0 0 0,-1 0 0 0 0,1 0 0 0 0,-1 1 0 0 0,1-1 0 0 0,16 10 0 0 0,-13-9 0 0 0,15 11 0 0 0,-4-1 0 0 0,-12-6 0 0 0,-2-1 0 0 0,1 0 0 0 0,0 0 0 0 0,-1 0 0 0 0,1 0 0 0 0,1 7 0 0 0,-3-9 0 0 0,1 0 0 0 0,0 0 0 0 0,-1 0 0 0 0,1 1 0 0 0,-1-1 0 0 0,0 0 0 0 0,0 0 0 0 0,1 0 0 0 0,-2 1 0 0 0,1-1 0 0 0,0 0 0 0 0,0 0 0 0 0,-1 0 0 0 0,1 1 0 0 0,-1 1 0 0 0,-2 4 0 0 0,-10 46 1328 0 0,11-48-1225 0 0,0 0 0 0 0,-1 0 0 0 0,1 0-1 0 0,-1 0 1 0 0,0-1 0 0 0,-7 9 0 0 0,7-11-103 0 0,-9 15 0 0 0,11-14 0 0 0,0 1 0 0 0,-11 7 0 0 0,-6 6 0 0 0,7-11 0 0 0,9-5-150 0 0,-1 0-1 0 0,0 0 1 0 0,0-1-1 0 0,0 1 1 0 0,-1-1-1 0 0,-4 2 1 0 0,3-2-181 0 0,3 0-111 0 0,2-1 220 0 0,0 0-164 0 0,0 0-102 0 0,0 0-22 0 0,0 0-138 0 0,0 0-572 0 0,1-10-1777 0 0,0 8 1462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1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22 8287 0 0,'0'0'191'0'0,"0"0"26"0"0,0 0 9 0 0,0 0 42 0 0,0 0 158 0 0,0 0 72 0 0,0 0 12 0 0,2-2 2 0 0,5-3-253 0 0,-5 0 5706 0 0,-2 5-5950 0 0,0 0-1 0 0,0-1 1 0 0,0 1-1 0 0,0 0 1 0 0,0-1 0 0 0,0 1-1 0 0,0 0 1 0 0,0-1-1 0 0,0 1 1 0 0,0 0-1 0 0,0-1 1 0 0,0 1-1 0 0,0 0 1 0 0,0-1-1 0 0,-1 1 1 0 0,1 0 0 0 0,0 0-1 0 0,0-1 1 0 0,0 1-1 0 0,0 0 1 0 0,-1-1-1 0 0,1 1 1 0 0,0 0-1 0 0,0 0 1 0 0,-1-1-1 0 0,1 1 1 0 0,0 0 0 0 0,0 0-1 0 0,-1 0 1 0 0,1 0-1 0 0,0-1 1 0 0,-1 1-1 0 0,1 0 1 0 0,0 0-1 0 0,0 0 1 0 0,-1 0-1 0 0,1 0 1 0 0,0 0 0 0 0,-1 0-1 0 0,1 0 1 0 0,0 0-1 0 0,-1 0 1 0 0,1 0-1 0 0,-1 0 1 0 0,-9 7 885 0 0,8-5-407 0 0,0-2-482 0 0,-13 9-6 0 0,9-5-5 0 0,3-2 0 0 0,0 0 0 0 0,0 0 0 0 0,0 1 0 0 0,0-1 0 0 0,0 1 0 0 0,0 0 0 0 0,-4 6 0 0 0,3-4 0 0 0,0 0 0 0 0,0 0 0 0 0,-1-1 0 0 0,-9 9 0 0 0,9-9 0 0 0,1-1 0 0 0,-1 2 0 0 0,1-1 0 0 0,0 0 0 0 0,0 1 0 0 0,-4 6 0 0 0,-2 5 110 0 0,-15 18-1 0 0,17-25 152 0 0,1 0 1 0 0,1 0-1 0 0,0 1 0 0 0,0 0 1 0 0,1 0-1 0 0,-8 19 0 0 0,6-6-261 0 0,0 1 0 0 0,1 0 0 0 0,-4 32 0 0 0,-8 89 0 0 0,9-26 0 0 0,-5 72 0 0 0,15-152 0 0 0,1-4 0 0 0,-2-30 0 0 0,3 19 0 0 0,0-11 0 0 0,0 0 0 0 0,6-6 0 0 0,2-3-133 0 0,-8-4-563 0 0,-3 0-257 0 0,0 0-58 0 0,0 0-12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1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8287 0 0,'0'0'191'0'0,"0"0"26"0"0,0 0 9 0 0,0 0 42 0 0,0 0 158 0 0,0 0 72 0 0,0 0 12 0 0,0 0 2 0 0,0 0 0 0 0,0 0 0 0 0,0 0 0 0 0,0 0 0 0 0,0 0 0 0 0,0 0 0 0 0,0 0 0 0 0,0 0-69 0 0,2-1-222 0 0,2-2-1 0 0,1 1 0 0 0,-1-1 0 0 0,0 1 0 0 0,0-1-1 0 0,5-6 1 0 0,12-9 437 0 0,1 5-641 0 0,-18 11-16 0 0,12-10 0 0 0,2-6 0 0 0,13-17 443 0 0,-28 32-211 0 0,-1 1-127 0 0,-1 1 1 0 0,0 0 0 0 0,0-1-1 0 0,0 1 1 0 0,1-1 0 0 0,-2 0-1 0 0,1 1 1 0 0,0-1 0 0 0,0 0-1 0 0,0 0 1 0 0,-1 1 0 0 0,1-5-1 0 0,2-5-105 0 0,-4-1 0 0 0,-3 3 0 0 0,-2 3 0 0 0,-5 5 0 0 0,7 0 0 0 0,-16 4 0 0 0,16-2 0 0 0,-3 0 0 0 0,0 0 0 0 0,0 1 0 0 0,1 0 0 0 0,-1 0 0 0 0,-10 6 0 0 0,6-1 0 0 0,0 0 0 0 0,-4 6 443 0 0,14-11 45 0 0,0 0 21 0 0,-3 6-441 0 0,1 0-1 0 0,0 0 1 0 0,0 0-1 0 0,1 0 1 0 0,1 0 0 0 0,-1 1-1 0 0,1-1 1 0 0,0 17-1 0 0,1-23-67 0 0,0 0 0 0 0,0 0 0 0 0,0 0 0 0 0,0 0 0 0 0,0 0 0 0 0,1 1 0 0 0,-1-1 0 0 0,1 0 0 0 0,-1 0 0 0 0,1 0 0 0 0,1 3 0 0 0,9 17 0 0 0,-9-15 0 0 0,1 0 0 0 0,0 0 0 0 0,7 10 0 0 0,-6-10 0 0 0,7 9 0 0 0,-8-13 0 0 0,1-1 0 0 0,6 6 0 0 0,2-4 0 0 0,0-1 0 0 0,0-3 0 0 0,-10-1-167 0 0,1-1 0 0 0,0 0 0 0 0,0 0 1 0 0,-1 0-1 0 0,1 0 0 0 0,-1 0 0 0 0,0 0 0 0 0,1-1 0 0 0,-1 1 0 0 0,0-1 0 0 0,0 0 0 0 0,2-4 0 0 0,2-2-4635 0 0,1-2-1442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1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6447 0 0,'0'0'298'0'0,"0"0"-10"0"0,0 0-50 0 0,0 0 493 0 0,0 0 238 0 0,0 0 45 0 0,0 0-61 0 0,0 0-288 0 0,0 0-121 0 0,0 0-28 0 0,0 0-4 0 0,0 0 0 0 0,0 0 0 0 0,0 0 0 0 0,0 0 0 0 0,0 0 0 0 0,0 0 0 0 0,0 0 0 0 0,0 0-68 0 0,0 0-217 0 0,0 0 161 0 0,0 0 100 0 0,0 0 21 0 0,0 0-66 0 0,1 3-294 0 0,0 24-133 0 0,-4 27-16 0 0,-1 0 0 0 0,-3-1 0 0 0,-16 58 0 0 0,-34 146 0 0 0,51-211 0 0 0,6-36 0 0 0,-2 1 0 0 0,1-1 0 0 0,-4 12 0 0 0,2-9 0 0 0,0 0 0 0 0,0-5 0 0 0,1-15 0 0 0,4-4 0 0 0,0 0 0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1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17 239 8287 0 0,'0'0'382'0'0,"0"0"-8"0"0,0 0-102 0 0,0 0 463 0 0,0 0 234 0 0,0 0 45 0 0,1-2-61 0 0,2-1-558 0 0,0-1-1 0 0,0 1 1 0 0,0 0-1 0 0,1 0 1 0 0,-1 0-1 0 0,1 0 1 0 0,0 1-1 0 0,6-4 1 0 0,14-10 426 0 0,38-42 1228 0 0,-55 50-1669 0 0,-1 0 0 0 0,0 0-1 0 0,0-1 1 0 0,8-16 0 0 0,-12 21-336 0 0,0 1 0 0 0,-1-1 0 0 0,1 1 0 0 0,0-1 0 0 0,-1 0 0 0 0,0 1 1 0 0,0-1-1 0 0,0-5 0 0 0,0 4 167 0 0,-1 3 277 0 0,0 0 21 0 0,1 1-390 0 0,-1 0-96 0 0,0 1 1 0 0,1-1 0 0 0,-1 1-1 0 0,0-1 1 0 0,0 1 0 0 0,0-1-1 0 0,0 1 1 0 0,0-1 0 0 0,0 0-1 0 0,0 1 1 0 0,0-1 0 0 0,0 1-1 0 0,0-1 1 0 0,0 1 0 0 0,0-1-1 0 0,0 1 1 0 0,0-1 0 0 0,-1 1-1 0 0,1-2 1 0 0,-5-6-8 0 0,-4 3-16 0 0,-2 4 0 0 0,-3 1 0 0 0,6 2 0 0 0,-3 5 0 0 0,0-2 0 0 0,0 1 0 0 0,-21 20 0 0 0,19-16 0 0 0,8-6 0 0 0,0 0 0 0 0,1-1 0 0 0,-1 2 0 0 0,1-1 0 0 0,0 0 0 0 0,0 1 0 0 0,0 0 0 0 0,0 0 0 0 0,1 0 0 0 0,-4 8 0 0 0,0 5 0 0 0,-4 22 0 0 0,10-33 0 0 0,0 1 0 0 0,0-1 0 0 0,1 1 0 0 0,1 6 0 0 0,8 49 0 0 0,-9-55 0 0 0,1-4 0 0 0,-1 0 0 0 0,1 0 0 0 0,0 0 0 0 0,0 0 0 0 0,0 0 0 0 0,1 0 0 0 0,-1-1 0 0 0,4 6 0 0 0,-2-2 0 0 0,-1-2 0 0 0,0 0 0 0 0,0-1 0 0 0,1 1 0 0 0,0 0 0 0 0,0-1 0 0 0,0 1 0 0 0,0-1 0 0 0,1 0 0 0 0,0 0 0 0 0,7 5 0 0 0,-8-6 0 0 0,-1-1 0 0 0,1 0 0 0 0,0-1 0 0 0,0 1 0 0 0,0 0 0 0 0,0-1 0 0 0,4 2 0 0 0,12 2 0 0 0,-13-5 0 0 0,-1-2 0 0 0,1 2-133 0 0,0 0-1 0 0,0-1 0 0 0,0 1 1 0 0,-1-2-1 0 0,1 1 0 0 0,0-1 1 0 0,0 1-1 0 0,-1-2 1 0 0,1 1-1 0 0,-1 0 0 0 0,1-1 1 0 0,7-6-1 0 0,-4 2-853 0 0,-1 0 1 0 0,0-1-1 0 0,0 0 0 0 0,-1 0 1 0 0,12-17-1 0 0,-4 3-1060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1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24 8287 0 0,'0'0'191'0'0,"0"0"26"0"0,0 0 9 0 0,5-6 501 0 0,-5 3 5872 0 0,-2 1-6407 0 0,-1 0 0 0 0,1 1 0 0 0,0-1 0 0 0,-1 1 0 0 0,1 0 0 0 0,-1 0 0 0 0,-4-2 0 0 0,5 3 320 0 0,2 0 0 0 0,-2 0 0 0 0,-5-1 0 0 0,5 0 0 0 0,0 2 0 0 0,-66 21 1544 0 0,60-17-1901 0 0,0 0 0 0 0,0 1-1 0 0,-11 9 1 0 0,-5 3-166 0 0,-31 20 11 0 0,35-20 0 0 0,1 1 0 0 0,-26 32 0 0 0,38-43 0 0 0,1 0 0 0 0,0 0 0 0 0,0 1 0 0 0,1 0 0 0 0,0 0 0 0 0,0 0 0 0 0,1 1 0 0 0,1-1 0 0 0,-5 17 0 0 0,7-23 0 0 0,2 16 0 0 0,-1-15 0 0 0,1-1 0 0 0,-1 1 0 0 0,1-1 0 0 0,0 0 0 0 0,0 1 0 0 0,0-1 0 0 0,0 0 0 0 0,1 0 0 0 0,2 5 0 0 0,5-1 0 0 0,-6-5 0 0 0,13 4 0 0 0,5 0 0 0 0,-12-3 0 0 0,0-1 0 0 0,0 0 0 0 0,1-1 0 0 0,-1 1 0 0 0,0-2 0 0 0,1 1 0 0 0,-1-1 0 0 0,1-1 0 0 0,-1 0 0 0 0,15-3 0 0 0,0-1 14 0 0,6-2-429 0 0,-18 6-110 0 0,-9 2-528 0 0,-1 0 0 0 0,1 0 0 0 0,-1 0 0 0 0,1 0 0 0 0,-1 1 0 0 0,5 2 0 0 0,-6-2-482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1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43 6447 0 0,'0'0'298'0'0,"0"0"-10"0"0,0 0-50 0 0,0 0 493 0 0,0 0 238 0 0,0 0 45 0 0,-4-1-285 0 0,2-1 1255 0 0,4 2 4569 0 0,2 1-6472 0 0,24-3 10 0 0,32 0-91 0 0,-40 2 0 0 0,0 0 0 0 0,0-2 0 0 0,20-4 0 0 0,-35 5 0 0 0,17-4 0 0 0,4-5 0 0 0,-14 4 0 0 0,6-1-44 0 0,-16 7-45 0 0,-1 0-607 0 0,-1 0-257 0 0,0 0-58 0 0,0 0-12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1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35 6447 0 0,'0'0'298'0'0,"0"0"-10"0"0,0 0-50 0 0,0 0 493 0 0,0 0 238 0 0,0 0 45 0 0,-1-8 304 0 0,0 4 4461 0 0,1 2-5504 0 0,-5-11 1863 0 0,4 11-1767 0 0,1 2 117 0 0,0 0 21 0 0,0 0 3 0 0,-7-3 358 0 0,-1 1-592 0 0,-11 7 702 0 0,-10 13-962 0 0,24-14-19 0 0,0-1 1 0 0,-1 0 0 0 0,1 0 0 0 0,-1 0-1 0 0,-6 2 1 0 0,9-4 0 0 0,0 0 0 0 0,-1 0 0 0 0,1 1 0 0 0,0-1 0 0 0,1 0 0 0 0,-1 1 0 0 0,0 0 0 0 0,0 0 0 0 0,-4 3 0 0 0,6-3 65 0 0,-1-1-1 0 0,0 1 0 0 0,0-1 1 0 0,0 0-1 0 0,0 0 1 0 0,0 0-1 0 0,0 0 1 0 0,-5 1-1 0 0,5-1 56 0 0,0 0 0 0 0,-1 0 0 0 0,1 0 1 0 0,0 0-1 0 0,0 0 0 0 0,0 0 0 0 0,-3 3 0 0 0,0 0-35 0 0,1 1-1 0 0,0 0 1 0 0,0 0-1 0 0,0 0 1 0 0,-4 7-1 0 0,2 0-84 0 0,-3 5 0 0 0,8-12 0 0 0,1-1 0 0 0,-1 9 0 0 0,2 0 0 0 0,0-3-64 0 0,0-7-99 0 0,0-1 0 0 0,-1 0 1 0 0,1 0-1 0 0,0 0 0 0 0,0 0 0 0 0,0 0 0 0 0,0 0 0 0 0,2 2 0 0 0,-1 0-66 0 0,-1-3 431 0 0,9 10 748 0 0,-6-6-855 0 0,0-1 0 0 0,0 0 0 0 0,0 0 0 0 0,1 0 0 0 0,6 3 0 0 0,8 7-58 0 0,40 34-37 0 0,-39-30 0 0 0,-17-15 0 0 0,14 9 0 0 0,-15-10 0 0 0,0-1 0 0 0,0 1 0 0 0,0-1 0 0 0,0 0 0 0 0,0 1 0 0 0,0-1 0 0 0,2 5 0 0 0,12 25 0 0 0,-9-8 0 0 0,-8-13 0 0 0,0-4 0 0 0,-1 7 0 0 0,-1-8 0 0 0,1 1 0 0 0,-1-1 0 0 0,0 0 0 0 0,-1 1 0 0 0,1-1 0 0 0,-1-1 0 0 0,0 1 0 0 0,0-1 0 0 0,0 1 0 0 0,-1-1 0 0 0,0 0 0 0 0,0-1 0 0 0,0 1 0 0 0,0-1 0 0 0,-10 5 0 0 0,0-2 0 0 0,0-1 0 0 0,0 0 0 0 0,-1-1 0 0 0,-28 3 0 0 0,35-6 0 0 0,0 0 0 0 0,0-1 0 0 0,0-1 0 0 0,0 1 0 0 0,0-1 0 0 0,-10-3 0 0 0,14 3 0 0 0,-6-2 0 0 0,0-1 0 0 0,10 3-24 0 0,0 0-1 0 0,0 1 1 0 0,-1-1-1 0 0,1 0 1 0 0,0 1-1 0 0,0 0 1 0 0,-1-1-1 0 0,1 1 1 0 0,0 0-1 0 0,-1-1 1 0 0,1 1-1 0 0,0 0 0 0 0,-1 0 1 0 0,1 0-1 0 0,0 0 1 0 0,-3 1-1 0 0,-1-1-387 0 0,3 0-542 0 0,2 0-920 0 0,0 0-3643 0 0,0 0-1565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2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128 146 6447 0 0,'0'0'298'0'0,"0"0"-10"0"0,-1-2-118 0 0,1-1 286 0 0,-1 0 0 0 0,1 1-1 0 0,-1-1 1 0 0,1 0 0 0 0,0 0-1 0 0,0 1 1 0 0,0-1 0 0 0,1 0-1 0 0,-1 0 1 0 0,1 0 0 0 0,1-4-1 0 0,-1 5 57 0 0,-1 2 0 0 0,0 0 0 0 0,0 0 0 0 0,1-2-69 0 0,3-7-294 0 0,0-1-61 0 0,-4 7 283 0 0,3-8 1290 0 0,-3 2 166 0 0,-4 2-1678 0 0,-3 4-133 0 0,-1 6-16 0 0,2-1 0 0 0,3 0 0 0 0,0 0 0 0 0,0 0 0 0 0,0 0 0 0 0,1 0 0 0 0,-1 1 0 0 0,1-1 0 0 0,-3 4 0 0 0,-16 12 0 0 0,14-11 0 0 0,0 0 0 0 0,0 0 0 0 0,0 0 0 0 0,1 1 0 0 0,0 0 0 0 0,-6 11 0 0 0,2 4 0 0 0,7-13 0 0 0,2-8 0 0 0,0 0 0 0 0,0 1 0 0 0,0-1 0 0 0,0 0 0 0 0,1 0 0 0 0,-1 1 0 0 0,1-1 0 0 0,0 0 0 0 0,0 0 0 0 0,0 1 0 0 0,0-1 0 0 0,0 0 0 0 0,0 1 0 0 0,0-1 0 0 0,1 3 0 0 0,1 2 0 0 0,2 6 0 0 0,6-1 0 0 0,3-3 0 0 0,-7-6 0 0 0,0-1 0 0 0,0 1 0 0 0,0-1 0 0 0,1 0 0 0 0,-1 0 0 0 0,1-1 0 0 0,-1 0 0 0 0,1 0 0 0 0,0-1 0 0 0,6 0 0 0 0,-9 0 0 0 0,0 0 0 0 0,0-1 0 0 0,0 1 0 0 0,0-1 0 0 0,-1 0 0 0 0,1 0 0 0 0,0-1 0 0 0,0 1 0 0 0,-1-1 0 0 0,1 0 0 0 0,-1 0 0 0 0,1 0 0 0 0,-1 0 0 0 0,0 0 0 0 0,0-1 0 0 0,0 0 0 0 0,5-5 0 0 0,13-13 0 0 0,-17 17 0 0 0,0 1 0 0 0,-1-1 0 0 0,1 0 0 0 0,-1-1 0 0 0,5-5 0 0 0,-1-3 37 0 0,-3 7 14 0 0,-1 1-1 0 0,0-1 1 0 0,0-1 0 0 0,0 1 0 0 0,-1 0-1 0 0,0-1 1 0 0,2-8 0 0 0,-3 11 179 0 0,-1 1 0 0 0,1 0 1 0 0,-1-1-1 0 0,0 1 0 0 0,0 0 1 0 0,-1 0-1 0 0,1-1 0 0 0,-1 1 1 0 0,1 0-1 0 0,-2-4 0 0 0,-12-43 890 0 0,5 22-1184 0 0,9 26-273 0 0,0 0-138 0 0,1-5-33 0 0,-1 5-140 0 0,0 2-572 0 0,0 0-253 0 0,0 0-51 0 0,0 0-11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2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99 10135 0 0,'0'0'464'0'0,"0"0"-9"0"0,1-1-295 0 0,1 0 4 0 0,0-1 0 0 0,0 0 0 0 0,-1 1 0 0 0,1-1 0 0 0,-1 0 0 0 0,1 0 0 0 0,-1 0 0 0 0,0 0 0 0 0,1 0 0 0 0,-1-1 0 0 0,0 1 0 0 0,0 0 0 0 0,-1-1 0 0 0,1 1 0 0 0,0-4 0 0 0,0 3 79 0 0,0 0 710 0 0,-1 3-288 0 0,1-14 1419 0 0,-13-13 476 0 0,11 25-2048 0 0,-8-7 1980 0 0,1 6-2337 0 0,5 2-146 0 0,-2 2-1 0 0,-11 3-8 0 0,11-2 0 0 0,0-1 0 0 0,1 1 0 0 0,-1 0 0 0 0,1 0 0 0 0,0 0 0 0 0,-1 0 0 0 0,1 1 0 0 0,-5 4 0 0 0,8-6 0 0 0,-3 0 0 0 0,0 0 0 0 0,-9 11 0 0 0,3-1 0 0 0,0 1 0 0 0,1 0 0 0 0,-13 24 0 0 0,20-34-3 0 0,1 0 0 0 0,-1 1 1 0 0,1-1-1 0 0,0 0 0 0 0,0 1 0 0 0,0 0 0 0 0,0-1 0 0 0,0 1 1 0 0,0-1-1 0 0,1 1 0 0 0,-1 0 0 0 0,1 0 0 0 0,0-1 0 0 0,0 1 1 0 0,0 4-1 0 0,0 6-353 0 0,4 12-627 0 0,-3-22 541 0 0,1-1 292 0 0,22 28 62 0 0,-23-30 10 0 0,0 1-1 0 0,1-1 1 0 0,-1 1 0 0 0,1-1-1 0 0,-1 0 1 0 0,0 1-1 0 0,1-1 1 0 0,-1 0 0 0 0,1 0-1 0 0,-1 0 1 0 0,1 0-1 0 0,-1-1 1 0 0,3 1 0 0 0,1-1-193 0 0,20 3-321 0 0,-6-2 573 0 0,-13-3 20 0 0,-2 1 1 0 0,1 1 132 0 0,0-1 0 0 0,0 0 0 0 0,0 0 0 0 0,0 0 0 0 0,-1-1 0 0 0,1 0 0 0 0,-1 0 0 0 0,1 0 0 0 0,-1 0 0 0 0,0 0 0 0 0,4-6 0 0 0,28-22 322 0 0,-34 30-85 0 0,-2 1 117 0 0,0 0 21 0 0,0 0-66 0 0,-1 2-294 0 0,0 9-143 0 0,0-1-1 0 0,1 13 1 0 0,-1 14-7 0 0,-4 12-8 0 0,4-22-122 0 0,-2 1 0 0 0,-8 33 1 0 0,-7 2-188 0 0,-3-1 0 0 0,-2 0-1 0 0,-2-2 1 0 0,-38 62 0 0 0,51-104-222 0 0,-1 0 0 0 0,-16 17-1 0 0,21-26 549 0 0,1-2 511 0 0,0 0 0 0 0,-11 7 0 0 0,7-8-519 0 0,9-5 0 0 0,0 0 0 0 0,-1-1 0 0 0,1 1 0 0 0,0-1 0 0 0,0 1 0 0 0,0-1 0 0 0,-1 0 0 0 0,1 0 0 0 0,0 0 0 0 0,-2-1 0 0 0,-8-3 0 0 0,9 2 6 0 0,-6-5-19 0 0,-1-13 92 0 0,9 15 37 0 0,0 0-1 0 0,0 0 1 0 0,0 0-1 0 0,1 0 1 0 0,0 0-1 0 0,0 0 1 0 0,0 0-1 0 0,1 0 1 0 0,-1 0-1 0 0,1 0 1 0 0,0 1 0 0 0,1-1-1 0 0,-1 0 1 0 0,1 0-1 0 0,0 1 1 0 0,3-6-1 0 0,6-10-112 0 0,0 1 0 0 0,18-22 1 0 0,-29 40-2 0 0,47-57-389 0 0,57-55 0 0 0,-65 71-1621 0 0,-11 14-5498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2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11975 0 0,'1'10'419'0'0,"0"-5"-247"0"0,0 0 0 0 0,-1 0 0 0 0,0 0 1 0 0,0-1-1 0 0,-1 1 0 0 0,-1 9 0 0 0,2-9 1365 0 0,0 1 0 0 0,1 0 0 0 0,-1-1 1 0 0,1 1-1 0 0,1 0 0 0 0,2 8 0 0 0,2 10-1245 0 0,0-2 80 0 0,-1-8-272 0 0,1 16 22 0 0,1 34-1 0 0,1 4-19 0 0,7 34 494 0 0,3 112-1 0 0,-17-163-305 0 0,-2 1 0 0 0,-3 0 0 0 0,-2-1 0 0 0,-14 57-1 0 0,16-92-173 0 0,-1-1 0 0 0,-1 1 0 0 0,0-1 1 0 0,-14 24-1 0 0,16-31-122 0 0,-1 0 1 0 0,-1-1 0 0 0,1 1 0 0 0,-1-1 0 0 0,-1-1 0 0 0,1 1 0 0 0,-1-1 0 0 0,0 0 0 0 0,-14 8 0 0 0,21-13-69 0 0,-1-1 1 0 0,0 1-1 0 0,1-1 1 0 0,-1 1 0 0 0,0-1-1 0 0,0 0 1 0 0,1 1-1 0 0,-1-1 1 0 0,0 0-1 0 0,0 0 1 0 0,0 0 0 0 0,0 0-1 0 0,1 1 1 0 0,-1-1-1 0 0,0 0 1 0 0,0-1-1 0 0,0 1 1 0 0,-1 0 0 0 0,1 0-66 0 0,1-1 0 0 0,0 1 0 0 0,-1 0 0 0 0,1-1 0 0 0,-1 1 1 0 0,1 0-1 0 0,0-1 0 0 0,-1 1 0 0 0,1-1 0 0 0,0 1 1 0 0,-1 0-1 0 0,1-1 0 0 0,0 1 0 0 0,0-1 0 0 0,0 1 0 0 0,-1-1 1 0 0,1 1-1 0 0,0-1 0 0 0,0 1 0 0 0,0-1 0 0 0,0 1 1 0 0,0-1-1 0 0,0-2-166 0 0,0 0 1 0 0,0 1 0 0 0,0-1-1 0 0,1 1 1 0 0,-1-1 0 0 0,1 1-1 0 0,-1-1 1 0 0,1 1 0 0 0,0-1 0 0 0,0 1-1 0 0,2-3 1 0 0,3-3-668 0 0,0 0 1 0 0,1 0-1 0 0,13-13 0 0 0,3-2-908 0 0,-4 2 384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2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0,'0'0'464'0'0,"0"0"-9"0"0,0 0-155 0 0,0 0 443 0 0,0 0 227 0 0,0 0 44 0 0,0 0-61 0 0,0 0-288 0 0,0 0-121 0 0,0 0-28 0 0,0 0-4 0 0,0 0 0 0 0,0 0 0 0 0,3 1 0 0 0,5 1 0 0 0,-6-2 0 0 0,-1 2 0 0 0,8 14 22 0 0,1-1-1 0 0,12 15 0 0 0,-8-12 247 0 0,13 24 0 0 0,-13-13-775 0 0,-1 0 0 0 0,13 51 0 0 0,-23-72-4 0 0,8 15-1 0 0,6 13 0 0 0,-12-25 0 0 0,2-1 0 0 0,1-2 0 0 0,1-4-64 0 0,-7-3-273 0 0,-2-1-138 0 0,0 0-33 0 0,0 0 66 0 0,1-24-4902 0 0,-1 22-798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2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6 10135 0 0,'0'0'464'0'0,"0"0"-9"0"0,0 0-155 0 0,0 0 443 0 0,0-2 227 0 0,0 1-870 0 0,0 1 0 0 0,0 0 0 0 0,0 0 0 0 0,0 0 0 0 0,-1-1-1 0 0,1 1 1 0 0,0 0 0 0 0,0 0 0 0 0,0 0 0 0 0,0 0 0 0 0,0-1 0 0 0,0 1 0 0 0,-1 0-1 0 0,1 0 1 0 0,0 0 0 0 0,0 0 0 0 0,0 0 0 0 0,0 0 0 0 0,-1-1 0 0 0,1 1-1 0 0,0 0 1 0 0,0 0 0 0 0,0 0 0 0 0,-1 0 0 0 0,1 0 0 0 0,0 0 0 0 0,0 0-1 0 0,0 0 1 0 0,-1 0 0 0 0,1 0 0 0 0,0 0 0 0 0,0 0 0 0 0,-1 0 0 0 0,1 0-1 0 0,0 0 1 0 0,0 0 0 0 0,0 0 0 0 0,-1 0 0 0 0,1 0 0 0 0,0 1 0 0 0,0-1 0 0 0,0 0-1 0 0,0 0 1 0 0,-1 0 0 0 0,1 0 0 0 0,0 0 0 0 0,0 1 0 0 0,-17 10 1396 0 0,9-5-997 0 0,1 1 1 0 0,-10 11-1 0 0,-188 223 117 0 0,148-180-82 0 0,25-25-470 0 0,-75 64 1 0 0,62-58-672 0 0,36-35 607 0 0,3 3-72 0 0,5-7-298 0 0,3-4-118 0 0,12-7-869 0 0,0 0 0 0 0,-1 0 1 0 0,-1-2-1 0 0,23-20 1 0 0,-13 7-691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2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11975 0 0,'0'0'267'0'0,"0"0"42"0"0,0 0 17 0 0,0 0-28 0 0,0 0-58 0 0,0 0 491 0 0,0 0 238 0 0,0 0 45 0 0,0 0-61 0 0,0 0-288 0 0,0 0-121 0 0,-7 6 996 0 0,1-2-1085 0 0,0 2 0 0 0,1-1-1 0 0,0 0 1 0 0,0 1 0 0 0,0 0-1 0 0,1 0 1 0 0,-5 10 0 0 0,-23 51-506 0 0,16-29 152 0 0,-35 82-101 0 0,45-101 0 0 0,0 0 0 0 0,1 1 0 0 0,1 0 0 0 0,-2 30 0 0 0,5-45 0 0 0,1-4 0 0 0,-1 1 0 0 0,1 0 0 0 0,0-1 0 0 0,0 1 0 0 0,0-1 0 0 0,0 1 0 0 0,0 0 0 0 0,0-1 0 0 0,1 1 0 0 0,-1-1 0 0 0,1 1 0 0 0,-1-1 0 0 0,2 4 0 0 0,5 17-64 0 0,-7-20-273 0 0,0-2-138 0 0,3 1-33 0 0,-1 0 63 0 0,0 0 0 0 0,1 0 0 0 0,-1-1 0 0 0,1 1 0 0 0,-1-1-1 0 0,1 1 1 0 0,-1-1 0 0 0,1 0 0 0 0,-1 0 0 0 0,1 0 0 0 0,-1 0 0 0 0,6-1 0 0 0,-6 0-5697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2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11975 0 0,'0'0'547'0'0,"0"0"-11"0"0,0 0-203 0 0,0 0 419 0 0,0 0 220 0 0,2 0 42 0 0,1-1-549 0 0,1 1 1 0 0,0-1 0 0 0,0 0 0 0 0,-1 0 0 0 0,1-1 0 0 0,-1 1 0 0 0,1-1 0 0 0,-1 1 0 0 0,0-1 0 0 0,1 0 0 0 0,4-4-1 0 0,1-2 613 0 0,0 0-1 0 0,13-14 0 0 0,-17 17-771 0 0,34-43-127 0 0,-35 43 73 0 0,0-1-1 0 0,-1 1 1 0 0,0-1 0 0 0,0 0 0 0 0,-1 0-1 0 0,1 0 1 0 0,1-9 0 0 0,-4 10-219 0 0,0 1 0 0 0,-1-1 0 0 0,1 0 0 0 0,-2-4 0 0 0,2 8-33 0 0,0 1 0 0 0,0 0 0 0 0,0 0 0 0 0,0 0 0 0 0,0-1 0 0 0,0 1 0 0 0,0 0 0 0 0,0 0 0 0 0,-1 0 0 0 0,1-1 0 0 0,0 1 0 0 0,0 0 0 0 0,0 0 0 0 0,0 0 0 0 0,0 0 0 0 0,-1 0 0 0 0,1-1 0 0 0,0 1 0 0 0,0 0 0 0 0,0 0 0 0 0,0 0 0 0 0,-1 0 0 0 0,1 0 0 0 0,0 0 0 0 0,0 0 0 0 0,0 0 0 0 0,-1 0 0 0 0,1-1 0 0 0,0 1 0 0 0,0 0 0 0 0,0 0 0 0 0,-1 0 0 0 0,1 0 0 0 0,0 0 0 0 0,0 0 0 0 0,0 0 0 0 0,-1 1 0 0 0,1-1 0 0 0,0 0 0 0 0,0 0 0 0 0,0 0 0 0 0,-1 0 0 0 0,1 0 0 0 0,-8 5 0 0 0,7-4 0 0 0,-13 9 0 0 0,0 2 0 0 0,0 0 0 0 0,2 0 0 0 0,-1 2 0 0 0,2-1 0 0 0,0 1 0 0 0,0 1 0 0 0,-11 22 0 0 0,21-34-54 0 0,-1 0 0 0 0,1 0-1 0 0,0 0 1 0 0,0 1 0 0 0,1-1 0 0 0,-1 0 0 0 0,1 0-1 0 0,0 1 1 0 0,-1-1 0 0 0,1 0 0 0 0,1 0-1 0 0,-1 1 1 0 0,0-1 0 0 0,1 0 0 0 0,0 0 0 0 0,0 0-1 0 0,1 4 1 0 0,-2-5 14 0 0,1 0 0 0 0,0 0 0 0 0,0 1 0 0 0,0-1 0 0 0,0 0 0 0 0,0 0 0 0 0,1-1 0 0 0,-1 1 0 0 0,0 0 0 0 0,1 0 0 0 0,0 0 0 0 0,-1-1 0 0 0,1 1 0 0 0,0-1 0 0 0,0 0 0 0 0,0 1 0 0 0,0-1 0 0 0,0 0 0 0 0,0 0 0 0 0,0 0 0 0 0,0 0 0 0 0,0-1 0 0 0,0 1 0 0 0,4 0 0 0 0,19 3 22 0 0,-20-3 18 0 0,0 0 0 0 0,1-1 1 0 0,-1 1-1 0 0,0-1 0 0 0,0 0 1 0 0,1-1-1 0 0,5 0 0 0 0,-6 0-4 0 0,2 0-84 0 0,0-1 1 0 0,0 2-1 0 0,0-1 0 0 0,10 1 0 0 0,-16 0-144 0 0,1-1-1 0 0,0 1 0 0 0,-1-1 0 0 0,1 1 0 0 0,0-1 1 0 0,-1 0-1 0 0,1 1 0 0 0,-1-1 0 0 0,3-2 0 0 0,7-6-6118 0 0,-1-3 3793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2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13823 0 0,'0'0'315'0'0,"0"0"45"0"0,0 0 21 0 0,0 0-49 0 0,2-1-220 0 0,35-4 3695 0 0,-36 4-3142 0 0,1 1-515 0 0,0 0-1 0 0,1 1 1 0 0,-1-1 0 0 0,0 0-1 0 0,0 1 1 0 0,0 0 0 0 0,0-1-1 0 0,0 1 1 0 0,0 0-1 0 0,0 0 1 0 0,-1 0 0 0 0,1 0-1 0 0,0 0 1 0 0,0 1 0 0 0,-1-1-1 0 0,1 0 1 0 0,-1 1-1 0 0,1-1 1 0 0,-1 1 0 0 0,0 0-1 0 0,1-1 1 0 0,-1 1 0 0 0,0 0-1 0 0,1 3 1 0 0,2 5-190 0 0,0 0 1 0 0,-1 0 0 0 0,4 20-1 0 0,-2-10 181 0 0,2 6-141 0 0,-2 0 0 0 0,4 52 0 0 0,-9-61 0 0 0,0 0 0 0 0,-1-1 0 0 0,-1 1 0 0 0,0 0 0 0 0,-9 29 0 0 0,11-46 0 0 0,-36 105 12 0 0,30-88-41 0 0,-2-1 0 0 0,0 0 0 0 0,-1 0 0 0 0,-11 15 0 0 0,9-22-1985 0 0,9-8-3681 0 0,2-1-103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2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11975 0 0,'0'0'267'0'0,"0"0"42"0"0,0 0 17 0 0,0 0-28 0 0,0 0-58 0 0,0 0 491 0 0,0 0 238 0 0,0 0 45 0 0,0 0-61 0 0,12 1 772 0 0,19-7 631 0 0,47-15 0 0 0,-58 17-2356 0 0,-14 1 0 0 0,0 2 0 0 0,21 0 0 0 0,-17 2 0 0 0,-3 2-64 0 0,-6-2-273 0 0,-1-1-138 0 0,0 0-33 0 0,0 0-140 0 0,0 0-572 0 0,0 0-253 0 0,0 0-972 0 0,0 0-3697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2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13823 0 0,'0'0'315'0'0,"0"0"45"0"0,0 0 21 0 0,0 0-49 0 0,1 2-81 0 0,0-1-85 0 0,0 0-1 0 0,1 0 1 0 0,-1-1 0 0 0,0 1-1 0 0,0 0 1 0 0,0-1 0 0 0,0 1-1 0 0,1-1 1 0 0,-1 1-1 0 0,0-1 1 0 0,1 1 0 0 0,-1-1-1 0 0,0 0 1 0 0,1 0 0 0 0,-1 0-1 0 0,0 1 1 0 0,1-1 0 0 0,-1-1-1 0 0,0 1 1 0 0,1 0 0 0 0,1-1-1 0 0,4 0 291 0 0,0-2 0 0 0,-1 1 0 0 0,9-5 0 0 0,16-4 1005 0 0,1 3-350 0 0,-29 6-1100 0 0,13 2-5 0 0,0 3-865 0 0,-15-2 466 0 0,1 0-1043 0 0,0-1-1136 0 0,9 3-4248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2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25 10135 0 0,'0'0'231'0'0,"0"0"29"0"0,0 0 19 0 0,1-2-41 0 0,4-9-190 0 0,1 6 30 0 0,-5 4 315 0 0,4-4 295 0 0,-4 5 8416 0 0,-3 4-9101 0 0,0 0 0 0 0,0 1 0 0 0,0-1 0 0 0,0-1 0 0 0,-4 5-1 0 0,-2 4-2 0 0,-3 4 0 0 0,9-14 0 0 0,0 1 0 0 0,0-1 0 0 0,1 0 0 0 0,-1 1 0 0 0,1-1 0 0 0,-1 1 0 0 0,0 4 0 0 0,0-4 0 0 0,0 1 0 0 0,1-1 0 0 0,-1 0 0 0 0,0 0 0 0 0,-5 6 0 0 0,-1 2 0 0 0,-11 12 72 0 0,18-22 299 0 0,0 3 333 0 0,1-4-679 0 0,0 0-1 0 0,0 0 1 0 0,0 0-1 0 0,0 1 1 0 0,0-1-1 0 0,0 0 1 0 0,0 0-1 0 0,0 0 1 0 0,-1 0-1 0 0,1 0 1 0 0,0 1-1 0 0,0-1 1 0 0,0 0-1 0 0,0 0 1 0 0,0 0-1 0 0,1 0 1 0 0,-1 0-1 0 0,0 1 1 0 0,0-1-1 0 0,0 0 1 0 0,0 0-1 0 0,0 0 1 0 0,0 0-1 0 0,0 0 1 0 0,0 1-1 0 0,0-1 0 0 0,0 0 1 0 0,0 0-1 0 0,0 0 1 0 0,0 0-1 0 0,1 0 1 0 0,-1 0-1 0 0,0 0 1 0 0,0 1-1 0 0,0-1 1 0 0,17 0-6 0 0,-15 0-19 0 0,0 0 0 0 0,0 0 0 0 0,0 0 0 0 0,1 0 0 0 0,-1-1 0 0 0,0 1 0 0 0,0-1 0 0 0,0 0 0 0 0,0 1 0 0 0,0-1 0 0 0,2-2 0 0 0,-1 2 0 0 0,0 0 0 0 0,0 0 0 0 0,-1-1 0 0 0,1 2 0 0 0,0-1 0 0 0,0 0 0 0 0,0 1 0 0 0,0-1 0 0 0,0 1 0 0 0,6 0 0 0 0,-6-1 85 0 0,0 1-1 0 0,-1 0 1 0 0,1 0-1 0 0,0 0 1 0 0,0 0 0 0 0,-1 0-1 0 0,1 1 1 0 0,3 0-1 0 0,-4 0 19 0 0,-1 0-1 0 0,1 0 0 0 0,-1 0 0 0 0,0 0 1 0 0,1 1-1 0 0,-1-1 0 0 0,0 0 0 0 0,0 1 0 0 0,0-1 1 0 0,1 2-1 0 0,8 10 60 0 0,-5-6-162 0 0,-1 0 0 0 0,0 0 0 0 0,0 1 0 0 0,4 12 0 0 0,-3-6 0 0 0,-2-8 0 0 0,5 17 0 0 0,-6-16 0 0 0,-1 0 0 0 0,0 0 0 0 0,-1 0 0 0 0,1 0 0 0 0,-1 0 0 0 0,-1 0 0 0 0,-1 14 0 0 0,2-19 0 0 0,-1 0 0 0 0,1-1 0 0 0,0 1 0 0 0,-1 0 0 0 0,1 0 0 0 0,-1-1 0 0 0,0 1 0 0 0,1-1 0 0 0,-1 1 0 0 0,0 0 0 0 0,0-1 0 0 0,0 1 0 0 0,0-1 0 0 0,0 0 0 0 0,0 1 0 0 0,-1-1 0 0 0,1 0 0 0 0,0 0 0 0 0,-2 1 0 0 0,-11 10 0 0 0,6-5 0 0 0,0 0 0 0 0,-15 10 0 0 0,19-14 0 0 0,0-1 0 0 0,0 1 0 0 0,-1-1 0 0 0,1 0 0 0 0,-1 0 0 0 0,1-1 0 0 0,-1 0 0 0 0,-6 2 0 0 0,-6 2 0 0 0,17-4 0 0 0,-1-1 0 0 0,1 0 0 0 0,-1 1 0 0 0,1-1 0 0 0,-1 0 0 0 0,1 0 0 0 0,-1 1 0 0 0,1-1 0 0 0,-1 0 0 0 0,1 0 0 0 0,-1 0 0 0 0,1 0 0 0 0,-1 0 0 0 0,1 0 0 0 0,-1 0 0 0 0,1 0 0 0 0,-1 0 0 0 0,0 0 0 0 0,1 0 0 0 0,-1 0 0 0 0,1 0 0 0 0,-1 0 0 0 0,1 0 0 0 0,-1 0 0 0 0,1-1 0 0 0,-1 1 0 0 0,0 0 0 0 0,0-1 0 0 0,-18-4 0 0 0,13 1 0 0 0,3-3 0 0 0,-1-10 0 0 0,2 12 0 0 0,-3 6-64 0 0,4-1-273 0 0,1 0-138 0 0,-18 15-5955 0 0,17-14-392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2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8287 0 0,'0'0'191'0'0,"0"0"26"0"0,0 0 9 0 0,1-2-34 0 0,1 1-162 0 0,6-12 122 0 0,-6 9 608 0 0,0-1 0 0 0,1 1 0 0 0,-1 0 0 0 0,1 0 0 0 0,0 0 0 0 0,0 1 0 0 0,1-1 0 0 0,-1 1 0 0 0,1-1 0 0 0,7-4 0 0 0,-5 4-157 0 0,0 0 1 0 0,1 1-1 0 0,-1 0 1 0 0,1 1-1 0 0,0-1 1 0 0,12-2-1 0 0,9-3 684 0 0,-23 6-1187 0 0,1 0-1 0 0,-1 1 1 0 0,1 0-1 0 0,-1-1 1 0 0,1 2-1 0 0,0-1 0 0 0,10 1 1 0 0,11-1 1489 0 0,-19 2-1573 0 0,-7-1-16 0 0,-1 0 0 0 0,0 0 0 0 0,0 0 0 0 0,1 1 0 0 0,-1-1 0 0 0,0 0 0 0 0,0 0 0 0 0,0 1 0 0 0,1-1 0 0 0,-1 0 0 0 0,0 0 0 0 0,0 1 0 0 0,0-1 0 0 0,0 0 0 0 0,1 0 0 0 0,-1 1 0 0 0,0-1 0 0 0,0 0 0 0 0,0 0 0 0 0,0 1 0 0 0,0-1 0 0 0,0 0 0 0 0,0 1 0 0 0,0 0-296 0 0,-1 0 0 0 0,1 0 0 0 0,0-1 1 0 0,-1 1-1 0 0,1 0 0 0 0,-1 0 0 0 0,1-1 0 0 0,-1 1 0 0 0,0 0 0 0 0,1-1 0 0 0,-1 1 0 0 0,1-1 0 0 0,-1 1 0 0 0,0-1 1 0 0,0 1-1 0 0,-8 7-5220 0 0,5-3-1122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2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13823 0 0,'0'0'315'0'0,"3"2"45"0"0,10 1-359 0 0,3 4 5295 0 0,-6 36-3933 0 0,6 57 0 0 0,-8-41-381 0 0,5 68-966 0 0,-12-121-16 0 0,0 1 0 0 0,0-1 0 0 0,-1 0 0 0 0,0 1 0 0 0,0-1 0 0 0,-1 0 0 0 0,1 1 0 0 0,-1-1 0 0 0,-1 0 0 0 0,-2 8 0 0 0,-6 32-17 0 0,9-39 150 0 0,0 0-1 0 0,0 0 1 0 0,-1 0-1 0 0,0-1 0 0 0,0 1 1 0 0,0-1-1 0 0,-1 1 1 0 0,0-1-1 0 0,0 0 1 0 0,-7 9-1 0 0,-4 0 13 0 0,-1 0 0 0 0,-1 0-1 0 0,-25 17 1 0 0,19-15-116 0 0,19-14-622 0 0,-1 0 1 0 0,0 0-1 0 0,-1 0 0 0 0,1 0 1 0 0,0-1-1 0 0,-1 0 1 0 0,1 0-1 0 0,-1 0 0 0 0,0 0 1 0 0,0-1-1 0 0,0 1 0 0 0,1-1 1 0 0,-7 0-1 0 0,11-1-942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2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41 13823 0 0,'-5'13'357'0'0,"2"-5"-64"0"0,0-1 0 0 0,-1 1 0 0 0,0-1 0 0 0,-6 9 0 0 0,9-15 1395 0 0,1-1 582 0 0,0 0 111 0 0,0 0-293 0 0,0 0-1304 0 0,0 0-574 0 0,3 0-120 0 0,8-4-79 0 0,1 0 0 0 0,0 0-1 0 0,-1-1 1 0 0,0-1 0 0 0,17-11-1 0 0,-14 8 15 0 0,1 1-1 0 0,24-10 1 0 0,-21 12 84 0 0,1 0-1 0 0,-1 2 1 0 0,21-4 0 0 0,-28 7-43 0 0,0 1 0 0 0,-1-1 0 0 0,1 2 0 0 0,0-1 0 0 0,-1 1 1 0 0,1 1-1 0 0,11 3 0 0 0,10 5 160 0 0,54 25 0 0 0,-29-9-336 0 0,-55-25-75 0 0,-2-1-402 0 0,0 0-174 0 0,0 0-36 0 0,0 0-185 0 0,0 0-732 0 0,-4-1-317 0 0,-15-2-66 0 0,-3 0-14 0 0</inkml:trace>
  <inkml:trace contextRef="#ctx0" brushRef="#br0" timeOffset="1">0 460 12895 0 0,'0'0'595'0'0,"1"1"-18"0"0,7 7-371 0 0,-6-7-132 0 0,1 0 1 0 0,-1 0 0 0 0,0 0-1 0 0,1 0 1 0 0,-1-1 0 0 0,0 0-1 0 0,1 1 1 0 0,-1-1-1 0 0,1 0 1 0 0,-1 0 0 0 0,1 0-1 0 0,-1 0 1 0 0,1-1 0 0 0,-1 1-1 0 0,0-1 1 0 0,4 0 0 0 0,5-3 2191 0 0,22-9 1 0 0,-31 12-1956 0 0,25-12 1850 0 0,47-33 0 0 0,-46 28-1827 0 0,32-17 0 0 0,-50 30-322 0 0,0 1 1 0 0,1 0-1 0 0,-1 1 0 0 0,1-1 1 0 0,0 2-1 0 0,-1 0 1 0 0,16-1-1 0 0,-20 3-77 0 0,0 0 1 0 0,0 1-1 0 0,0 0 0 0 0,0 0 1 0 0,0 0-1 0 0,-1 1 0 0 0,1 0 1 0 0,10 4-1 0 0,2 4-913 0 0,19 12 1 0 0,-31-19 510 0 0,-2-1-947 0 0,8-1-60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2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96 10135 0 0,'0'0'231'0'0,"0"0"29"0"0,0 0 19 0 0,-3 2 105 0 0,-5 5 1929 0 0,14-13 3097 0 0,11-8-1043 0 0,-6 7-6275 0 0,14-5 1908 0 0,-7 5 413 0 0,1 0 0 0 0,0 1 0 0 0,1 1 0 0 0,33-5 0 0 0,22-5-430 0 0,-61 11 17 0 0,0 1 0 0 0,22-2 0 0 0,-23 4 0 0 0,-2-1-64 0 0,-9 1-273 0 0,6 3-377 0 0,-6-1-5341 0 0,-2-1-87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3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0,0 0 37 0 0,0 0 125 0 0,0 0 58 0 0,0 0 11 0 0,0 0 70 0 0,2 1 286 0 0,2 2-545 0 0,-2-2-45 0 0,1 0 0 0 0,-1 0 0 0 0,0 0 0 0 0,1 0 0 0 0,-1 0 0 0 0,0 0 0 0 0,1 0 0 0 0,-1-1 0 0 0,1 1 0 0 0,-1-1 0 0 0,1 0 0 0 0,-1 0 0 0 0,1 0 0 0 0,-1 0 0 0 0,1 0 0 0 0,-1-1 0 0 0,4 0 0 0 0,49-5 1181 0 0,-54 6-1407 0 0,1 0 0 0 0,-1 0 0 0 0,1-1-1 0 0,-1 1 1 0 0,1 0 0 0 0,-1 1 0 0 0,1-1 0 0 0,-1 0 0 0 0,1 0-1 0 0,-1 1 1 0 0,0-1 0 0 0,2 1 0 0 0,2 1-63 0 0,0-1 0 0 0,0 0 0 0 0,0 0 0 0 0,0 0 0 0 0,0-1 0 0 0,0 0 0 0 0,8 0 0 0 0,-10 0-324 0 0,-3 0-138 0 0,0 0-851 0 0,0 0-3444 0 0,0 0-1474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3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8287 0 0,'0'0'191'0'0,"0"0"26"0"0,0 0 9 0 0,0 0 42 0 0,0 0 158 0 0,0 0 72 0 0,0 0 12 0 0,0 0 70 0 0,0 0 286 0 0,0 0 124 0 0,0 0 30 0 0,0 0-65 0 0,0 0-290 0 0,0 0-121 0 0,0 0-28 0 0,0 0-4 0 0,0 0 0 0 0,0 0 0 0 0,0 0 0 0 0,0 0-68 0 0,-2 0-289 0 0,-5 0-66 0 0,6 0-50 0 0,1 1 0 0 0,-1-1-1 0 0,1 0 1 0 0,-1 1 0 0 0,1-1 0 0 0,-1 1 0 0 0,1-1-1 0 0,-1 0 1 0 0,1 1 0 0 0,0-1 0 0 0,-1 1-1 0 0,1-1 1 0 0,0 1 0 0 0,-1 0 0 0 0,1-1-1 0 0,0 1 1 0 0,-1-1 0 0 0,1 2 0 0 0,-1-1 83 0 0,-5 10 92 0 0,0 0 1 0 0,0 1 0 0 0,1 0-1 0 0,-5 17 1 0 0,2-8-171 0 0,-3 21-44 0 0,-3 5 0 0 0,-23 49 0 0 0,-22 52 0 0 0,59-146 152 0 0,5-8-559 0 0,6-11-1120 0 0,-6 3 516 0 0,-2 2-12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3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8287 0 0,'0'0'382'0'0,"0"0"-8"0"0,0 0-102 0 0,0 0 463 0 0,0-2 234 0 0,0-7 45 0 0,0 7-61 0 0,0 2-288 0 0,0-2-121 0 0,9-40 1508 0 0,-9 40-1540 0 0,1 0-361 0 0,-1 0-1 0 0,1 0 1 0 0,0 0-1 0 0,0 0 1 0 0,0 0 0 0 0,0 0-1 0 0,2-2 1 0 0,0-2 180 0 0,2-5 547 0 0,1 0 0 0 0,0 0-1 0 0,1 0 1 0 0,0 1 0 0 0,1 0-1 0 0,12-12 1 0 0,-12 12-326 0 0,11-10 24 0 0,-6 8-576 0 0,0 2 0 0 0,22-15 0 0 0,-26 20 0 0 0,-1 0 0 0 0,1 0 0 0 0,0 1 0 0 0,0 0 0 0 0,16-5 0 0 0,12-6 0 0 0,-24 12 0 0 0,-7 2 111 0 0,-1 1 0 0 0,1-1-1 0 0,0 1 1 0 0,-1 0 0 0 0,1 1 0 0 0,0 0-1 0 0,-1-1 1 0 0,1 2 0 0 0,-1-1 0 0 0,1 1 0 0 0,-1 0-1 0 0,7 3 1 0 0,-2 0-66 0 0,-3-2-175 0 0,0 1 0 0 0,0 0 0 0 0,0 0 0 0 0,-1 1 0 0 0,1-1 1 0 0,-1 2-1 0 0,0-1 0 0 0,0 0 0 0 0,-1 1 0 0 0,5 7 0 0 0,-5-6 130 0 0,-1 1 0 0 0,0-1 0 0 0,-1 1 0 0 0,0-1 0 0 0,0 1 0 0 0,-1 0 0 0 0,0 0 0 0 0,0 1 0 0 0,-1-1 0 0 0,0 0 0 0 0,0 0 0 0 0,-1 1 0 0 0,0-1 0 0 0,-1 1 0 0 0,1-1 0 0 0,-2 0 0 0 0,1 0 0 0 0,-5 14 0 0 0,0-10 0 0 0,-1 1 0 0 0,0-1 0 0 0,-1 0 0 0 0,-11 13 0 0 0,14-19-128 0 0,-1-1 1 0 0,0 1-1 0 0,-1-1 0 0 0,-10 6 0 0 0,4-2-164 0 0,10-8-15 0 0,1 1 0 0 0,0-1 0 0 0,-1 0 0 0 0,1 0 0 0 0,0 0 0 0 0,-1 0-1 0 0,1-1 1 0 0,-1 1 0 0 0,1-1 0 0 0,-1 1 0 0 0,0-1 0 0 0,1 0 0 0 0,-6 0-1 0 0,2-1-1489 0 0,1 0-1 0 0,-1 0 0 0 0,-9-4 0 0 0,11 4-3316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3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11975 0 0,'0'0'267'0'0,"0"0"42"0"0,0 0 17 0 0,0 0-28 0 0,0 0-58 0 0,0 0 491 0 0,0 0 238 0 0,0 0 45 0 0,0 0 8 0 0,0 0 2 0 0,0 0 0 0 0,0 0 0 0 0,0 0-69 0 0,0 0-290 0 0,0 0-121 0 0,0 0-28 0 0,0 0-72 0 0,0 0-217 0 0,0 0 161 0 0,0 0 100 0 0,0 0 21 0 0,-2 1-66 0 0,-7 5-294 0 0,-26 24-130 0 0,22-17-22 0 0,3-4 3 0 0,1 2 0 0 0,0-1 0 0 0,0 2 0 0 0,1-1 0 0 0,0 1 0 0 0,-5 12 0 0 0,-33 81 0 0 0,37-83 0 0 0,-3 10 0 0 0,-14 62 0 0 0,22-74 0 0 0,1 0 0 0 0,0 0 0 0 0,2 0 0 0 0,1 31 0 0 0,0-46 0 0 0,0 0 0 0 0,1 1 0 0 0,0-1 0 0 0,0 0 0 0 0,0 1 0 0 0,1-1 0 0 0,-1 0 0 0 0,1 0 0 0 0,0 0 0 0 0,1 0 0 0 0,-1-1 0 0 0,1 1 0 0 0,0-1 0 0 0,0 1 0 0 0,1-1 0 0 0,-1 0 0 0 0,1 0 0 0 0,0 0 0 0 0,0-1 0 0 0,0 1 0 0 0,0-1 0 0 0,6 3 0 0 0,6 2 0 0 0,-11-9 0 0 0,-2 1 0 0 0,9-1 0 0 0,0-3 0 0 0,-3-1-133 0 0,-7 3-563 0 0,-2 2-258 0 0,0 0-920 0 0,0-2-3643 0 0,0-8-1565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3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10135 0 0,'0'0'231'0'0,"0"0"29"0"0,0 0 19 0 0,0 0 37 0 0,0 0 125 0 0,0 0 58 0 0,0 0 11 0 0,0 0 2 0 0,0 0 0 0 0,0 0 0 0 0,2 0 0 0 0,1 2-355 0 0,0 0-18 0 0,13-2 245 0 0,-13 0-171 0 0,0 0 0 0 0,0-1 0 0 0,0 1 0 0 0,1-1 0 0 0,-1 0 0 0 0,0 0 0 0 0,0 0 0 0 0,0 0 0 0 0,0 0 0 0 0,-1-1 0 0 0,1 0 0 0 0,3-1 0 0 0,3-3 877 0 0,-3 3-872 0 0,0-1 0 0 0,0 0 0 0 0,-1 0 0 0 0,1 0 0 0 0,-1-1 1 0 0,8-8-1 0 0,-4 3 303 0 0,-4 6-373 0 0,-3 0-131 0 0,6-13-17 0 0,-2 4 0 0 0,9-18 0 0 0,-9 21 0 0 0,-5 8 15 0 0,0 0-1 0 0,0 1 0 0 0,0-1 1 0 0,-1 0-1 0 0,1 0 1 0 0,0 0-1 0 0,-1 0 0 0 0,0 0 1 0 0,1 0-1 0 0,-1 0 0 0 0,0 0 1 0 0,0-3-1 0 0,0 0 242 0 0,0 3 232 0 0,0 2 21 0 0,0 0-66 0 0,-1-2-294 0 0,-4-4-133 0 0,-6 2-16 0 0,-1 3 0 0 0,1 4 0 0 0,7-2 0 0 0,-13 10 0 0 0,11-8 0 0 0,4-2 0 0 0,0 0 0 0 0,0 0 0 0 0,0 1 0 0 0,0-1 0 0 0,0 1 0 0 0,1-1 0 0 0,-1 1 0 0 0,0 0 0 0 0,-1 3 0 0 0,-4 4 0 0 0,-2 11 0 0 0,5-10 0 0 0,-2 10 0 0 0,5-16 0 0 0,-5 17 0 0 0,-2 4 0 0 0,4-10 0 0 0,3-13 0 0 0,1-1 0 0 0,-1 0 0 0 0,1 1 0 0 0,0-1 0 0 0,-1 1 0 0 0,1-1 0 0 0,0 1 0 0 0,0-1 0 0 0,0 1 0 0 0,0-1 0 0 0,1 3 0 0 0,1 20 0 0 0,-2 17 0 0 0,2-28 0 0 0,2 1 0 0 0,0 0 0 0 0,2-1 0 0 0,0-5-64 0 0,-4-6-273 0 0,-1 0-157 0 0,0-2 440 0 0,-1 1 0 0 0,0-1 0 0 0,1 1 0 0 0,-1-1 0 0 0,1 0 0 0 0,-1 1 0 0 0,1-1 0 0 0,-1 1 0 0 0,1-1 0 0 0,-1 0 0 0 0,1 1-1 0 0,0-1 1 0 0,-1 0 0 0 0,1 0 0 0 0,-1 0 0 0 0,1 1 0 0 0,0-1 0 0 0,-1 0 0 0 0,2 0 0 0 0,2 0-21 0 0,-1 0 1 0 0,1 0-1 0 0,0 0 0 0 0,-1-1 1 0 0,1 1-1 0 0,-1-1 0 0 0,1 0 1 0 0,-1 0-1 0 0,1 0 0 0 0,-1-1 0 0 0,0 1 1 0 0,1-1-1 0 0,-1 0 0 0 0,5-3 1 0 0,6-9-3665 0 0,-9 10 1554 0 0,6-9-4059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3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10135 0 0,'0'0'231'0'0,"0"0"29"0"0,0 0 19 0 0,0 0 105 0 0,0 0 410 0 0,0 0 184 0 0,0 0 40 0 0,2 1-63 0 0,1-2-687 0 0,1 1-166 0 0,15 8 1924 0 0,6 5-1150 0 0,-23-12-367 0 0,-2-1 3 0 0,0 0 0 0 0,3 1 0 0 0,0-1-336 0 0,16 11 840 0 0,-16-10-645 0 0,-3-1 117 0 0,0 0 21 0 0,0 2-66 0 0,-2 15-269 0 0,-2-12-192 0 0,2-2 27 0 0,-4 5-9 0 0,-1 0 0 0 0,0 0 0 0 0,-12 11 0 0 0,0 0 0 0 0,-2 1 0 0 0,12-13 0 0 0,0 1 0 0 0,1 0 0 0 0,1 1 0 0 0,-13 17 0 0 0,13-16 0 0 0,2 3 0 0 0,5-13 0 0 0,0 1 0 0 0,0 0 0 0 0,0-1 0 0 0,0 1 0 0 0,0 0 0 0 0,0-1 0 0 0,1 1 0 0 0,-1 0 0 0 0,0-1 0 0 0,0 1 0 0 0,0 0 0 0 0,1-1 0 0 0,-1 1 0 0 0,0 0 0 0 0,1-1 0 0 0,-1 1 0 0 0,3 2 0 0 0,0-1 0 0 0,0 1 0 0 0,0-1 0 0 0,0 0 0 0 0,5 3 0 0 0,8 2 0 0 0,-10-7 0 0 0,-3-1 0 0 0,12 2-17 0 0,1 0-29 0 0,0-1 0 0 0,0-1 0 0 0,26-4 0 0 0,-18 2-2441 0 0,-22 3-85 0 0,-2 0-4248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3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15663 0 0,'0'0'356'0'0,"0"0"50"0"0,0 0 20 0 0,0 0-42 0 0,2 2-250 0 0,1 1 172 0 0,1 1 0 0 0,-1-1 0 0 0,0 1 0 0 0,-1 0 0 0 0,1 0 0 0 0,-1 0 1 0 0,1 0-1 0 0,-1 0 0 0 0,0 0 0 0 0,-1 0 0 0 0,1 1 0 0 0,-1-1 0 0 0,2 10 1 0 0,1 4-515 0 0,2 9 504 0 0,0 0 0 0 0,-2 1 0 0 0,-2 0 0 0 0,0 0 0 0 0,-2 0 0 0 0,-4 41 0 0 0,2-53-296 0 0,-1 0 0 0 0,-1 0 0 0 0,0-1 0 0 0,-1 1 0 0 0,-12 25 0 0 0,4-14 0 0 0,-2-1 0 0 0,-21 29 0 0 0,30-48-173 0 0,0 1 0 0 0,0-2 0 0 0,-1 1 1 0 0,-9 7-1 0 0,-5 1-6497 0 0,10-7-212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3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11975 0 0,'0'0'267'0'0,"0"0"42"0"0,0 0 17 0 0,0 0-28 0 0,0 0-58 0 0,0 0 491 0 0,0 0 238 0 0,0 0 45 0 0,0 0-61 0 0,0 0-288 0 0,0 0-121 0 0,0 0-28 0 0,0 0-4 0 0,0 0 0 0 0,0 0 0 0 0,0 0 0 0 0,0 0 0 0 0,1-2 0 0 0,2 0-267 0 0,0 0-1 0 0,0 0 1 0 0,0 0 0 0 0,0 0-1 0 0,4-2 1 0 0,-4 3-231 0 0,-1 0 1 0 0,0 0-1 0 0,1 0 0 0 0,-1 0 1 0 0,1 0-1 0 0,-1 0 0 0 0,1 1 1 0 0,-1-1-1 0 0,1 1 0 0 0,0 0 1 0 0,4 0-1 0 0,2 0 58 0 0,32-2 221 0 0,109-10 1390 0 0,-147 11-1683 0 0,26 2 0 0 0,-19 0 0 0 0,-1 1-64 0 0,-8-2-273 0 0,-1 0-138 0 0,0 0-33 0 0,0 0 65 0 0,0 0 86 0 0,0 0-738 0 0,0 0-354 0 0,0 0-1129 0 0,0 0-4244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3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11975 0 0,'0'0'267'0'0,"0"0"42"0"0,0 0 17 0 0,0 0-28 0 0,0 0-58 0 0,0 0 491 0 0,0 0 238 0 0,-1 2 45 0 0,-11 26 1280 0 0,5-14-1078 0 0,-7 23 0 0 0,3 1-908 0 0,-26 59 0 0 0,31-80-308 0 0,-2 13 0 0 0,0-7-952 0 0,7-21-4002 0 0,1-2-1732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3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365 250 5983 0 0,'0'0'464'0'0,"0"0"-81"0"0,2-1 797 0 0,15-8 3527 0 0,-15 8-3813 0 0,-2 1-264 0 0,0 0-57 0 0,0 0-41 0 0,0 0-124 0 0,1-3-51 0 0,3-12 223 0 0,-1-1 0 0 0,0 0 0 0 0,1-24 0 0 0,-5 36-367 0 0,1 0 0 0 0,0 0 0 0 0,-1 0 1 0 0,1 0-1 0 0,-1 0 0 0 0,0 0 0 0 0,-1 0 0 0 0,1 0 0 0 0,-1 0 0 0 0,-3-6 0 0 0,4 8 51 0 0,0 0-24 0 0,-1-3-161 0 0,1 1-36 0 0,0 1 1 0 0,-1-1-1 0 0,1 1 1 0 0,-1-1-1 0 0,0 1 1 0 0,0 0-1 0 0,0 0 1 0 0,0 0-1 0 0,-3-3 0 0 0,-2-4 107 0 0,6 8-129 0 0,0 0 1 0 0,0 0-1 0 0,0 0 0 0 0,0 0 0 0 0,0 1 0 0 0,0-1 0 0 0,-1 0 1 0 0,1 1-1 0 0,-1-1 0 0 0,-3-2 0 0 0,-4-6-21 0 0,0 5 5 0 0,4 3 1 0 0,3 1 8 0 0,0 1 0 0 0,1-1 1 0 0,-1 0-1 0 0,0 1 0 0 0,1-1 0 0 0,-1 1 0 0 0,0 0 1 0 0,0 0-1 0 0,1-1 0 0 0,-1 1 0 0 0,0 0 1 0 0,-3 1-1 0 0,1 0 46 0 0,0-1 39 0 0,1 1 0 0 0,-1-1 0 0 0,1 1 0 0 0,-1 0 0 0 0,1 0 0 0 0,-6 4-1 0 0,1-2-31 0 0,0 0 91 0 0,1 1-1 0 0,0-1 1 0 0,0 1 0 0 0,1 1 0 0 0,-11 8-1 0 0,-14 10-54 0 0,17-13-28 0 0,1 0-1 0 0,0 1 1 0 0,-12 15 0 0 0,18-20-54 0 0,1 2 51 0 0,0 0-1 0 0,1 0 1 0 0,0 0-1 0 0,0 1 1 0 0,1-1 0 0 0,-5 13-1 0 0,3-7-20 0 0,-1 2-4 0 0,0 0 1 0 0,1 0-1 0 0,0 1 0 0 0,2 0 1 0 0,0-1-1 0 0,1 2 0 0 0,-1 19 1 0 0,-1 35 16 0 0,4-52 27 0 0,3-16-69 0 0,0 0-2 0 0,-2-1-3 0 0,1-1 0 0 0,-1 0 0 0 0,1 0 0 0 0,0 0 0 0 0,0 1 0 0 0,0-1-1 0 0,0 0 1 0 0,0 0 0 0 0,1 0 0 0 0,-1 0 0 0 0,0-1 0 0 0,3 4 0 0 0,-1-4-1 0 0,-1 1 0 0 0,1 0 1 0 0,0-1-1 0 0,-1 0 0 0 0,1 0 1 0 0,0 0-1 0 0,0 0 0 0 0,-1 0 0 0 0,1 0 1 0 0,0-1-1 0 0,0 1 0 0 0,0-1 1 0 0,0 0-1 0 0,5 0 0 0 0,-2 0-8 0 0,1-1 0 0 0,-1 0 0 0 0,0 0-1 0 0,0-1 1 0 0,0 0 0 0 0,0 0 0 0 0,-1 0 0 0 0,1-1 0 0 0,0 0 0 0 0,-1 0-1 0 0,0 0 1 0 0,0-1 0 0 0,0 1 0 0 0,0-1 0 0 0,0-1 0 0 0,4-4 0 0 0,4-5-8 0 0,-1-1 1 0 0,0 0-1 0 0,17-31 1 0 0,-26 41-6 0 0,13-21-29 0 0,-2-1-1 0 0,14-37 1 0 0,-24 52-14 0 0,2 3 36 0 0,-2 7 11 0 0,0 2 3 0 0,1-1 0 0 0,-1 1 1 0 0,0-1-1 0 0,1 0 0 0 0,6-3 0 0 0,-9 3 57 0 0,-2 1 6 0 0,0 0-1 0 0,8 14 11 0 0,0 6-51 0 0,-8-13-3 0 0,0-1-13 0 0,6 49 192 0 0,-1 78 0 0 0,-3-56-83 0 0,-3-36 31 0 0,-2 0 0 0 0,-12 62-1 0 0,10-71-64 0 0,-17 79 225 0 0,-2 9-99 0 0,23-111-208 0 0,1-5 7 0 0,-1 0 0 0 0,0-1 0 0 0,0 1-1 0 0,0 0 1 0 0,0 0 0 0 0,0-1 0 0 0,-3 6 0 0 0,1 0-8 0 0,-5 16 11 0 0,1-8 45 0 0,4-12-63 0 0,-2 6 11 0 0,-3-1-4 0 0,-8 5 0 0 0,12-13 0 0 0,-6 6 0 0 0,8-7 0 0 0,0 1 0 0 0,0-1 0 0 0,0 0 0 0 0,0 0 0 0 0,0 0 0 0 0,0 0 1 0 0,0 0-1 0 0,0 0 0 0 0,-1-1 0 0 0,1 1 0 0 0,-4 0 0 0 0,0-1 10 0 0,-17 4 39 0 0,18-4-45 0 0,4 0-4 0 0,0 1 0 0 0,-1-1 0 0 0,1 0 0 0 0,0 0 0 0 0,0 0 0 0 0,-1 0 0 0 0,1 0 0 0 0,0 0 0 0 0,-1 0 0 0 0,1 0 0 0 0,0 0 0 0 0,0-1 0 0 0,0 1 0 0 0,-3-1 0 0 0,1-1 0 0 0,-10-2 0 0 0,2-4 0 0 0,-19-30 0 0 0,29 35-3 0 0,0 1 0 0 0,0 0 0 0 0,0-1 0 0 0,0 1 1 0 0,0-1-1 0 0,1 1 0 0 0,-1-1 0 0 0,1 1 0 0 0,0-1 0 0 0,-1 0 0 0 0,1 1 0 0 0,1-4 0 0 0,-2-9-19 0 0,1 8 13 0 0,0 0-1 0 0,0 0 0 0 0,0 0 1 0 0,1 1-1 0 0,0-1 1 0 0,1 0-1 0 0,3-11 1 0 0,22-46-101 0 0,-17 42 80 0 0,2-3-74 0 0,1 0 0 0 0,1 1 0 0 0,2 0 1 0 0,0 1-1 0 0,1 1 0 0 0,2 1 0 0 0,0 1 0 0 0,1 0 0 0 0,44-33 0 0 0,-50 43-206 0 0,0-2-1 0 0,0 1 1 0 0,-2-1-1 0 0,1-1 1 0 0,-2 0-1 0 0,1-1 1 0 0,-2-1-1 0 0,17-28 1 0 0,-16 16-893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3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42 11975 0 0,'0'0'267'0'0,"0"0"42"0"0,0 0 17 0 0,0-2-28 0 0,-1-7-196 0 0,2-1 47 0 0,-1 9 571 0 0,1-1 249 0 0,-1-2-915 0 0,-3-8 5632 0 0,2 11-5242 0 0,1 3-425 0 0,-1 0 0 0 0,0 0 0 0 0,0 0 0 0 0,0 0 1 0 0,0 0-1 0 0,0 0 0 0 0,0 0 0 0 0,-2 2 0 0 0,-2 6-19 0 0,-3 8 611 0 0,-4 20 0 0 0,-4 10-220 0 0,-17 41-1302 0 0,-13 30 872 0 0,26-64-640 0 0,19-53 309 0 0,1-2-118 0 0,0 0-22 0 0,0 0-2 0 0,0 0 0 0 0,0 0 0 0 0,0 0 0 0 0,0 0-68 0 0,0 0-285 0 0,0 0-126 0 0,0 0-29 0 0,0 0-4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3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10 280 11975 0 0,'-1'-2'94'0'0,"-1"-1"0"0"0,1 1-1 0 0,0-1 1 0 0,0 1 0 0 0,0-1 0 0 0,0 0-1 0 0,1 0 1 0 0,-1 1 0 0 0,1-1-1 0 0,0 0 1 0 0,0 0 0 0 0,0 0 0 0 0,0-5-1 0 0,3-1-22 0 0,5-7 883 0 0,0 1 1 0 0,1 0 0 0 0,0 0-1 0 0,1 1 1 0 0,1 0-1 0 0,0 0 1 0 0,1 2-1 0 0,0-1 1 0 0,15-10-1 0 0,-19 17-787 0 0,4-5 247 0 0,1 1-1 0 0,0 1 1 0 0,1 0-1 0 0,0 1 1 0 0,22-9-1 0 0,-30 14-398 0 0,-3 2-15 0 0,0 0 0 0 0,0 1 0 0 0,1-1 1 0 0,-1 1-1 0 0,0-1 0 0 0,0 1 0 0 0,5 0 0 0 0,1 1 0 0 0,0-1 0 0 0,0 1 0 0 0,0 1 0 0 0,0 0 0 0 0,0 0 0 0 0,-1 0 0 0 0,16 8 0 0 0,-10-5 0 0 0,24 7 0 0 0,-34-11 0 0 0,1 1 0 0 0,-1-1 0 0 0,0 1 0 0 0,0 1 0 0 0,0-1 0 0 0,0 0 0 0 0,0 1 0 0 0,0 0 0 0 0,0 0 0 0 0,3 4 0 0 0,8 6 0 0 0,-7-3 0 0 0,-1 18 0 0 0,-5-10 0 0 0,-4-12 0 0 0,0-2 0 0 0,1 1 0 0 0,-1 0 0 0 0,1-1 0 0 0,-1 1 0 0 0,-1 0 0 0 0,1-1 0 0 0,-1 0 0 0 0,1 1 0 0 0,-1-1 0 0 0,-1 0 0 0 0,1 0 0 0 0,0-1 0 0 0,-1 1 0 0 0,-5 3 0 0 0,-8 10 0 0 0,-1-1-736 0 0,0-1 0 0 0,-1-1 0 0 0,-1 0 0 0 0,-28 13 1 0 0,22-12-516 0 0,10-5-4069 0 0,3-2-1318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3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15663 0 0,'0'0'356'0'0,"0"0"50"0"0,0 0 20 0 0,0 0-42 0 0,0 0-180 0 0,0 0 176 0 0,0 0 107 0 0,0 0 22 0 0,0 0 3 0 0,0 0 0 0 0,0 0 0 0 0,-1 2 0 0 0,-24 34 1536 0 0,23-34-1969 0 0,1 0-1 0 0,-1 1 0 0 0,1-1 1 0 0,-1 0-1 0 0,0-1 1 0 0,0 1-1 0 0,-3 2 1 0 0,-6 7-99 0 0,4-2 274 0 0,1 1 0 0 0,0 0 0 0 0,0 1 0 0 0,1-1 0 0 0,1 1 0 0 0,0 0 0 0 0,-5 22 0 0 0,5-21-247 0 0,0-1-1 0 0,-8 16 1 0 0,6-15-9 0 0,-7 25 0 0 0,-31 83 2 0 0,29-85 0 0 0,-18 69 0 0 0,28-68 0 0 0,7-21 0 0 0,-1-13-67 0 0,-1 1-1 0 0,1 0 1 0 0,0 0 0 0 0,0-1-1 0 0,1 1 1 0 0,-1-1-1 0 0,1 1 1 0 0,-1-1 0 0 0,1 0-1 0 0,0 0 1 0 0,0 1 0 0 0,2 1-1 0 0,-2-4-37 0 0,-1 1 0 0 0,1 0 0 0 0,-1-1 0 0 0,1 1-1 0 0,0-1 1 0 0,-1 1 0 0 0,1-1 0 0 0,0 0 0 0 0,0 0 0 0 0,-1 0 0 0 0,4 0-1 0 0,-1 0-164 0 0,-4 0 209 0 0,1 0 0 0 0,-1 0 0 0 0,1 0 0 0 0,-1 0 0 0 0,1 0 0 0 0,-1 0 0 0 0,1-1 0 0 0,-1 1 0 0 0,1 0 0 0 0,-1 0 0 0 0,1 0 0 0 0,-1-1 0 0 0,1 1 0 0 0,-1 0 0 0 0,0 0 0 0 0,1-1 0 0 0,-1 1 0 0 0,1 0 0 0 0,0-1 0 0 0,1-1-652 0 0,12-7-4528 0 0,3-1-1641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3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11975 0 0,'0'0'267'0'0,"0"0"42"0"0,0 0 17 0 0,0 0-28 0 0,2-1-196 0 0,2-1 370 0 0,1 0 0 0 0,0-1 0 0 0,-1 1 0 0 0,0-1 0 0 0,1 0 0 0 0,-1-1 0 0 0,-1 1 1 0 0,1-1-1 0 0,0 1 0 0 0,3-6 0 0 0,5-8 727 0 0,14-24 0 0 0,-17 25-181 0 0,20-25-1 0 0,-16 23-351 0 0,-1 1 0 0 0,0-2 0 0 0,16-35 0 0 0,-23 42-666 0 0,-3 1 0 0 0,-2 10 0 0 0,0 1 0 0 0,1-1 0 0 0,-1 1 0 0 0,0-1 0 0 0,-1 1 0 0 0,1-1 0 0 0,0 1 0 0 0,0-1 0 0 0,0 1 0 0 0,0 0 0 0 0,0-1 0 0 0,0 1 0 0 0,-1-1 0 0 0,1 1 0 0 0,0-1 0 0 0,0 1 0 0 0,-1-1 0 0 0,1 0 0 0 0,-11-1 0 0 0,-2 3 0 0 0,2 3 0 0 0,4 1 0 0 0,1 0 0 0 0,0 0 0 0 0,0 1 0 0 0,1 0 0 0 0,0 0 0 0 0,0 0 0 0 0,0 1 0 0 0,0 0 0 0 0,1 0 0 0 0,-5 11 0 0 0,-3 3 0 0 0,8-14 0 0 0,0 0 0 0 0,0 1 0 0 0,0-1 0 0 0,1 1 0 0 0,0 0 0 0 0,0 0 0 0 0,1 0 0 0 0,0 0 0 0 0,-1 13 0 0 0,0-7 0 0 0,1 10 0 0 0,3-20 0 0 0,1 11 0 0 0,3-2 0 0 0,3-1 0 0 0,2-4 0 0 0,-5-6-7 0 0,-1 0 1 0 0,0-1-1 0 0,0 1 0 0 0,0-1 0 0 0,1 0 1 0 0,-1 0-1 0 0,1 0 0 0 0,-1 0 0 0 0,5-1 0 0 0,42-3-218 0 0,-35 2 117 0 0,1-2-756 0 0,0-1 1 0 0,0 0-1 0 0,21-9 0 0 0,-10 4-1529 0 0,-12 2 858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3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39 11975 0 0,'0'0'267'0'0,"0"0"42"0"0,0 0 17 0 0,0 0-28 0 0,-1-3-196 0 0,-3-5-21 0 0,3 6 284 0 0,-5-2 382 0 0,2 3 4190 0 0,-2-2-4849 0 0,4 3 283 0 0,-2-1 272 0 0,1-1-540 0 0,-12 2 3247 0 0,17-1-2862 0 0,-1-1-317 0 0,2-1-46 0 0,15-2 680 0 0,-18 5-849 0 0,3-1 205 0 0,-1 0 0 0 0,1 1 0 0 0,-1-1 0 0 0,1 1 0 0 0,-1 0 0 0 0,1 0 0 0 0,0 0 0 0 0,-1 0-1 0 0,1 0 1 0 0,-1 0 0 0 0,1 1 0 0 0,2 0 0 0 0,3 4-145 0 0,1 4-16 0 0,-8-8 0 0 0,0 0 0 0 0,0 0 0 0 0,0 0 0 0 0,0 0 0 0 0,0 0 0 0 0,0 1 0 0 0,-1-1 0 0 0,1 0 0 0 0,0 1 0 0 0,-1-1 0 0 0,1 1 0 0 0,-1-1 0 0 0,1 3 0 0 0,0 1 0 0 0,1-1 0 0 0,-2-3 0 0 0,1 0 0 0 0,-1 0 0 0 0,0 0 0 0 0,1 1 0 0 0,-1-1 0 0 0,0 0 0 0 0,0 1 0 0 0,0-1 0 0 0,0 0 0 0 0,0 0 0 0 0,0 1 0 0 0,0-1 0 0 0,0 0 0 0 0,0 1 0 0 0,-1 1 0 0 0,-2 23 0 0 0,3-21 0 0 0,0 0 0 0 0,-8 11 0 0 0,5-11 0 0 0,2-3 0 0 0,0 0 0 0 0,0 0 0 0 0,-1 0 0 0 0,1 0 0 0 0,-1 0 0 0 0,1-1 0 0 0,-1 1 0 0 0,0 0 0 0 0,1-1 0 0 0,-1 0 0 0 0,0 1 0 0 0,-3 0 0 0 0,-6 6 0 0 0,-6 3 0 0 0,15-10 0 0 0,-13 5 0 0 0,4-3 0 0 0,3-1 0 0 0,15 6 0 0 0,11 11 0 0 0,-16-17 0 0 0,0 0 0 0 0,0 0 0 0 0,-1 0 0 0 0,1 1 0 0 0,0-1 0 0 0,-1 1 0 0 0,2 3 0 0 0,11 16 0 0 0,-8-15 0 0 0,-4-4 0 0 0,0 0 0 0 0,0-1 0 0 0,-1 1 0 0 0,1 0 0 0 0,0 0 0 0 0,-1 0 0 0 0,0 0 0 0 0,0 0 0 0 0,0 0 0 0 0,1 6 0 0 0,1 5 0 0 0,-2-1 0 0 0,-3 0 0 0 0,-5 8 0 0 0,4-19 0 0 0,-3 8 0 0 0,-4-1 0 0 0,5-6 0 0 0,-1 0 0 0 0,1-1 0 0 0,-1 0 0 0 0,1 0 0 0 0,-1 0 0 0 0,0 0 0 0 0,0-1 0 0 0,0 0 0 0 0,-9 1 0 0 0,-38-5-64 0 0,30-2-1256 0 0,21 5 877 0 0,0-1 294 0 0,-4-2-75 0 0,4 2-855 0 0,2 1-370 0 0,0 0-1267 0 0,0 0-4792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3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0,'0'0'464'0'0,"0"0"-9"0"0,0 0-87 0 0,0 0 728 0 0,0 0 353 0 0,0 0 73 0 0,0 0-125 0 0,0 0-574 0 0,0 0-250 0 0,0 0-49 0 0,0 0 59 0 0,0 0 287 0 0,0 0 122 0 0,3 1 28 0 0,3 3-519 0 0,-3-2-189 0 0,0 0-1 0 0,1 0 0 0 0,-1 0 0 0 0,0 1 1 0 0,0-1-1 0 0,3 4 0 0 0,13 16-12 0 0,-11-12-193 0 0,0-1-1 0 0,13 22 1 0 0,-13-17-106 0 0,-1 1 0 0 0,0 1 0 0 0,6 18 0 0 0,3 19 0 0 0,10 36 0 0 0,-23-77 0 0 0,-1 1 0 0 0,0 0 0 0 0,-2 0 0 0 0,1 0 0 0 0,-2 15 0 0 0,0-20 0 0 0,1 0 0 0 0,0-1 0 0 0,1 1 0 0 0,-1-1 0 0 0,1 1 0 0 0,4 12 0 0 0,-4-14 0 0 0,0 0 0 0 0,-1 0 0 0 0,1 0 0 0 0,-1 0 0 0 0,-1 0 0 0 0,1 0 0 0 0,-1 0 0 0 0,0 0 0 0 0,0 0 0 0 0,-1 0 0 0 0,0 0 0 0 0,0 0 0 0 0,0 0 0 0 0,-6 9 0 0 0,1-2 0 0 0,-2 0 0 0 0,1-1 0 0 0,-2 0 0 0 0,-18 19 0 0 0,24-26 0 0 0,0-1 0 0 0,-1 0 0 0 0,1 0 0 0 0,-1 0 0 0 0,0-1 0 0 0,-5 3 0 0 0,1 0 0 0 0,-1-1 0 0 0,-1-1 0 0 0,3-5-64 0 0,6 1-273 0 0,2 0-138 0 0,0 0-33 0 0,0 0-140 0 0,5-11-3569 0 0,-5 11 2682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4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74 2759 0 0,'0'0'126'0'0,"0"0"136"0"0,0 0 494 0 0,0 0 216 0 0,0 0 42 0 0,0 0 8 0 0,0 0 2 0 0,0 0 0 0 0,0 0 0 0 0,0 0 0 0 0,0 0 0 0 0,0 0 0 0 0,0 0 0 0 0,0 0-69 0 0,-11-3 770 0 0,2 1-1134 0 0,2 1 5543 0 0,15-4-4068 0 0,25-8-2062 0 0,1 1 0 0 0,1 2 1 0 0,37-6-1 0 0,-42 9-4 0 0,-27 6 0 0 0,0 1 0 0 0,0-1 0 0 0,0 0 0 0 0,0 1 0 0 0,0-1 0 0 0,0 1 0 0 0,4 0 0 0 0,4 0-133 0 0,-11 0-13 0 0,0 0 0 0 0,1 0 0 0 0,-1 0 0 0 0,1 0 0 0 0,-1 1 0 0 0,0-1 0 0 0,1 0 0 0 0,-1 0 0 0 0,0 0-1 0 0,1 1 1 0 0,-1-1 0 0 0,0 0 0 0 0,1 0 0 0 0,-1 1 0 0 0,0-1 0 0 0,0 0 0 0 0,1 0 0 0 0,-1 1 0 0 0,0-1 0 0 0,0 0 0 0 0,0 1 0 0 0,1-1 0 0 0,-1 0 0 0 0,0 1 0 0 0,0-1 0 0 0,0 1 0 0 0,0-1 0 0 0,0 0 0 0 0,0 1 0 0 0,0-1 0 0 0,0 1 0 0 0,0-1 0 0 0,0 0 0 0 0,0 1 0 0 0,0-1 0 0 0,0 0 0 0 0,0 1 0 0 0,-2 9-2468 0 0,2-7 1078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4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13823 0 0,'0'0'315'0'0,"0"0"45"0"0,0 0 21 0 0,0 0-49 0 0,2 1-220 0 0,19-2-446 0 0,31-8 5140 0 0,-49 9-4262 0 0,-3 0-28 0 0,2 0-72 0 0,6-1-372 0 0,11 0 35 0 0,1 4-247 0 0,-18-3-86 0 0,0 0 0 0 0,0 0 0 0 0,0 0 0 0 0,0 0 0 0 0,0 0 1 0 0,0-1-1 0 0,0 1 0 0 0,4-2 0 0 0,2-1-401 0 0,7 0-396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4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132 121 11975 0 0,'0'0'267'0'0,"0"0"42"0"0,0 0 17 0 0,0 0-28 0 0,0 0-58 0 0,0 0 491 0 0,0 0 238 0 0,0 0 45 0 0,0 0-61 0 0,0 0-288 0 0,-2 1-121 0 0,-6 1-28 0 0,5-1-4 0 0,3-1 0 0 0,-1 2 0 0 0,-12 18 599 0 0,4-6-967 0 0,-8 9 1612 0 0,13-19-1736 0 0,1 1 1 0 0,-1 0-1 0 0,1 0 1 0 0,0 1-1 0 0,0-1 1 0 0,0 1-1 0 0,-2 7 1 0 0,-6 13-20 0 0,4-14-1 0 0,2 1 0 0 0,0 0 0 0 0,0 1 0 0 0,1-1 0 0 0,0 1 0 0 0,-1 18 0 0 0,3-27 0 0 0,-1 20 0 0 0,3-20 0 0 0,0 0 0 0 0,1-1 0 0 0,-1 1 0 0 0,2 6 0 0 0,2 2 0 0 0,9 6 0 0 0,-10-16 0 0 0,5 3 0 0 0,8 2 0 0 0,-11-8 0 0 0,-1 0 0 0 0,-2 1 0 0 0,1-1 0 0 0,-1 1 0 0 0,1-1 0 0 0,-1 0 0 0 0,0 0 0 0 0,1 0 0 0 0,-1 0 0 0 0,1 0 0 0 0,-1-1 0 0 0,1 1 0 0 0,-1-1 0 0 0,4-1 0 0 0,1 0 0 0 0,-4 1 0 0 0,0 1 0 0 0,-1-1 0 0 0,1 0 0 0 0,0 0 0 0 0,-1 0 0 0 0,1 0 0 0 0,-1 0 0 0 0,0-1 0 0 0,1 1 0 0 0,-1-1 0 0 0,0 0 0 0 0,0 1 0 0 0,0-1 0 0 0,0 0 0 0 0,0 0 0 0 0,2-3 0 0 0,3-3 0 0 0,-2 2 23 0 0,0-1 0 0 0,0 1-1 0 0,-1-1 1 0 0,0 0 0 0 0,0 0-1 0 0,-1 0 1 0 0,1-1 0 0 0,3-14-1 0 0,12-66 1476 0 0,-17 81-1317 0 0,20-187-14 0 0,-19 153-169 0 0,-2 25 2 0 0,-2 6 0 0 0,-3 3-269 0 0,3 6-1135 0 0,1 1-511 0 0,-1 1-107 0 0,-7 5-24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4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15663 0 0,'0'0'356'0'0,"0"0"50"0"0,1-1 20 0 0,21-25 245 0 0,-21 25-268 0 0,0-1 1 0 0,-1 0-1 0 0,1 0 1 0 0,0 0-1 0 0,-1-1 1 0 0,1 1-1 0 0,-1 0 1 0 0,1 0-1 0 0,-1 0 1 0 0,0 0-1 0 0,0-4 1 0 0,0-8 279 0 0,3-4-4232 0 0,-3 18-3614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3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5 157 1839 0 0,'0'0'83'0'0,"0"0"346"0"0,0 0 1415 0 0,-1 2 620 0 0,-2 5 120 0 0,2-5-237 0 0,1-2-1111 0 0,0 0-489 0 0,0 0-99 0 0,0 0-42 0 0,0 0-86 0 0,0 0-37 0 0,0 0-10 0 0,0 0-15 0 0,0 0-61 0 0,0 0-21 0 0,0 0-7 0 0,4 0-169 0 0,-1-1 0 0 0,0 1 0 0 0,0-1 0 0 0,1 1-1 0 0,-1-1 1 0 0,0 0 0 0 0,0 0 0 0 0,5-3 0 0 0,21-7 1320 0 0,85-10 1502 0 0,-71 18-2483 0 0,26-7 205 0 0,-6 0-105 0 0,107-4-1 0 0,-4 9-112 0 0,22-17 375 0 0,-167 18-848 0 0,184-36 214 0 0,-183 34-219 0 0,-1 2 0 0 0,1 1 0 0 0,35-1 0 0 0,-51 4-48 0 0,0 0-1 0 0,0 1 1 0 0,11 1 0 0 0,-3 0 54 0 0,-7-1-32 0 0,-5 0 31 0 0,-2-1-13 0 0,0 0-105 0 0,0 0-65 0 0,0 0-19 0 0,-52-7-4875 0 0,31 6-3624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4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9 15663 0 0,'0'0'356'0'0,"0"0"50"0"0,0 0 20 0 0,0 0-42 0 0,2 0-250 0 0,3-3 19 0 0,-4 3 567 0 0,-1 0 249 0 0,0 0 45 0 0,0 0-61 0 0,0 0-288 0 0,0 0-650 0 0,0-1-1 0 0,0 1 0 0 0,0 0 1 0 0,0 0-1 0 0,0 0 1 0 0,0-1-1 0 0,0 1 1 0 0,0 0-1 0 0,0 0 0 0 0,0 0 1 0 0,0-1-1 0 0,0 1 1 0 0,0 0-1 0 0,0 0 1 0 0,0 0-1 0 0,-1 0 0 0 0,1-1 1 0 0,0 1-1 0 0,0 0 1 0 0,0 0-1 0 0,0 0 1 0 0,0 0-1 0 0,-1-1 0 0 0,1 1 1 0 0,0 0-1 0 0,0 0 1 0 0,0 0-1 0 0,0 0 1 0 0,-1 0-1 0 0,1 0 0 0 0,0 0 1 0 0,0 0-1 0 0,0 0 1 0 0,-1 0-1 0 0,1 0 0 0 0,0-1 1 0 0,0 1-1 0 0,-1 0 1 0 0,-11 4 974 0 0,-18 12 922 0 0,22-11-1650 0 0,-69 46-261 0 0,149-67 0 0 0,-64 14 203 0 0,1 1 1 0 0,-1-1-1 0 0,1 2 0 0 0,-1-1 0 0 0,1 1 0 0 0,0 0 0 0 0,-1 1 1 0 0,1 0-1 0 0,10 3 0 0 0,-17-4-202 0 0,0 1 0 0 0,0 0 0 0 0,0-1 0 0 0,0 1 1 0 0,0 0-1 0 0,-1 0 0 0 0,1 0 0 0 0,0 0 0 0 0,-1 0 0 0 0,1 1 0 0 0,0-1 0 0 0,-1 0 0 0 0,0 1 0 0 0,1-1 0 0 0,1 3 1 0 0,0 1-4 0 0,4 3 2 0 0,-7-7 0 0 0,1-1 0 0 0,0 1 0 0 0,-1-1 0 0 0,1 1 0 0 0,-1 0 0 0 0,1 0 0 0 0,-1-1 0 0 0,0 1 0 0 0,1 0 0 0 0,-1-1 0 0 0,0 1 0 0 0,1 0 0 0 0,-1 0 0 0 0,0 0 0 0 0,0-1 0 0 0,0 1 0 0 0,0 0 0 0 0,1 0 0 0 0,-1 0 0 0 0,-1 0 0 0 0,1-1 0 0 0,0 1 0 0 0,0 1 0 0 0,-1 1 0 0 0,2 3 0 0 0,-1 0 0 0 0,-1 0 0 0 0,1-1 0 0 0,-1 1 0 0 0,0 0 0 0 0,-1-1 0 0 0,1 1 0 0 0,-1-1 0 0 0,0 0 0 0 0,0 1 0 0 0,-1-1 0 0 0,1 0 0 0 0,-1 0 0 0 0,-5 5 0 0 0,-1 4 0 0 0,-2-2 0 0 0,0 1 0 0 0,-22 19 0 0 0,27-27 0 0 0,1-1 0 0 0,-1 1 0 0 0,0-1 0 0 0,0 0 0 0 0,-1 0 0 0 0,1 0 0 0 0,-1-1 0 0 0,0 0 0 0 0,0-1 0 0 0,0 0 0 0 0,-10 3 0 0 0,11-5 0 0 0,3-6 0 0 0,4 4 0 0 0,0-1 0 0 0,0 1 0 0 0,0-1 0 0 0,1 1 0 0 0,-1-1 0 0 0,1 1 0 0 0,-1 0 0 0 0,1 0 0 0 0,0 0 0 0 0,0 0 0 0 0,0 0 0 0 0,0 0 0 0 0,0 0 0 0 0,3-1 0 0 0,-4 2 0 0 0,1 0 0 0 0,0 0 0 0 0,-1 0 0 0 0,1 0 0 0 0,0 1 0 0 0,0-1 0 0 0,0 1 0 0 0,0-1 0 0 0,0 1 0 0 0,-1 0 0 0 0,1-1 0 0 0,0 1 0 0 0,0 0 0 0 0,0 0 0 0 0,0 0 0 0 0,0 1 0 0 0,3-1 0 0 0,0 1 0 0 0,-2 0 0 0 0,-1 0 0 0 0,1 0 0 0 0,-1 0 0 0 0,1 0 0 0 0,-1 0 0 0 0,1 0 0 0 0,-1 1 0 0 0,3 1 0 0 0,1 1 0 0 0,0 1 0 0 0,0 0 0 0 0,-1 0 0 0 0,1 0 0 0 0,-1 0 0 0 0,0 1 0 0 0,-1 0 0 0 0,1 0 0 0 0,-1 0 0 0 0,0 1 0 0 0,4 10 0 0 0,-2-4 0 0 0,-1 0 0 0 0,-1 1 0 0 0,0-1 0 0 0,0 1 0 0 0,1 17 0 0 0,-5-27 51 0 0,0 0 0 0 0,0 0 1 0 0,0 0-1 0 0,0 0 0 0 0,-1 0 0 0 0,1 0 0 0 0,-1-1 1 0 0,0 1-1 0 0,0 0 0 0 0,0 0 0 0 0,-1-1 0 0 0,0 1 1 0 0,1 0-1 0 0,-1-1 0 0 0,0 0 0 0 0,-1 1 0 0 0,1-1 1 0 0,-1 0-1 0 0,-5 5 0 0 0,1-2 77 0 0,0 0 0 0 0,-1 0 0 0 0,0-1 0 0 0,0 0 0 0 0,0-1 0 0 0,0 0 0 0 0,-13 4 0 0 0,12-5-128 0 0,1 0 0 0 0,-1-2 0 0 0,0 1 0 0 0,0-1 0 0 0,-13 0 0 0 0,-47-3 0 0 0,45 0 0 0 0,14 1-22 0 0,4 1-54 0 0,-1 0 0 0 0,1-1 0 0 0,0 0 1 0 0,-11-4-1 0 0,16 5-399 0 0,1 0-33 0 0,0 0 65 0 0,0 0 222 0 0,0 0-166 0 0,0 0-101 0 0,0 0-21 0 0,0 0-139 0 0,0 0-572 0 0,0 0-253 0 0,0 0-1246 0 0,0 0-4789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4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1 311 0 0,'0'0'0'0'0,"0"0"0"0"0,0 0 0 0 0,0 0 0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5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55 276 1951 0 0,'0'0'91'0'0,"0"0"118"0"0,-1 1 457 0 0,-11 8 801 0 0,10-8-566 0 0,-1 0 1 0 0,1-1-1 0 0,0 1 0 0 0,0-1 0 0 0,0 1 1 0 0,0-1-1 0 0,0 0 0 0 0,-1 0 0 0 0,-2 0 1 0 0,4 0-444 0 0,-1-1-30 0 0,-3-4-117 0 0,4 3-50 0 0,1 2-6 0 0,0 0-19 0 0,0 0-56 0 0,0 0-20 0 0,0 0-7 0 0,0 0-5 0 0,0 0-16 0 0,0 0-4 0 0,0 0 0 0 0,0 0-4 0 0,0 0-17 0 0,-7-5 3 0 0,6 5 2925 0 0,2 2-2988 0 0,0-1 0 0 0,-1 0 0 0 0,1 0 0 0 0,0 0 0 0 0,0 0 1 0 0,0 0-1 0 0,0 0 0 0 0,0 0 0 0 0,1 0 0 0 0,-1 0 0 0 0,0 0 0 0 0,0 0 0 0 0,1-1 0 0 0,-1 1 0 0 0,0-1 0 0 0,1 1 0 0 0,-1-1 0 0 0,2 1 0 0 0,32 5 541 0 0,-28-5-606 0 0,-4-1 53 0 0,0 0-1 0 0,0-1 1 0 0,1 1-1 0 0,-1-1 1 0 0,0 0-1 0 0,0 0 1 0 0,0 0-1 0 0,0 0 0 0 0,0 0 1 0 0,0-1-1 0 0,4-2 1 0 0,-4 2 11 0 0,1 0 0 0 0,0 0 0 0 0,-1 1 1 0 0,1-1-1 0 0,8-1 0 0 0,-12 3-45 0 0,0 0 1 0 0,1 0 0 0 0,-1 0-1 0 0,0 0 1 0 0,0 0 0 0 0,1-1-1 0 0,-1 1 1 0 0,0 0 0 0 0,1 0-1 0 0,-1 0 1 0 0,0 0 0 0 0,0 0-1 0 0,1 0 1 0 0,-1 0-1 0 0,0 0 1 0 0,0 0 0 0 0,1 0-1 0 0,-1 1 1 0 0,0-1 0 0 0,0 0-1 0 0,1 0 1 0 0,-1 0 0 0 0,0 0-1 0 0,0 0 1 0 0,1 0-1 0 0,-1 1 1 0 0,0-1 0 0 0,0 0-1 0 0,1 0 1 0 0,-1 0 0 0 0,0 0-1 0 0,0 1 1 0 0,4 2-1 0 0,13-4 51 0 0,70-15 274 0 0,-70 12-226 0 0,19-5 80 0 0,-21 4-41 0 0,0 2 0 0 0,-1 0 0 0 0,26-2 0 0 0,-34 4-106 0 0,-1 1 1 0 0,1-1-1 0 0,-1 0 0 0 0,1-1 1 0 0,-1 1-1 0 0,0-1 0 0 0,9-4 1 0 0,-7 4 21 0 0,-6 3-55 0 0,0-1 0 0 0,1 0 0 0 0,-1 1 0 0 0,1-1 0 0 0,-1 0-1 0 0,0 0 1 0 0,1 0 0 0 0,-1 0 0 0 0,1 0 0 0 0,-1 0 0 0 0,0-1-1 0 0,1 1 1 0 0,2-1 0 0 0,0-1 0 0 0,19 4-15 0 0,7 0-62 0 0,-3-1 81 0 0,-19-1-2 0 0,0 0-1 0 0,1 1 0 0 0,12 3 1 0 0,-17-3 3 0 0,2 0 17 0 0,0-1-1 0 0,0 1 1 0 0,-1-1 0 0 0,1 0 0 0 0,8-2-1 0 0,4-2 88 0 0,-12 2-59 0 0,0 1-1 0 0,0-1 1 0 0,11 0-1 0 0,10 1-33 0 0,1-3 48 0 0,-11 4-64 0 0,-14 2 0 0 0,0 1 0 0 0,12-1 0 0 0,12-3 11 0 0,-22 1 3 0 0,19 0 37 0 0,20 5 9 0 0,-40-5-60 0 0,17 2 0 0 0,4 2 51 0 0,14-10 50 0 0,-21 2-101 0 0,-14 2 0 0 0,1 1 0 0 0,-1 0 0 0 0,0 1 0 0 0,1-1 0 0 0,-1 1 0 0 0,1-1 0 0 0,-1 2 0 0 0,1-1 0 0 0,7 1 0 0 0,-9 1 0 0 0,2 0 0 0 0,13-4 0 0 0,-11 0 1 0 0,31 1 9 0 0,-26 1 8 0 0,1 1 0 0 0,0 1-1 0 0,17 4 1 0 0,43 7 184 0 0,-48-12-107 0 0,-14-1-68 0 0,-1 0 0 0 0,0 1 1 0 0,14 2-1 0 0,-21-3-21 0 0,1 1 0 0 0,0-1 0 0 0,0-1-1 0 0,0 1 1 0 0,0 0 0 0 0,0-1 0 0 0,0 0 0 0 0,0 0 0 0 0,4-2-1 0 0,-4 2 4 0 0,0-1-1 0 0,0 1 1 0 0,0 0-1 0 0,0 1 0 0 0,0-1 1 0 0,1 1-1 0 0,6 0 0 0 0,-11 0-8 0 0,9 1 22 0 0,0 0-1 0 0,1-1 0 0 0,-1 0 1 0 0,0 0-1 0 0,13-3 0 0 0,-16 2-9 0 0,-3 1-6 0 0,0-1 0 0 0,0 1 0 0 0,0 0-1 0 0,0 0 1 0 0,-1 0 0 0 0,1 0 0 0 0,0 1 0 0 0,5 0-1 0 0,18 2 6 0 0,10 5 53 0 0,-23-5-45 0 0,1-1-1 0 0,-1 0 0 0 0,20-1 1 0 0,-29-1-14 0 0,17-1 113 0 0,0-1 0 0 0,32-7 0 0 0,-14 2 6 0 0,165-21 271 0 0,-198 27-402 0 0,0 1 0 0 0,0 0-1 0 0,-1 0 1 0 0,1 0 0 0 0,0 1 0 0 0,9 2 0 0 0,-2-1-9 0 0,-1 0 1 0 0,25 0 0 0 0,-35-2 15 0 0,13 1 0 0 0,9 4 0 0 0,12-1 68 0 0,-34-4-54 0 0,0 0 0 0 0,1 0 0 0 0,-1 0 0 0 0,0 0 0 0 0,1 1 0 0 0,-1-1 0 0 0,4 3 0 0 0,5-1 45 0 0,0 0 1 0 0,0-1-1 0 0,1 0 1 0 0,-1 0-1 0 0,0-2 0 0 0,1 1 1 0 0,14-3-1 0 0,29-1 70 0 0,-30 3-62 0 0,46-9 1 0 0,-60 9-51 0 0,73-6 38 0 0,-59 5-46 0 0,-21 2-4 0 0,-1 0 0 0 0,1 0 0 0 0,-1 1-1 0 0,0-1 1 0 0,7 2 0 0 0,-4 0 2 0 0,1-1 0 0 0,-1 0 0 0 0,1 0 0 0 0,8-1 0 0 0,13 3-7 0 0,-9-2 0 0 0,-14-3 0 0 0,-2 0 0 0 0,11-2 0 0 0,0 2 0 0 0,8 5 0 0 0,-16-2 0 0 0,0 0 0 0 0,1-1 0 0 0,-1 0 0 0 0,0 0 0 0 0,9-1 0 0 0,60-12 0 0 0,-64 11 0 0 0,0 1 0 0 0,16 1 0 0 0,0-1 0 0 0,1 1 0 0 0,-15-2 0 0 0,-8 2 0 0 0,0-1 0 0 0,0 1 0 0 0,0 0 0 0 0,0 1 0 0 0,0-1 0 0 0,0 1 0 0 0,0 0 0 0 0,0 0 0 0 0,0 1 0 0 0,5 1 0 0 0,1 1 0 0 0,-9-3 0 0 0,0 0 0 0 0,0 0 0 0 0,1 0 0 0 0,-1 0 0 0 0,1 0 0 0 0,-1 0 0 0 0,0-1 0 0 0,1 1 0 0 0,-1-1 0 0 0,4 0 0 0 0,21 2 0 0 0,9-1 0 0 0,-7-2 0 0 0,68-2 0 0 0,-74 3 0 0 0,-16 0 0 0 0,0 0 0 0 0,1 0 0 0 0,-1 1 0 0 0,0 0 0 0 0,1 0 0 0 0,-1 0 0 0 0,12 6 0 0 0,-14-5 0 0 0,-1 1 0 0 0,15-1 0 0 0,12-2 0 0 0,-3-2 0 0 0,12-2 0 0 0,-19 2 0 0 0,-14 1 0 0 0,1 1 0 0 0,-1-1 0 0 0,1 1 0 0 0,-1 1 0 0 0,12 1 0 0 0,-14-1 0 0 0,-1-1 0 0 0,0 0 0 0 0,0 0 0 0 0,0 0 0 0 0,0 0 0 0 0,0-1 0 0 0,7-1 0 0 0,-7 1 0 0 0,0 1 0 0 0,1-1 0 0 0,-1 1 0 0 0,1-1 0 0 0,-1 1 0 0 0,7 1 0 0 0,-6 0 0 0 0,0-1 0 0 0,-1 1 0 0 0,1-1 0 0 0,0-1 0 0 0,7 0 0 0 0,-2 0 0 0 0,-1 0 0 0 0,1 1 0 0 0,0 0 0 0 0,9 2 0 0 0,6 0 9 0 0,-1 0 0 0 0,1-1 0 0 0,-1-2 0 0 0,1-1 0 0 0,27-5-1 0 0,24-2 6 0 0,-21 4-17 0 0,32 1 3 0 0,95-13 64 0 0,47 7 0 0 0,-142 4-64 0 0,-56 3 0 0 0,44-1 64 0 0,-2-5 0 0 0,30-2 53 0 0,-33 4 36 0 0,20 0-34 0 0,53 12-108 0 0,-134-5-11 0 0,1 1 0 0 0,0-1 0 0 0,-1 0 0 0 0,17-2 0 0 0,1 2 32 0 0,-23 1-26 0 0,1-1 1 0 0,-1 0-1 0 0,0 0 1 0 0,7 0-1 0 0,13-4 26 0 0,32-7 83 0 0,-44 8-78 0 0,-3 1-34 0 0,0 0-1 0 0,1 1 1 0 0,-1 0 0 0 0,0 0-1 0 0,12 1 1 0 0,-12 0-3 0 0,23 2 11 0 0,1 0 43 0 0,-7-2-55 0 0,53-3 1 0 0,-65 4 0 0 0,-10 0 0 0 0,0-1 0 0 0,0 0 0 0 0,1 0 0 0 0,-1 0 0 0 0,0 0 0 0 0,8-3 0 0 0,91-4 64 0 0,-93 5-55 0 0,-1 0-1 0 0,0 2 1 0 0,0-1 0 0 0,0 1-1 0 0,1 0 1 0 0,16 3 0 0 0,-7 0-6 0 0,-2-2-3 0 0,-12-4 0 0 0,26 2 0 0 0,-20 2 0 0 0,-7 0 0 0 0,1 0 0 0 0,-1 0 0 0 0,1-1 0 0 0,0 1 0 0 0,5-2 0 0 0,1 1 13 0 0,0-1 1 0 0,0 0-1 0 0,13-3 1 0 0,8-2-4 0 0,-19 3-10 0 0,-12 3 2 0 0,0-1-1 0 0,1 1 1 0 0,-1-1 0 0 0,0 1-1 0 0,1 0 1 0 0,-1 0 0 0 0,0 0 0 0 0,1-1-1 0 0,-1 1 1 0 0,1 1 0 0 0,-1-1-1 0 0,0 0 1 0 0,3 1 0 0 0,4-2 27 0 0,-3-1-18 0 0,-3 1-11 0 0,0 0 0 0 0,0 1 0 0 0,0-1 0 0 0,0 0 0 0 0,0 1 0 0 0,1 0 0 0 0,-1 0 0 0 0,0-1 0 0 0,0 1 0 0 0,1 1 0 0 0,-1-1 0 0 0,3 1 0 0 0,0 0 0 0 0,-3 0 0 0 0,-1-1 0 0 0,1 1 0 0 0,-1-1 0 0 0,1 0 0 0 0,-1 1 0 0 0,1-1 0 0 0,0 0 0 0 0,-1 0 0 0 0,1 0 0 0 0,0 0 0 0 0,2-1 0 0 0,23 3 0 0 0,1-2 0 0 0,43-6 11 0 0,-14 1 42 0 0,-48 4-53 0 0,4 0 0 0 0,19 2 0 0 0,-27-1 0 0 0,17-1 0 0 0,26-4 0 0 0,3 0 0 0 0,-38 5 0 0 0,3-1 0 0 0,-16-1 0 0 0,0 1 0 0 0,4 0 0 0 0,38-2 0 0 0,-19-2 0 0 0,-9 4 0 0 0,0 0 0 0 0,5-1-3 0 0,-13 1 8 0 0,6-1 4 0 0,1 0 33 0 0,5 3-32 0 0,-18 0-8 0 0,13-2-4 0 0,21-3 3 0 0,-22 1-1 0 0,1 0 0 0 0,6 1 0 0 0,0-2 0 0 0,6-1 0 0 0,16 2 0 0 0,-29 1 0 0 0,-1 0 0 0 0,-3 0 11 0 0,-4 1 31 0 0,5 1-20 0 0,-5 1 20 0 0,7 0-31 0 0,1-1-11 0 0,1 1 0 0 0,-1-1 0 0 0,-3 3-12 0 0,-8-2-53 0 0,-1-1-35 0 0,0 0-11 0 0,0 0-132 0 0,0 0-547 0 0,-4 0-238 0 0,-16-2-47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5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340 145 2759 0 0,'0'0'331'0'0,"0"0"348"0"0,0 0 154 0 0,0 0 30 0 0,0 0-91 0 0,0 0-414 0 0,0 0-183 0 0,0 0-42 0 0,0 0-13 0 0,0-2-34 0 0,6-16 44 0 0,-6 16-38 0 0,0 2 118 0 0,0-2 50 0 0,2-18 876 0 0,-4-4 3333 0 0,2 22-3933 0 0,0 0-7 0 0,0-16 1271 0 0,0 16-1406 0 0,0 2-97 0 0,0 0-45 0 0,0 0-11 0 0,1-2-17 0 0,7-31 368 0 0,-8 31-522 0 0,0 2 26 0 0,0 0 26 0 0,0 0 6 0 0,-4-6 517 0 0,4 5-604 0 0,0 1 1 0 0,0-1-1 0 0,-1 1 0 0 0,1 0 0 0 0,0-1 0 0 0,0 1 0 0 0,0-1 0 0 0,0 1 1 0 0,-1-1-1 0 0,1 1 0 0 0,0 0 0 0 0,-1-1 0 0 0,1 1 0 0 0,0 0 0 0 0,0-1 1 0 0,-1 1-1 0 0,1 0 0 0 0,-1-1 0 0 0,1 1 0 0 0,0 0 0 0 0,-1 0 0 0 0,1-1 1 0 0,-1 1-1 0 0,1 0 0 0 0,0 0 0 0 0,-2 0 0 0 0,1 0-20 0 0,-1 0 1 0 0,0 1-1 0 0,0-1 0 0 0,1 1 0 0 0,-1 0 1 0 0,0-1-1 0 0,1 1 0 0 0,-1 0 0 0 0,1 0 1 0 0,-1 0-1 0 0,1 0 0 0 0,-1 0 0 0 0,1 0 1 0 0,-2 2-1 0 0,2-1 136 0 0,-7 9 158 0 0,2 3-60 0 0,0 8-37 0 0,-6 23-119 0 0,-3-4 67 0 0,7-22 11 0 0,2 0 0 0 0,-7 28 0 0 0,-9 33 424 0 0,19-69-503 0 0,-5 20 166 0 0,1 22-247 0 0,6-37 48 0 0,-7 28-1 0 0,-1 5 27 0 0,9-47-81 0 0,-1-1 1 0 0,1 0-1 0 0,0 1 0 0 0,-1-1 0 0 0,1 0 0 0 0,-1 0 1 0 0,1 1-1 0 0,-1-1 0 0 0,0 0 0 0 0,-1 2 1 0 0,-2 5 47 0 0,-1 10 45 0 0,2 0 0 0 0,-3 27 1 0 0,4-19 39 0 0,-3 18 101 0 0,-5 35 52 0 0,5-37-244 0 0,5-28 15 0 0,-6 28-1 0 0,0-20 5 0 0,3-10 27 0 0,0 0-1 0 0,-2 18 0 0 0,3 11-50 0 0,2-25-6 0 0,-4 24-1 0 0,1 12 35 0 0,1-43-43 0 0,1-4 1 0 0,1 0 0 0 0,-1-1 0 0 0,1 1-1 0 0,-1-1 1 0 0,2 8 0 0 0,-1-1-5 0 0,0-9-23 0 0,0 1 0 0 0,0-1 0 0 0,1 0 0 0 0,-1 0-1 0 0,1 1 1 0 0,-1-1 0 0 0,1 0 0 0 0,0 0 0 0 0,-1 0 0 0 0,3 3-1 0 0,-2-2 11 0 0,1-1 0 0 0,-1 1 0 0 0,0 0 0 0 0,0 0 0 0 0,0 0 0 0 0,0 0 0 0 0,-1 0 0 0 0,1 4 0 0 0,6 17 64 0 0,-6-22-5 0 0,-1 1 5 0 0,2 3-53 0 0,-1 0-1 0 0,0 1 1 0 0,-1-1 0 0 0,1 11-1 0 0,-2-14 50 0 0,1-1-1 0 0,-1 1-46 0 0,-2 21 100 0 0,2-17-89 0 0,1 2-17 0 0,0 0-1 0 0,0 0 0 0 0,3 11 0 0 0,-3-15-9 0 0,6 20-13 0 0,11 26 61 0 0,-11-34 133 0 0,-3-9-160 0 0,-1 1 0 0 0,1-1 0 0 0,-2 1 1 0 0,3 15-1 0 0,-5-19-20 0 0,5 18 27 0 0,-3-20-40 0 0,0-1 0 0 0,0 1 0 0 0,0 0 0 0 0,-1-1 0 0 0,0 1 0 0 0,1 0 0 0 0,-1-1 0 0 0,0 1 0 0 0,0 3 0 0 0,-1 20 0 0 0,7 46 53 0 0,-6-70-51 0 0,2 18 43 0 0,1-16-25 0 0,3 15-12 0 0,-3-1 43 0 0,0 1 1 0 0,-2 0-1 0 0,0 27 0 0 0,-3-20-20 0 0,1-15-20 0 0,0 1 0 0 0,1 0 0 0 0,1 20 0 0 0,1-26-11 0 0,-1-4 0 0 0,-1 1 0 0 0,1-1 0 0 0,-1 0 0 0 0,1 1 0 0 0,-1-1 0 0 0,0 1 0 0 0,0-1 0 0 0,0 1 0 0 0,-1 3 0 0 0,-1 22 0 0 0,1-18 0 0 0,0 0 0 0 0,1 0 0 0 0,0-1 0 0 0,0 1 0 0 0,3 13 0 0 0,0-4 25 0 0,-2 0 1 0 0,0 0-1 0 0,-1 0 0 0 0,-1 0 1 0 0,-3 21-1 0 0,-1-1 148 0 0,-5 33 50 0 0,-11 22-152 0 0,15-72-66 0 0,-14 33 6 0 0,17-46 5 0 0,0 0 0 0 0,0 0 0 0 0,-6 11 0 0 0,2-6 11 0 0,1 1-1 0 0,1-1 1 0 0,-5 21-1 0 0,5-7-14 0 0,4-21-12 0 0,0 0 0 0 0,-1 0-1 0 0,1-1 1 0 0,-1 1 0 0 0,0-1 0 0 0,-5 9 0 0 0,4-9 0 0 0,1-2 7 0 0,0 0 0 0 0,0 1 1 0 0,0-1-1 0 0,1 0 0 0 0,0 1 0 0 0,0 0 0 0 0,0-1 0 0 0,-1 10 0 0 0,1-5-6 0 0,-1-3 0 0 0,1 1 0 0 0,0-1 1 0 0,1 1-1 0 0,-1-1 0 0 0,1 1 0 0 0,0 0 1 0 0,2 8-1 0 0,-1-8 5 0 0,0 0 0 0 0,-1 1 1 0 0,1-1-1 0 0,-2 0 0 0 0,1 1 1 0 0,-1-1-1 0 0,-3 14 0 0 0,3-14-3 0 0,1-2-3 0 0,-4 19 53 0 0,1-12-42 0 0,1-4 6 0 0,0 1 0 0 0,0-1 0 0 0,1 1-1 0 0,0 0 1 0 0,0 0 0 0 0,2 15-1 0 0,-1-19-9 0 0,0 0-1 0 0,0 0 0 0 0,-1 0 0 0 0,1 0 0 0 0,-1 0 1 0 0,0-1-1 0 0,-3 11 0 0 0,0-3 2 0 0,1 0 1 0 0,-2 18-1 0 0,1-1-8 0 0,2-19 31 0 0,1-7-6 0 0,0 1-1 0 0,0 0 1 0 0,1 0 0 0 0,-1-1 0 0 0,1 1-1 0 0,0 0 1 0 0,0 0 0 0 0,0 0-1 0 0,1-1 1 0 0,1 8 0 0 0,-1-9 63 0 0,-1-2-8 0 0,0 0-7 0 0,0 0-1 0 0,0 0 0 0 0,0 0 4 0 0,0 0 17 0 0,0 0 10 0 0,0 0 1 0 0,0 0-7 0 0,0 0-22 0 0,0 0-64 0 0,0 0-310 0 0,0 0-157 0 0,-1-2-1892 0 0,-5-10-7428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5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1 527 8287 0 0,'0'0'191'0'0,"0"0"26"0"0,1-2 9 0 0,8-14 5 0 0,-1-1 1 0 0,8-24-1 0 0,-2 14 942 0 0,0 3-314 0 0,3-29 876 0 0,-12 33-810 0 0,13-28-1 0 0,-13 34-242 0 0,7-26-1 0 0,2-5 84 0 0,-12 40-765 0 0,-1 0 1 0 0,0 0-1 0 0,0 0 0 0 0,0 0 0 0 0,-1 0 0 0 0,0 0 0 0 0,1 0 1 0 0,-2-9-1 0 0,-10-44 54 0 0,4 22 837 0 0,7 32-468 0 0,-1 2-62 0 0,-6-12-44 0 0,2 5-301 0 0,5 9-16 0 0,0-1 0 0 0,-1 1 0 0 0,1 0 0 0 0,0 0 0 0 0,-1-1 0 0 0,1 1 0 0 0,-1 0 0 0 0,1 0 0 0 0,0 0 0 0 0,-1 0 0 0 0,1-1 0 0 0,-1 1 0 0 0,1 0 0 0 0,-1 0 0 0 0,1 0 0 0 0,0 0 0 0 0,-1 0 0 0 0,1 0 0 0 0,-1 0 0 0 0,0 0 0 0 0,-8 7 0 0 0,6-3 0 0 0,0 1 0 0 0,0-1 0 0 0,1 1 0 0 0,-1 0 0 0 0,1-1 0 0 0,0 1 0 0 0,1 0 0 0 0,-1 0 0 0 0,-1 10 0 0 0,0 6 0 0 0,0 24 0 0 0,2-20 0 0 0,-2 30 0 0 0,-12 118 0 0 0,9-121 0 0 0,-13 70 0 0 0,18-115-1 0 0,0 0 0 0 0,0 0-1 0 0,1 0 1 0 0,0 9 0 0 0,0 1 40 0 0,-2 22 0 0 0,3-39 7 0 0,-1 0-1 0 0,0 0 1 0 0,1 0 0 0 0,-1 0-1 0 0,1 0 1 0 0,-1 0-1 0 0,1 0 1 0 0,-1 0 0 0 0,1 0-1 0 0,-1 0 1 0 0,1 0-1 0 0,-1 0 1 0 0,1 0 0 0 0,-1 0-1 0 0,0 0 1 0 0,1-1-1 0 0,-1 1 1 0 0,1 0 0 0 0,-1 0-1 0 0,1 0 1 0 0,-1-1-1 0 0,0 1 1 0 0,1 0 0 0 0,-1-1-1 0 0,0 1 1 0 0,1 0-1 0 0,-1-1 1 0 0,0 1 0 0 0,1-1-1 0 0,49-78 635 0 0,-17 18 561 0 0,-26 45-1058 0 0,1 1 1 0 0,1 0 0 0 0,14-19 0 0 0,-11 19-184 0 0,18-30 0 0 0,-28 41 0 0 0,1-1 0 0 0,0 1 0 0 0,0 0 0 0 0,0 1 0 0 0,0-1 0 0 0,1 0 0 0 0,0 1 0 0 0,6-5 0 0 0,7-3 0 0 0,-13 10 0 0 0,0 0 0 0 0,9 0 0 0 0,-2 7 0 0 0,-3 4 0 0 0,-6-7 0 0 0,-1 0 0 0 0,-1 0 0 0 0,1 0 0 0 0,0 0 0 0 0,-1 0 0 0 0,1 0 0 0 0,-1 0 0 0 0,0 1 0 0 0,0-1 0 0 0,0 0 0 0 0,-1 0 0 0 0,1 0 0 0 0,-1 0 0 0 0,0 3 0 0 0,-4 9 0 0 0,-8 21 0 0 0,10-30 0 0 0,-2 6 0 0 0,0-1 0 0 0,-1 0 0 0 0,0-1 0 0 0,-10 14 0 0 0,12-19 0 0 0,0 0 0 0 0,-1 0 0 0 0,1-1 0 0 0,-1 1 0 0 0,0-1 0 0 0,0 0 0 0 0,-1-1 0 0 0,1 1 0 0 0,-12 4 0 0 0,13-6 0 0 0,0 0 0 0 0,0 0 0 0 0,1 0 0 0 0,-8 6 0 0 0,6-4 0 0 0,0 0 0 0 0,0-1 0 0 0,-1 0 0 0 0,1 0 0 0 0,-1 0 0 0 0,1-1 0 0 0,-1 0 0 0 0,-7 2 0 0 0,13-4 0 0 0,-1 0 0 0 0,1 0 0 0 0,-1 0 0 0 0,1 0 0 0 0,-1 0 0 0 0,1 0 0 0 0,-1 1 0 0 0,1-1 0 0 0,0 0 0 0 0,-1 0 0 0 0,1 0 0 0 0,-1 1 0 0 0,1-1 0 0 0,-1 0 0 0 0,1 0 0 0 0,0 1 0 0 0,-1-1 0 0 0,1 0 0 0 0,0 1 0 0 0,-1-1 0 0 0,1 0 0 0 0,0 1 0 0 0,-1-1 0 0 0,1 0 0 0 0,0 1 0 0 0,0-1 0 0 0,0 1 0 0 0,-1 0 0 0 0,6 4 0 0 0,-5-5 0 0 0,9 10 0 0 0,16 8 0 0 0,-22-16 0 0 0,1 0 0 0 0,-1 0 0 0 0,0 1 0 0 0,0 0 0 0 0,-1 0 0 0 0,6 6 0 0 0,11 13 0 0 0,-9-12 0 0 0,-2-2-201 0 0,-6-6-850 0 0,-2-2-385 0 0,0 0-78 0 0,0 0-20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0:5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6447 0 0,'0'0'298'0'0,"0"0"-10"0"0,0 0-118 0 0,0 0 206 0 0,0 0 111 0 0,0 0 22 0 0,0 0 3 0 0,0 0 0 0 0,0 0 0 0 0,0 0 0 0 0,0 0-69 0 0,0 0-222 0 0,-1 1 166 0 0,-30 24 3800 0 0,19-14-3281 0 0,10-9-463 0 0,1-1-294 0 0,-6 7-133 0 0,2 1 56 0 0,4-7 299 0 0,1-2 117 0 0,0 0 21 0 0,0 0-66 0 0,2 1-294 0 0,6 2-61 0 0,32 18 1888 0 0,-35-20-1976 0 0,-4-1 0 0 0,1 0 0 0 0,0 1 0 0 0,-1-1 0 0 0,1 0 0 0 0,0 1 0 0 0,-1-1 0 0 0,1 1 0 0 0,-1 0 0 0 0,1 0 0 0 0,-1-1 0 0 0,3 3 0 0 0,3 1 0 0 0,2 1 0 0 0,17-1 0 0 0,-7-3 7 0 0,0-2 0 0 0,0-1 0 0 0,0 0-1 0 0,33-9 1 0 0,-37 8 31 0 0,15-7 685 0 0,-25 8-569 0 0,1 0 1 0 0,-1 1 0 0 0,1-1-1 0 0,-1 1 1 0 0,1 0 0 0 0,-1 0-1 0 0,9 0 1 0 0,-4 2-142 0 0,-7-1-13 0 0,0 0 0 0 0,0 0 1 0 0,0 0-1 0 0,-1 1 0 0 0,1-1 0 0 0,0 1 0 0 0,0 0 0 0 0,-1-1 1 0 0,1 1-1 0 0,0 1 0 0 0,-1-1 0 0 0,1 0 0 0 0,-1 1 1 0 0,0-1-1 0 0,1 1 0 0 0,2 2 0 0 0,-4-3 0 0 0,1 1 0 0 0,0-1 0 0 0,-1 1 0 0 0,1-1 0 0 0,-1 1 0 0 0,0-1 0 0 0,1 1 0 0 0,-1 0 0 0 0,0 0 0 0 0,2 3 0 0 0,5 25 0 0 0,-1-4 0 0 0,-4-14 0 0 0,0-5-13 0 0,1-8-76 0 0,0-7-620 0 0,-4 8 477 0 0,8-18-5193 0 0,-2-4-1891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0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18 6447 0 0,'0'0'142'0'0,"0"0"22"0"0,0 0 13 0 0,-2 0-20 0 0,-16 3 196 0 0,16-3-218 0 0,0 0 356 0 0,2 0 18 0 0,-2 0 3 0 0,-15-4 1024 0 0,15 3-1024 0 0,0 1 0 0 0,-15 0 512 0 0,15 0-512 0 0,2 0 0 0 0,0 0 0 0 0,0 0 0 0 0,0 0 0 0 0,0 0 0 0 0,0 0 0 0 0,0 0 0 0 0,0 0-69 0 0,-1-1-294 0 0,-6-2-61 0 0,6 2 283 0 0,-1 1 117 0 0,0-1-314 0 0,-2 2 51 0 0,-10 2 477 0 0,4-2-614 0 0,8-1 283 0 0,1 0 117 0 0,-7 0 21 0 0,6 0-66 0 0,4 0-294 0 0,0 1-148 0 0,-1-1 1 0 0,1 1-1 0 0,-1-1 0 0 0,1 1 1 0 0,0-1-1 0 0,-1 0 0 0 0,1 0 0 0 0,-1 1 1 0 0,1-1-1 0 0,0 0 0 0 0,1-1 1 0 0,1 0-2 0 0,52-3 443 0 0,-35 2 284 0 0,-17 2-604 0 0,1-1 1 0 0,-1 1-1 0 0,0 0 0 0 0,0 0 0 0 0,1 0 0 0 0,4 1 0 0 0,-2 2-109 0 0,-5-3-14 0 0,0 1 0 0 0,0 0 0 0 0,0-1 0 0 0,0 1 0 0 0,1-1 1 0 0,-1 0-1 0 0,0 0 0 0 0,0 0 0 0 0,0 0 0 0 0,1 0 1 0 0,-1 0-1 0 0,0 0 0 0 0,3-1 0 0 0,17-5 0 0 0,-9 4 0 0 0,-1 1 0 0 0,-2-2 0 0 0,-2 0-201 0 0,-6 2-850 0 0,-2 1-385 0 0,0 0-714 0 0,0 0-2692 0 0,0 0-1150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0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45 11975 0 0,'0'0'267'0'0,"0"0"42"0"0,0 0 17 0 0,0 0-28 0 0,0 0-58 0 0,0 0 491 0 0,0 0 238 0 0,0 0 45 0 0,0 0-61 0 0,0 0-288 0 0,0 0-121 0 0,0 0-28 0 0,0 0-72 0 0,-2 1-289 0 0,-1 0-142 0 0,2 0-10 0 0,-21 21-2 0 0,14-15-1 0 0,4-4 0 0 0,1 0 0 0 0,-1 0 0 0 0,1 0 0 0 0,0 1 0 0 0,-3 3 0 0 0,-1 1 72 0 0,6-6 299 0 0,1-2 117 0 0,0 0 21 0 0,0 0-134 0 0,0 0-576 0 0,2 0-250 0 0,4-2 471 0 0,0 0-1 0 0,-1 0 1 0 0,1 0-1 0 0,0 0 1 0 0,-1-1 0 0 0,0 0-1 0 0,0 0 1 0 0,1-1 0 0 0,6-5-1 0 0,42-42-547 0 0,-46 43 188 0 0,-7 7 432 0 0,0 0-1 0 0,0 0 1 0 0,0 0 0 0 0,0 1 0 0 0,1-1 0 0 0,-1 0 0 0 0,0 0-1 0 0,1 1 1 0 0,-1-1 0 0 0,3 0 0 0 0,10-5 439 0 0,-6 2-515 0 0,4 7-16 0 0,-1 6 0 0 0,-5 4 0 0 0,-4-7 144 0 0,-1 0 0 0 0,0 1 0 0 0,-1-1 0 0 0,0 1 0 0 0,0-1-1 0 0,0 0 1 0 0,-1 1 0 0 0,1-1 0 0 0,-3 8 0 0 0,-3 7 205 0 0,-12 28-1 0 0,-3 12-436 0 0,17-50 88 0 0,-1 0 0 0 0,0 0 0 0 0,-1 0 0 0 0,0-1 0 0 0,0 0 0 0 0,-1-1 0 0 0,-15 17 0 0 0,-28 24 0 0 0,41-42 0 0 0,0 0 0 0 0,-1 1 0 0 0,10-9 0 0 0,-1 0 0 0 0,1 0 0 0 0,0 0 0 0 0,-1 0 0 0 0,1 0 0 0 0,-1 0 0 0 0,1 0 0 0 0,0 0 0 0 0,-1 0 0 0 0,1 0 0 0 0,-1 0 0 0 0,1 0 0 0 0,-1 0 0 0 0,1 0 0 0 0,0 0 0 0 0,-1-1 0 0 0,1 1 0 0 0,0 0 0 0 0,-1 0 0 0 0,1 0 0 0 0,0-1 0 0 0,-1 1 0 0 0,0-1 0 0 0,1 1 0 0 0,0 0 0 0 0,0 0 0 0 0,-1-1 0 0 0,1 1 0 0 0,0-1 0 0 0,0 1 0 0 0,-1 0 0 0 0,1-1 0 0 0,0 1 0 0 0,0 0 0 0 0,0-1 0 0 0,0 1 0 0 0,0-1 0 0 0,0 1 0 0 0,0 0 0 0 0,0-1 0 0 0,0 1 0 0 0,0-1 0 0 0,0 1 0 0 0,0-1 0 0 0,5-9 0 0 0,6 3 0 0 0,3 2 0 0 0,-1 4 0 0 0,5 2 0 0 0,-14 1 0 0 0,-1 1 0 0 0,8 4 0 0 0,0 1 0 0 0,-5-3 0 0 0,11 12 0 0 0,-7-7 0 0 0,-1 1 0 0 0,3-4-64 0 0,-10-5-273 0 0,-2-2-138 0 0,3-1-33 0 0,0 0-189 0 0,1 0 0 0 0,-1 0 0 0 0,0 0 0 0 0,1-1 0 0 0,-1 0 0 0 0,0 1 0 0 0,0-1 0 0 0,5-4 0 0 0,1-3-1350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0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11975 0 0,'0'0'267'0'0,"0"0"42"0"0,0 0 17 0 0,0 0-28 0 0,0 0-58 0 0,0 0 491 0 0,0 0 238 0 0,0 0 45 0 0,0 0-61 0 0,0 0-288 0 0,0 0-121 0 0,0 0-28 0 0,0 0-4 0 0,0 0 0 0 0,0 0 0 0 0,-2 2 0 0 0,-3 3 1025 0 0,-6 9-283 0 0,-2 19-1381 0 0,-3 9 127 0 0,12-32 0 0 0,1-1 0 0 0,0 1 0 0 0,0 0 0 0 0,-2 18 0 0 0,1 3 0 0 0,4-28 0 0 0,0-1 0 0 0,-1 1 0 0 0,1-1 0 0 0,0 1 0 0 0,0-1 0 0 0,0 1 0 0 0,1 0 0 0 0,-1-1 0 0 0,0 1 0 0 0,1-1 0 0 0,0 1 0 0 0,1 3 0 0 0,1 0 0 0 0,-1-2 0 0 0,-1-1 0 0 0,1 1 0 0 0,0-1 0 0 0,0 0 0 0 0,3 4 0 0 0,7 7 0 0 0,-6-12 0 0 0,-2-2 0 0 0,-2 1 0 0 0,0 0 0 0 0,0 0 0 0 0,0 0 0 0 0,0 0 0 0 0,0 0 0 0 0,0-1 0 0 0,0 1 0 0 0,1-1 0 0 0,-1 0 0 0 0,0 1 0 0 0,0-1 0 0 0,0 0 0 0 0,1 0 0 0 0,-1-1 0 0 0,0 1 0 0 0,0 0 0 0 0,0-1 0 0 0,0 1 0 0 0,1-1 0 0 0,1 0 0 0 0,5-3 0 0 0,-3 2 0 0 0,0 0 0 0 0,0 0 0 0 0,0-1 0 0 0,-1 0 0 0 0,1 0 0 0 0,-1-1 0 0 0,1 1 0 0 0,-1-1 0 0 0,-1 0 0 0 0,7-7 0 0 0,2-3 0 0 0,-1-1 0 0 0,13-18 0 0 0,-17 21 0 0 0,-1 0 0 0 0,10-21 0 0 0,-14 23 72 0 0,-3 8 38 0 0,0 0 1 0 0,0-1-1 0 0,0 1 0 0 0,0 0 0 0 0,0 0 0 0 0,-1-1 1 0 0,1 1-1 0 0,-1 0 0 0 0,1 0 0 0 0,-1-1 1 0 0,0 1-1 0 0,-1-2 0 0 0,-1-3 268 0 0,1 3-362 0 0,0-1 1 0 0,0 1 0 0 0,-1 0-1 0 0,0 0 1 0 0,0 0-1 0 0,0 1 1 0 0,0-1 0 0 0,0 1-1 0 0,-7-5 1 0 0,7 5-18 0 0,-1-1 1 0 0,3 3 0 0 0,-1-1 0 0 0,0 1 0 0 0,0-1 0 0 0,1 1 0 0 0,-1 0 0 0 0,0 0 0 0 0,0 0 0 0 0,-1 0 0 0 0,1 0 0 0 0,0 0 0 0 0,0 0 0 0 0,0 1 0 0 0,0-1 0 0 0,-4 1 0 0 0,-30-4-4158 0 0,36 4-3692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0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82 171 6447 0 0,'0'0'142'0'0,"0"0"22"0"0,1-2 13 0 0,10-19 12 0 0,3-8 267 0 0,-13 27 35 0 0,5-21 1554 0 0,-6 20-1825 0 0,0 1-1 0 0,0-1 1 0 0,0 1-1 0 0,-1-1 0 0 0,1 1 1 0 0,-1-4-1 0 0,0 4 293 0 0,-13-15 2491 0 0,-1 1-2395 0 0,14 14-120 0 0,1 2 21 0 0,-1-2-66 0 0,-2-7-294 0 0,2-2-61 0 0,1 9 283 0 0,0 2 117 0 0,0 0 21 0 0,0 0-66 0 0,-2-10-40 0 0,1 9 3439 0 0,-6 8-3830 0 0,2 0-7 0 0,-1 14-6 0 0,2-8 1 0 0,2-10 0 0 0,1 1 0 0 0,0-1 0 0 0,0 1 0 0 0,0 0 0 0 0,1-1 0 0 0,-1 1 0 0 0,1-1 0 0 0,0 6 0 0 0,0-1 0 0 0,0 61 0 0 0,0-65 0 0 0,1 16 0 0 0,7 39 0 0 0,0-6 0 0 0,2 76 0 0 0,-4-11 0 0 0,-1 2 0 0 0,-4-49 0 0 0,-1 65 0 0 0,1-33 0 0 0,3 3 0 0 0,-1-63 0 0 0,-1 26 28 0 0,-11 116 0 0 0,-10-15 1088 0 0,18-153-1360 0 0,0 1 0 0 0,2 0 0 0 0,0 0-1 0 0,4 19 1 0 0,-1-14 271 0 0,-2 0-1 0 0,-1 1 0 0 0,-2 42 0 0 0,-2-35-26 0 0,-6 95 0 0 0,2-61 0 0 0,2 37 0 0 0,-10 75 0 0 0,0-65 0 0 0,7-58 0 0 0,-3 84 0 0 0,9-97 0 0 0,1 6 0 0 0,1-23 0 0 0,3-5 6 0 0,-2 9-84 0 0,-1-26-293 0 0,2-4-117 0 0,6-3-930 0 0,-7 4-3823 0 0,-1 1-1641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7:24:3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54 416 6479 0 0,'0'0'298'0'0,"0"0"-10"0"0,0 0-147 0 0,0 0 82 0 0,0 0 53 0 0,0 0 10 0 0,0 0 2 0 0,0 0 2 0 0,-6-4 133 0 0,3 3 3770 0 0,-5 2-3515 0 0,6-1-12 0 0,2 0-62 0 0,-2 1-27 0 0,-1 2-1299 0 0,2-3 1028 0 0,1 0 0 0 0,-1 1 0 0 0,1-1-1 0 0,-1 1 1 0 0,1-1 0 0 0,-1 0 0 0 0,1 0 0 0 0,-1 1 0 0 0,1-1-1 0 0,-1 0 1 0 0,0 0 0 0 0,1 0 0 0 0,-1 1 0 0 0,1-1 0 0 0,-1 0-1 0 0,0 0 1 0 0,1 0 0 0 0,-1 0 0 0 0,1 0 0 0 0,-1 0 0 0 0,0 0-1 0 0,1-1 1 0 0,-1 1 0 0 0,-5-6 434 0 0,4 2-693 0 0,1 0-1 0 0,-1 0 0 0 0,1 0 0 0 0,0-1 1 0 0,0 1-1 0 0,0 0 0 0 0,1 0 0 0 0,-1-1 0 0 0,1 1 1 0 0,0 0-1 0 0,1-6 0 0 0,1-6 100 0 0,7-26-1 0 0,-4 20-76 0 0,-1 8-15 0 0,0 1 0 0 0,1-1 0 0 0,1 1 0 0 0,0 0 1 0 0,1 1-1 0 0,16-23 0 0 0,-2 3 20 0 0,-12 18-36 0 0,1 0 0 0 0,1 0-1 0 0,0 2 1 0 0,1-1 0 0 0,0 1-1 0 0,1 1 1 0 0,0 0 0 0 0,17-9-1 0 0,-14 11-37 0 0,-10 9 0 0 0,-3 1 0 0 0,10 2 11 0 0,-10-1-6 0 0,0 0 0 0 0,-1 1 1 0 0,1-1-1 0 0,0 1 0 0 0,-1-1 1 0 0,0 1-1 0 0,1 0 0 0 0,-1 0 1 0 0,0 0-1 0 0,-1 0 0 0 0,3 4 1 0 0,-3-5 1 0 0,0 0 0 0 0,0 0 0 0 0,0-1 0 0 0,0 1 0 0 0,-1 0 1 0 0,1 0-1 0 0,0 0 0 0 0,-1 0 0 0 0,0 0 0 0 0,1 0 0 0 0,-1 0 0 0 0,0 2 1 0 0,0 3 5 0 0,4 24 56 0 0,-2 0 0 0 0,-1 0 0 0 0,-1 1 0 0 0,-9 59-1 0 0,-2-47 143 0 0,10-41-107 0 0,1-3 0 0 0,-1 2 4 0 0,-4 6 17 0 0,4-6 10 0 0,1-2 1 0 0,0 0-7 0 0,0 0-29 0 0,0 0-17 0 0,0 0-3 0 0,0-2-13 0 0,-1-5-67 0 0,0 0 1 0 0,0 0 0 0 0,1 0 0 0 0,0 0-1 0 0,0 0 1 0 0,1 0 0 0 0,0 1-1 0 0,0-1 1 0 0,0 0 0 0 0,1 0-1 0 0,0 1 1 0 0,1-1 0 0 0,-1 1 0 0 0,1-1-1 0 0,1 1 1 0 0,-1 0 0 0 0,1 0-1 0 0,8-9 1 0 0,-6 7-1 0 0,73-80-72 0 0,-68 78 62 0 0,1 0-1 0 0,0 0 0 0 0,0 1 0 0 0,1 1 1 0 0,24-12-1 0 0,-11 7 11 0 0,-17 8 0 0 0,0 0 0 0 0,0 1 0 0 0,1 0 0 0 0,17-4 0 0 0,-15 7 0 0 0,1 4 0 0 0,0 5 0 0 0,-2 5 12 0 0,-8-8 8 0 0,-1 0 1 0 0,0 0-1 0 0,-1 0 0 0 0,1 1 0 0 0,-1-1 1 0 0,0 0-1 0 0,-1 0 0 0 0,1 6 0 0 0,-2 46 171 0 0,0-38-120 0 0,0 2-38 0 0,-1 0 0 0 0,-1 0 0 0 0,-1-1 0 0 0,0 0 0 0 0,-2 1 0 0 0,0-2 1 0 0,-1 1-1 0 0,-1-1 0 0 0,-20 33 0 0 0,26-48 9 0 0,-1 3-20 0 0,2-5 31 0 0,0-3-48 0 0,0 0 1 0 0,-1 0-1 0 0,1-1 0 0 0,0 1 1 0 0,0-1-1 0 0,0 1 0 0 0,0 0 1 0 0,0-1-1 0 0,0 0 0 0 0,0 1 1 0 0,-1-3-1 0 0,1 1-5 0 0,1 1 0 0 0,-1 0 0 0 0,0-1 0 0 0,1 1 0 0 0,-1-1 0 0 0,1 0 0 0 0,0 1 0 0 0,0-1 0 0 0,0 1 0 0 0,0-1 0 0 0,0 1 0 0 0,1-1 0 0 0,-1 1 0 0 0,2-5 0 0 0,1-3 0 0 0,1 0 0 0 0,7-12 0 0 0,-2 4 0 0 0,2-4 0 0 0,19-26 0 0 0,4-9 0 0 0,1 1-2 0 0,-15 25-56 0 0,-17 26 57 0 0,0 0 1 0 0,1 0-1 0 0,-1 0 0 0 0,1 0 1 0 0,0 1-1 0 0,0 0 0 0 0,0-1 1 0 0,1 2-1 0 0,-1-1 0 0 0,1 0 1 0 0,0 1-1 0 0,0 0 0 0 0,0 0 1 0 0,1 1-1 0 0,-1-1 0 0 0,0 1 1 0 0,10-2-1 0 0,-2 1 1 0 0,1 5 0 0 0,6 3 0 0 0,-16-2 0 0 0,0 1 0 0 0,1-3 0 0 0,-4-1 0 0 0,1 1 0 0 0,0-1 0 0 0,-1 1 0 0 0,1 0 0 0 0,-1-1 0 0 0,1 1 0 0 0,-1 0 0 0 0,1 0 0 0 0,-1 0 0 0 0,1 0 0 0 0,-1 0 0 0 0,2 2 0 0 0,7 6 0 0 0,6 9 71 0 0,-14-17-1 0 0,-2-1 16 0 0,0 0-16 0 0,1 12 73 0 0,0-7-71 0 0,0 7 4 0 0,-2 2 16 0 0,-1 4-5 0 0,0-13-78 0 0,-7 14 51 0 0,-3 21-48 0 0,3-13-12 0 0,7-22 1 0 0,0-1 4 0 0,1 0 0 0 0,0 0 1 0 0,0 0-1 0 0,0 1 0 0 0,1-1 1 0 0,-1 0-1 0 0,1 0 0 0 0,0 0 0 0 0,0 0 1 0 0,0 1-1 0 0,2 5 0 0 0,-3-2 59 0 0,0-4-62 0 0,1 13 79 0 0,0-13-39 0 0,-2 7-31 0 0,0 1-11 0 0,2-1-23 0 0,0-9-87 0 0,0-2-12 0 0,0 0 9 0 0,0 0-56 0 0,0 0-242 0 0,0 0-108 0 0,0 0-1123 0 0,0-2-4630 0 0,-2-10-1987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0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72 8287 0 0,'0'0'191'0'0,"0"0"26"0"0,0 0 9 0 0,0 0 42 0 0,1-2 158 0 0,8-17 582 0 0,-8 17-496 0 0,-1 2 0 0 0,4-11 1536 0 0,3-16 0 0 0,-7 25-1536 0 0,0 2 0 0 0,2-7 263 0 0,-4 6 4085 0 0,-7 6-3908 0 0,7-4-941 0 0,1-1 0 0 0,0 1 1 0 0,0 0-1 0 0,0 0 0 0 0,0 0 1 0 0,0 0-1 0 0,0 0 0 0 0,0 0 0 0 0,0 0 1 0 0,0 1-1 0 0,0-1 0 0 0,0 0 1 0 0,-1 3-1 0 0,1 0-4 0 0,-9 15-7 0 0,10-13 0 0 0,-1-1 0 0 0,-11 32 0 0 0,9-26 0 0 0,2-1 0 0 0,8-12 0 0 0,3-3 0 0 0,4-3 0 0 0,-13 7 0 0 0,29-12 0 0 0,-19 10 0 0 0,3 2 0 0 0,1 5 0 0 0,-2 3 0 0 0,-4 4 0 0 0,-4-4 0 0 0,13 24 0 0 0,-11-18 0 0 0,-1 1 0 0 0,-5-10 0 0 0,1-1 0 0 0,-1 1 0 0 0,1 0 0 0 0,-1 0-1 0 0,0 0 1 0 0,-1 0 0 0 0,1 0 0 0 0,-1 0 0 0 0,0 7 0 0 0,1 3 73 0 0,-1-10 130 0 0,0 1 0 0 0,0-1 0 0 0,0 1 0 0 0,0-1 0 0 0,-1 1 0 0 0,0-1 0 0 0,-1 7 0 0 0,-2 6 149 0 0,4-15-352 0 0,0 0 0 0 0,-1 1 0 0 0,1-1 0 0 0,0 0 0 0 0,-1 0 0 0 0,1 0 0 0 0,-1 0 0 0 0,0 0 0 0 0,0 0 0 0 0,-1 2 0 0 0,-9 16 0 0 0,5-6 0 0 0,3-8 0 0 0,1 0 0 0 0,-1 0 0 0 0,0 0 0 0 0,0-1 0 0 0,-1 1 0 0 0,0-1 0 0 0,0 0 0 0 0,0 0 0 0 0,0 0 0 0 0,-1-1 0 0 0,0 1 0 0 0,0-1 0 0 0,0 0 0 0 0,-7 4 0 0 0,-1 0 0 0 0,8-6 0 0 0,-12 1 0 0 0,6-2 0 0 0,0-3 0 0 0,9 2 0 0 0,0-1 0 0 0,0 1 0 0 0,0-1 0 0 0,0 1 0 0 0,0-1 0 0 0,0 0 0 0 0,1 0 0 0 0,-1 0 0 0 0,-2-1 0 0 0,-3-7 0 0 0,4 5 209 0 0,1 0 1 0 0,0 0-1 0 0,0 0 1 0 0,0 0-1 0 0,0 0 0 0 0,1-1 1 0 0,-2-7-1 0 0,-8-27 164 0 0,11 39-373 0 0,0 0-1 0 0,0 0 1 0 0,0 0-1 0 0,0-1 1 0 0,0 1-1 0 0,0 0 1 0 0,0 0-1 0 0,0 0 1 0 0,0 0-1 0 0,0 0 1 0 0,0-1-1 0 0,0 1 1 0 0,0 0-1 0 0,0 0 1 0 0,0 0-1 0 0,0 0 1 0 0,0 0-1 0 0,0 0 1 0 0,0-1-1 0 0,0 1 1 0 0,-1 0-1 0 0,1 0 1 0 0,0 0-1 0 0,0 0 1 0 0,0 0-1 0 0,0 0 1 0 0,0 0-1 0 0,0 0 1 0 0,0-1-1 0 0,-1 1 1 0 0,1 0-1 0 0,0 0 1 0 0,0 0-1 0 0,0 0 1 0 0,0 0-1 0 0,0 0 1 0 0,-1 0-1 0 0,1 0 1 0 0,0 0-1 0 0,0 0 1 0 0,0 0-1 0 0,0 0 1 0 0,-1 0-1 0 0,-3 6-69 0 0,-1 7-239 0 0,4-10-166 0 0,-1 12-625 0 0,0 6 944 0 0,1-19-569 0 0,1-2-246 0 0,0 0-906 0 0,0 0-3640 0 0,0 0-1565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0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10135 0 0,'0'0'231'0'0,"0"0"29"0"0,0 0 19 0 0,0 0 105 0 0,0 0 410 0 0,0 0 184 0 0,0 0 40 0 0,0 0 6 0 0,0 0 0 0 0,0 0 0 0 0,0 0 0 0 0,2 0-69 0 0,20-6 373 0 0,-2 0-563 0 0,1 1 0 0 0,1 1 1 0 0,40-2-1 0 0,9 9-766 0 0,-39-1 943 0 0,47-2 0 0 0,-58-1-811 0 0,-12 1-124 0 0,0 0 0 0 0,-1-1-1 0 0,1 0 1 0 0,10-3 0 0 0,-11 1-71 0 0,-6 2-273 0 0,-2 1-138 0 0,0 0-33 0 0,0 0-276 0 0,0 0-1144 0 0,-4-3-1593 0 0,0-2 2523 0 0,4 5 547 0 0,-2-2-2107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0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6447 0 0,'0'-12'640'0'0,"0"2"-465"0"0,0 8 561 0 0,0 2 237 0 0,1-2 41 0 0,1-2-302 0 0,2-3 32 0 0,1-10 3160 0 0,-4 15-3488 0 0,-1 1-317 0 0,0 0 0 0 0,1 0 0 0 0,-1 0 0 0 0,0 0 1 0 0,1 0-1 0 0,-1 0 0 0 0,1 0 0 0 0,0 1 1 0 0,-1-1-1 0 0,1 0 0 0 0,0 0 0 0 0,-1 0 0 0 0,1 1 1 0 0,0-1-1 0 0,0 0 0 0 0,1 0 0 0 0,-1 0 272 0 0,11-16 2674 0 0,-11 15-2602 0 0,-1 2-222 0 0,0 0 166 0 0,2 46 1202 0 0,-2-44-1588 0 0,0-1 0 0 0,-1 1 1 0 0,1-1-1 0 0,0 1 0 0 0,0-1 0 0 0,0 1 0 0 0,1-1 0 0 0,-1 1 0 0 0,0-1 1 0 0,0 1-1 0 0,1-1 0 0 0,-1 1 0 0 0,2 2 0 0 0,0 1-1 0 0,-3 26 0 0 0,0-25 0 0 0,1 1 0 0 0,-1-1 0 0 0,2 9 0 0 0,4 61 0 0 0,-2-13 0 0 0,0-6 357 0 0,-3-33 481 0 0,5 27-1 0 0,-2-30-829 0 0,1 38 0 0 0,-1-22-8 0 0,0 7 0 0 0,-3-27 0 0 0,3 24 0 0 0,-1-24 0 0 0,0 24 0 0 0,-2-36 0 0 0,-1 7 0 0 0,1-1 0 0 0,1 1 0 0 0,2 19 0 0 0,3 16 0 0 0,-5-31 0 0 0,7 30 0 0 0,-4-32 0 0 0,-1 1 0 0 0,0 0 0 0 0,-1 0 0 0 0,0 1 0 0 0,-1 21 0 0 0,-2-20 0 0 0,-1 0 0 0 0,2-1 0 0 0,0 0 0 0 0,4 22 0 0 0,-1-6 0 0 0,-3-26 0 0 0,0 0 0 0 0,0 0 0 0 0,1-1 0 0 0,0 1 0 0 0,0 0 0 0 0,4 9 0 0 0,-2-5 0 0 0,-1-1 0 0 0,0 1 0 0 0,0-1 0 0 0,-1 1 0 0 0,0-1 0 0 0,0 1 0 0 0,-2 14 0 0 0,0-13 0 0 0,1 1 0 0 0,1-1 0 0 0,0 1 0 0 0,5 21 0 0 0,-2-13 0 0 0,5 41 0 0 0,0 68 0 0 0,-8-112 0 0 0,-2 22 0 0 0,0-9 0 0 0,-1-3 0 0 0,1-23 0 0 0,0 0 0 0 0,1 0 0 0 0,-1 0 0 0 0,1 0 0 0 0,0 1 0 0 0,0-1 0 0 0,1 0 0 0 0,1 6 0 0 0,1 7 0 0 0,1 0 0 0 0,0 20 0 0 0,0 2 0 0 0,7 15 0 0 0,-6-31 0 0 0,-1 0 0 0 0,-1 1 0 0 0,0 37 0 0 0,0-33 0 0 0,-2-19 0 0 0,0 0 0 0 0,-1 1 0 0 0,0-1 0 0 0,0 0 0 0 0,-2 11 0 0 0,1 2 0 0 0,1 29 0 0 0,1-32 0 0 0,-1 0 0 0 0,-3 31 0 0 0,1-37 0 0 0,2 1 0 0 0,-1 0 0 0 0,2 0 0 0 0,2 14 0 0 0,-2-3 0 0 0,0 0 0 0 0,-1 1 0 0 0,-2-1 0 0 0,-5 30 0 0 0,0-3 0 0 0,5-42 0 0 0,1-6 0 0 0,0 0 0 0 0,0 0 0 0 0,0 0 0 0 0,1 0 0 0 0,-1 8 0 0 0,1-5 0 0 0,1 1 0 0 0,2 14 0 0 0,0 10 0 0 0,0 4 0 0 0,-1 5 0 0 0,-2-34 0 0 0,1 1 0 0 0,0 0 0 0 0,0 0 0 0 0,0-1 0 0 0,5 13 0 0 0,-3-11 0 0 0,-1 1 0 0 0,2 17 0 0 0,4 22 0 0 0,-6-39 0 0 0,0-1 0 0 0,0 1 0 0 0,-1-1 0 0 0,0 1 0 0 0,-1 0 0 0 0,0-1 0 0 0,-3 19 0 0 0,-1-15 0 0 0,0-2 0 0 0,3 0-64 0 0,0-9-273 0 0,1-2-138 0 0,0 0-33 0 0,0 0 65 0 0,6-11-597 0 0,-4 8 629 0 0,0-2-184 0 0,0 0 1 0 0,0 1 0 0 0,-1-1 0 0 0,2-5 0 0 0,0-6-941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0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78 8287 0 0,'0'0'382'0'0,"0"0"-8"0"0,0-2-240 0 0,1 0-118 0 0,-1-1-29 0 0,-5-11 163 0 0,4 12 570 0 0,1 0 249 0 0,-8-22 998 0 0,7 22-1302 0 0,1 2-121 0 0,0 0-28 0 0,-8-12 936 0 0,5 5 1264 0 0,3 7-2471 0 0,-1-1 1 0 0,1 1-1 0 0,0-1 0 0 0,0 1 1 0 0,0 0-1 0 0,-1-1 0 0 0,1 1 1 0 0,0-1-1 0 0,0 1 0 0 0,-1 0 1 0 0,1-1-1 0 0,0 1 1 0 0,-1 0-1 0 0,1-1 0 0 0,0 1 1 0 0,-1 0-1 0 0,1-1 0 0 0,-1 1 1 0 0,0 0-1 0 0,-7 11 983 0 0,5-7-1283 0 0,-2 7 137 0 0,0 0 0 0 0,0 1 0 0 0,1 0-1 0 0,0 0 1 0 0,1 0 0 0 0,-2 18 0 0 0,0-1-47 0 0,-41 171-35 0 0,37-159 0 0 0,6-28 0 0 0,0-5 0 0 0,-3-16 0 0 0,4 6-269 0 0,1 0-1 0 0,-1-1 1 0 0,1 0-1 0 0,0 1 1 0 0,0-1 0 0 0,0 0-1 0 0,0 0 1 0 0,0 1-1 0 0,1-1 1 0 0,-1 0-1 0 0,1 0 1 0 0,0 0-1 0 0,0 0 1 0 0,0 0 0 0 0,0 0-1 0 0,0 0 1 0 0,1 0-1 0 0,0-3 1 0 0,2-8-861 0 0,0 3-405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1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50 8287 0 0,'0'0'382'0'0,"0"0"-8"0"0,0 0-32 0 0,0 0 750 0 0,1-1 352 0 0,-2 1-380 0 0,2-1-1154 0 0,3-3-1019 0 0,-3 4 1358 0 0,-2 2 1378 0 0,-11 16 8302 0 0,9-14-9816 0 0,-2 3 256 0 0,1-1 1 0 0,-1 1-1 0 0,1 0 1 0 0,-3 8-1 0 0,-3 8-349 0 0,-1 1-24 0 0,6-4 4 0 0,1-1 0 0 0,0 1 0 0 0,1 0 0 0 0,1 22 0 0 0,2-31 0 0 0,1 1 0 0 0,0 0 0 0 0,1-1 0 0 0,0 1 0 0 0,8 20 0 0 0,-1 0 0 0 0,-6-20 0 0 0,1 0 0 0 0,0-1 0 0 0,1 0 0 0 0,0 1 0 0 0,10 14 0 0 0,-6-17 0 0 0,13 3 0 0 0,-10-10 0 0 0,-6-2 0 0 0,1-1 0 0 0,0 0 0 0 0,0-1 0 0 0,-1 1 0 0 0,1-1 0 0 0,-1-1 0 0 0,1 1 0 0 0,-1-1 0 0 0,0 0 0 0 0,0 0 0 0 0,0-1 0 0 0,5-4 0 0 0,4-4 0 0 0,-1 1 0 0 0,-1-2 0 0 0,17-19 0 0 0,-28 29 7 0 0,8-8 306 0 0,0 0-1 0 0,-1-2 1 0 0,0 1 0 0 0,-1-1-1 0 0,7-14 1 0 0,-13 21-294 0 0,-1 1 0 0 0,1-1 0 0 0,-1 0 0 0 0,-1 1 0 0 0,1-1 0 0 0,-1 0 0 0 0,-1-11 1 0 0,-7-41-7 0 0,5 46-14 0 0,1 1 1 0 0,-1 0 0 0 0,0 0 0 0 0,-1 0 0 0 0,-1 1 0 0 0,-9-19 0 0 0,1 8 0 0 0,-25-29 0 0 0,36 47-132 0 0,-1 0 0 0 0,1 0 0 0 0,-1 1 0 0 0,0-1 0 0 0,0 1 0 0 0,0-1 0 0 0,0 1 0 0 0,0 0 0 0 0,-1 0 0 0 0,1 1 0 0 0,-1-1 0 0 0,1 1 0 0 0,-1 0 0 0 0,1-1 0 0 0,-1 2 0 0 0,0-1 0 0 0,0 0 0 0 0,1 1 0 0 0,-1 0 0 0 0,0-1 0 0 0,0 2 0 0 0,-7 0 0 0 0,2 0-612 0 0,0 2-1 0 0,1-1 1 0 0,-1 1-1 0 0,0 1 1 0 0,1-1 0 0 0,0 2-1 0 0,-1-1 1 0 0,-9 8-1 0 0,-2 2-6967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1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125 102 6447 0 0,'0'0'142'0'0,"0"0"22"0"0,0 0 13 0 0,0 0 55 0 0,0 0 181 0 0,0 0 78 0 0,0 0 18 0 0,0 0 3 0 0,0 0 0 0 0,0 0 0 0 0,0 0 0 0 0,0 0 0 0 0,0 0 0 0 0,0 0 0 0 0,0 0 0 0 0,0 0 0 0 0,0 0 0 0 0,0 0 0 0 0,0 0 0 0 0,0 0 0 0 0,0 0 0 0 0,-1-2 0 0 0,1 0-334 0 0,-1 0 0 0 0,1 0-1 0 0,-1 1 1 0 0,1-1 0 0 0,0 0 0 0 0,0 0-1 0 0,0 0 1 0 0,0 0 0 0 0,0 0-1 0 0,0-2 1 0 0,12-29 1276 0 0,-7 22-1695 0 0,-4 6 241 0 0,8-14 72 0 0,-6 13-238 0 0,-3 4 807 0 0,-6 5 2908 0 0,-10 18-3549 0 0,8-12 0 0 0,-13 23 0 0 0,3-4 0 0 0,6-10 0 0 0,1 1 0 0 0,1 0 0 0 0,0 1 0 0 0,2 0 0 0 0,0 1 0 0 0,-7 29 0 0 0,13-44 0 0 0,-1 20 0 0 0,0 31 0 0 0,2-45 0 0 0,2-2 0 0 0,5 10 0 0 0,1 21 0 0 0,-3-28 0 0 0,3-1 0 0 0,3-2 0 0 0,2-4 0 0 0,1-6 0 0 0,-7-2 0 0 0,-1 0 0 0 0,1-1 0 0 0,-1 1 0 0 0,0-1 0 0 0,0 0 0 0 0,0-1 0 0 0,9-6 0 0 0,-4 1 0 0 0,0 0 0 0 0,12-15 0 0 0,-14 11 0 0 0,0 1 0 0 0,0-1 0 0 0,-1-1 0 0 0,-1 0 0 0 0,-1 0 0 0 0,0 0 0 0 0,6-24 0 0 0,-10 31 0 0 0,0 0 0 0 0,-1 0 0 0 0,1 0 0 0 0,-1-1 0 0 0,-1 1 0 0 0,1 0 0 0 0,-1 0 0 0 0,0 0 0 0 0,-3-10 0 0 0,-2-10 0 0 0,5 23 0 0 0,1 1 0 0 0,-1-1 0 0 0,0 1 0 0 0,0 0 0 0 0,0-1 0 0 0,0 1 0 0 0,-1 0 0 0 0,0-1 0 0 0,1 1 0 0 0,-1 0 0 0 0,-3-3 0 0 0,4 4 1 0 0,0 1-1 0 0,1-1 1 0 0,-1 1-1 0 0,0-1 1 0 0,0 1-1 0 0,0 0 1 0 0,-1-1-1 0 0,1 1 1 0 0,0 0-1 0 0,-3-2 1 0 0,3 2-8 0 0,-1 0 0 0 0,1 0 0 0 0,0 0 0 0 0,-1-1 0 0 0,1 1 0 0 0,0 0 0 0 0,0-1 0 0 0,0 1 0 0 0,-2-3 0 0 0,2 2-435 0 0,-2-2 755 0 0,2 2-7654 0 0,1 2 459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1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5 110 13823 0 0,'0'0'315'0'0,"0"0"45"0"0,0 0 21 0 0,0 0-49 0 0,0 0-81 0 0,0-2 481 0 0,-4-16 1251 0 0,4 17-1850 0 0,0-1 0 0 0,0 1 0 0 0,0 0 0 0 0,0 0 0 0 0,0-1 0 0 0,0 1 0 0 0,0 0 1 0 0,1 0-1 0 0,-1 0 0 0 0,0-1 0 0 0,1 1 0 0 0,-1 0 0 0 0,2-2 0 0 0,0-1 166 0 0,-1-8 521 0 0,-1 8-485 0 0,0 0 0 0 0,1 1-1 0 0,-1-1 1 0 0,1 0 0 0 0,0 0-1 0 0,2-6 1 0 0,3 2-318 0 0,0 1-150 0 0,-5 5-563 0 0,-1 2-257 0 0,10-4-5875 0 0,-9 3 390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1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13823 0 0,'0'0'630'0'0,"0"0"-13"0"0,-1 2-393 0 0,-7 10 138 0 0,5-10-250 0 0,-4 3 1283 0 0,-10 8 1253 0 0,14-12-2435 0 0,0 1-1 0 0,0 0 1 0 0,0 0 0 0 0,1 1-1 0 0,-1-1 1 0 0,-3 4-1 0 0,4-2-129 0 0,-12 13 6 0 0,-4 3-89 0 0,12-14 3 0 0,-19 29 62 0 0,24-34-61 0 0,-4 7 787 0 0,12-12 378 0 0,18-11-1153 0 0,-13 8 3 0 0,-9 4 233 0 0,0 1-1 0 0,1 0 1 0 0,-1 0 0 0 0,1 0-1 0 0,-1 1 1 0 0,1-1 0 0 0,8-1-1 0 0,-2 3-235 0 0,3 3-16 0 0,-10-1 54 0 0,1 0 0 0 0,-1 0 0 0 0,0 0 0 0 0,0 0 0 0 0,0 0-1 0 0,0 0 1 0 0,0 1 0 0 0,0 0 0 0 0,0-1 0 0 0,-1 1 0 0 0,1 0 0 0 0,-1 0 0 0 0,0 1 0 0 0,0-1 0 0 0,0 0-1 0 0,-1 1 1 0 0,1-1 0 0 0,1 7 0 0 0,0 2 151 0 0,0 0 0 0 0,-1 1-1 0 0,0 0 1 0 0,0 15 0 0 0,-2-21-205 0 0,-1 0 0 0 0,0 0 0 0 0,0 0 0 0 0,-1 0 0 0 0,0 0 0 0 0,0 0 0 0 0,0 0 0 0 0,-1-1 0 0 0,0 1 0 0 0,-5 6 0 0 0,-7 19 0 0 0,10-21 0 0 0,-1-2 0 0 0,5-8 0 0 0,1-1 0 0 0,0 0 0 0 0,0 0 0 0 0,-1 1 0 0 0,1-1 0 0 0,0 0 0 0 0,-1 0 0 0 0,1 0 0 0 0,0 1 0 0 0,-1-1 0 0 0,1 0 0 0 0,0 0 0 0 0,-1 0 0 0 0,1 0 0 0 0,0 0 0 0 0,-1 0 0 0 0,1 0 0 0 0,-1 0 0 0 0,1 0 0 0 0,0 0 0 0 0,-1 0 0 0 0,0 0 0 0 0,1 0 0 0 0,0 0 0 0 0,-1-1 0 0 0,1 1 0 0 0,-1-1 0 0 0,1 1 0 0 0,0 0 0 0 0,0-1 0 0 0,-1 1 0 0 0,1-1 0 0 0,0 1 0 0 0,0-1 0 0 0,-1 1 0 0 0,1-1 0 0 0,0 1 0 0 0,0-1 0 0 0,0 0 0 0 0,-1-10 0 0 0,3-1 0 0 0,6 3 0 0 0,-7 9-4 0 0,0-1-1 0 0,-1 1 0 0 0,1 0 1 0 0,0-1-1 0 0,0 1 1 0 0,-1 0-1 0 0,1 0 1 0 0,0 0-1 0 0,0 0 0 0 0,0 0 1 0 0,-1 0-1 0 0,1 0 1 0 0,1 0-1 0 0,0 0-114 0 0,1 1-1 0 0,-1 0 1 0 0,0 0-1 0 0,0 0 1 0 0,1 0-1 0 0,-1 1 1 0 0,0-1-1 0 0,0 0 1 0 0,0 1-1 0 0,-1 0 1 0 0,1-1-1 0 0,0 1 1 0 0,0 0-1 0 0,-1 0 1 0 0,2 2-1 0 0,1 1 222 0 0,-1-1 0 0 0,-1 1 0 0 0,1 0 0 0 0,0 0 0 0 0,-1 0 0 0 0,0 0 0 0 0,0 0 0 0 0,-1 1 0 0 0,0-1 0 0 0,0 0 0 0 0,1 9 0 0 0,1 6 417 0 0,-2-12-693 0 0,0 0 0 0 0,0 0 0 0 0,-1-1 0 0 0,0 1 1 0 0,0 0-1 0 0,-1 0 0 0 0,0 0 0 0 0,-1 0 0 0 0,1-1 0 0 0,-5 10 0 0 0,1-2 482 0 0,-1-1-1 0 0,-1 0 1 0 0,0-1 0 0 0,-13 18-1 0 0,17-27-275 0 0,-1 1 0 0 0,0-1 0 0 0,0 0 0 0 0,0 0 0 0 0,0 0 0 0 0,-1-1 0 0 0,0 1 0 0 0,0-1 0 0 0,0 0 0 0 0,0-1 0 0 0,0 1 0 0 0,0-1 0 0 0,-1 0 0 0 0,1 0 0 0 0,-1-1 0 0 0,1 0 0 0 0,-1 0 0 0 0,-11 1 0 0 0,14-2-32 0 0,-1 0 0 0 0,1 0 0 0 0,-1 0 0 0 0,1 0 0 0 0,-1-1 0 0 0,1 1 0 0 0,0-1 0 0 0,-7-2 0 0 0,3 0 0 0 0,-19-6 0 0 0,19 5 0 0 0,2-1-133 0 0,4 4-563 0 0,1 1-258 0 0,0 0-1011 0 0,2-2-4023 0 0,6-6-1724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1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147 147 4607 0 0,'0'0'102'0'0,"0"0"20"0"0,0 0 6 0 0,-2 2-21 0 0,-4 5-14 0 0,4-5 278 0 0,2-2 117 0 0,0 0 21 0 0,0 0 71 0 0,0 0 286 0 0,9-18 3308 0 0,-8 16-3972 0 0,0 0 0 0 0,0 0 0 0 0,-1 0 0 0 0,1 0 0 0 0,0 0 0 0 0,-1 0 0 0 0,1-1 0 0 0,-1 1 0 0 0,0 0 0 0 0,0-1 0 0 0,0 1 0 0 0,0 0 0 0 0,0 0 0 0 0,0-1 0 0 0,-1-2-1 0 0,0-14 1624 0 0,1 16-1743 0 0,0-1 0 0 0,0 1 0 0 0,0 0 0 0 0,0-1 0 0 0,-2-5 1 0 0,2 9 2 0 0,0-1 1 0 0,0 0 0 0 0,0 0 0 0 0,0 0 0 0 0,0 1 0 0 0,0-1 0 0 0,0 0 0 0 0,0 0-1 0 0,0 0 1 0 0,0 1 0 0 0,0-1 0 0 0,1 0 0 0 0,-1 0 0 0 0,0 1 0 0 0,0-1 0 0 0,1 0-1 0 0,-1 0 1 0 0,1 0 0 0 0,2-5 585 0 0,-1 1 0 0 0,0-1 1 0 0,-1 0-1 0 0,0 1 0 0 0,2-9 0 0 0,-5 15-522 0 0,0 0-148 0 0,-1 0 0 0 0,1 0 0 0 0,0 0 0 0 0,0 0-1 0 0,0 0 1 0 0,0 1 0 0 0,1-1 0 0 0,-1 1 0 0 0,0-1 0 0 0,1 1 0 0 0,-1 0 0 0 0,1 0-1 0 0,-1-1 1 0 0,1 1 0 0 0,0 0 0 0 0,-2 3 0 0 0,0 2 0 0 0,-10 17-1 0 0,9-15 0 0 0,-1 0 0 0 0,1-1 0 0 0,-10 13 0 0 0,6-9 0 0 0,1 1 0 0 0,0 1 0 0 0,-10 26 0 0 0,-10 47 0 0 0,11 3 0 0 0,11-70 0 0 0,7-14 0 0 0,-1-2 0 0 0,7 38 0 0 0,-7-38 0 0 0,-1-3 0 0 0,0 0 0 0 0,0 0 0 0 0,0 0 0 0 0,0 0 0 0 0,0-1 0 0 0,0 1 0 0 0,0 0 0 0 0,0 0 0 0 0,1 0 0 0 0,-1 0 0 0 0,0-1 0 0 0,1 1 0 0 0,-1 0 0 0 0,0 0 0 0 0,1 0 0 0 0,-1-1 0 0 0,1 2 0 0 0,1-1 0 0 0,-1 0 0 0 0,1 1 0 0 0,-1-1 0 0 0,0 0 0 0 0,0 1 0 0 0,1-1 0 0 0,-1 1 0 0 0,0 0 0 0 0,0-1 0 0 0,0 3 0 0 0,6 9 0 0 0,2-2 0 0 0,0-2 0 0 0,3-3 0 0 0,1-3 0 0 0,-9-3 0 0 0,1-1 0 0 0,-1 0 0 0 0,0 0 0 0 0,0 0 0 0 0,1 0 0 0 0,-1 0 0 0 0,0-1 0 0 0,0 0 0 0 0,0 0 0 0 0,0 0 0 0 0,-1-1 0 0 0,1 1 0 0 0,-1-1 0 0 0,1 0 0 0 0,-1 0 0 0 0,4-3 0 0 0,5-8 0 0 0,-1 0 0 0 0,15-23 0 0 0,-21 30 0 0 0,-1 0 79 0 0,1-1 0 0 0,-1 0-1 0 0,0 0 1 0 0,-1 0 0 0 0,0-1 0 0 0,0 1 0 0 0,-1-1-1 0 0,0 0 1 0 0,-1 1 0 0 0,0-1 0 0 0,0 0-1 0 0,-1-12 1 0 0,-2-2 177 0 0,0-1 0 0 0,-2 1 0 0 0,-10-33 0 0 0,11 34-256 0 0,3 17 0 0 0,-1 1 0 0 0,1-1 0 0 0,-1 0 0 0 0,-1 0 0 0 0,1 0 0 0 0,-1 0 0 0 0,1 1 0 0 0,-5-8 0 0 0,1 3 0 0 0,1 3-755 0 0,3 4-3172 0 0,1 2-1405 0 0,0 0-278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5T08:31:1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15663 0 0,'0'0'356'0'0,"0"0"50"0"0,0-3 20 0 0,4-41 245 0 0,1 21 2985 0 0,-3-11 669 0 0,-2 32-4662 0 0,0 2-138 0 0,0 0-33 0 0,0 0-208 0 0,0 0-857 0 0,0 0-379 0 0,0 0-80 0 0,0 0-15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25E-6A58-4765-BFEE-3254EDEC5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4EABA-162C-43F4-B47A-7AE7DCC1B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89ADC-512F-4ECB-B066-EC344D41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16DD-AA62-420E-9AB1-2940F0DC88D7}" type="datetimeFigureOut">
              <a:rPr lang="nb-NO" smtClean="0"/>
              <a:t>25.01.2021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86CEC-2DB4-49E3-88A9-E3395CEE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DCA7B-0B5E-4E19-AD61-2820588D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F3A7-C4A4-4C85-B966-F03BE88DCC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38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926A-E32A-4D37-A80C-C2E0E700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D920D-FE6A-48C4-9CCE-ADB3A9D3D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F11B-26B4-4770-BDA3-E3CA82BD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16DD-AA62-420E-9AB1-2940F0DC88D7}" type="datetimeFigureOut">
              <a:rPr lang="nb-NO" smtClean="0"/>
              <a:t>25.01.2021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EB5CB-F357-4868-9866-71588CC2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01C99-A40E-4463-8FCD-A5FE020E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F3A7-C4A4-4C85-B966-F03BE88DCC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029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7CC469-3F7D-43F2-BBE5-930648974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26304-979F-4A72-A134-D2FC11FBE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81CA3-628C-4158-B74A-0ACFE01A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16DD-AA62-420E-9AB1-2940F0DC88D7}" type="datetimeFigureOut">
              <a:rPr lang="nb-NO" smtClean="0"/>
              <a:t>25.01.2021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8C47D-6452-4291-A3B2-9F303DEFA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6A4FE-F2B2-44A4-8B05-18B08DA5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F3A7-C4A4-4C85-B966-F03BE88DCC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819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08FF-3135-4A29-87F9-91D5907D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41F6B-0736-46C7-99CF-1AE4B830E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65706-EDDC-4F75-AD61-8DC029E8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16DD-AA62-420E-9AB1-2940F0DC88D7}" type="datetimeFigureOut">
              <a:rPr lang="nb-NO" smtClean="0"/>
              <a:t>25.01.2021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F7485-F9C5-4E64-A366-B8A24491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EE9F1-2955-4334-A48E-7BA222C1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F3A7-C4A4-4C85-B966-F03BE88DCC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3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DB05-0134-43C6-866B-06F1BC1E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E2A22-908A-4075-9C3B-4E015A767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22EE5-736B-4AC2-8C38-3F3E1855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16DD-AA62-420E-9AB1-2940F0DC88D7}" type="datetimeFigureOut">
              <a:rPr lang="nb-NO" smtClean="0"/>
              <a:t>25.01.2021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90089-8DB9-4336-9AD4-AB0851A6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050CC-B7F4-4969-AF8B-E5B68FF5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F3A7-C4A4-4C85-B966-F03BE88DCC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19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6CC9-2902-49D9-9783-5405669C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7E1FA-0FCF-4588-83C2-A72FF6EB0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C7F8A-6381-46B2-986C-10674D24C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E7781-2F7A-434B-8328-9B676ECC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16DD-AA62-420E-9AB1-2940F0DC88D7}" type="datetimeFigureOut">
              <a:rPr lang="nb-NO" smtClean="0"/>
              <a:t>25.01.2021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2FCB1-8A76-47AC-9322-759F0F41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E6633-699F-4733-94D5-EBC5C26D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F3A7-C4A4-4C85-B966-F03BE88DCC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95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8BC4-3679-4C31-8D76-58D3711F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88449-F8BF-4333-B10E-AEB591986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C7095-EADA-4A41-A8AA-9EBE138D7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5E0C9-3153-48A1-B13C-DA610E6E5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BEF07-98FB-4394-9AA4-C8405642E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72134-5BC7-4EB0-851C-0658334A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16DD-AA62-420E-9AB1-2940F0DC88D7}" type="datetimeFigureOut">
              <a:rPr lang="nb-NO" smtClean="0"/>
              <a:t>25.01.2021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73ED20-A378-439C-A29A-232C4FB0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547D17-185F-41BF-AB33-86C5C95C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F3A7-C4A4-4C85-B966-F03BE88DCC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3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9D7D-AC0B-48F1-AEFC-BE5F2326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19FE83-9DAB-448B-A653-E41BF0BC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16DD-AA62-420E-9AB1-2940F0DC88D7}" type="datetimeFigureOut">
              <a:rPr lang="nb-NO" smtClean="0"/>
              <a:t>25.01.2021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21196-147B-4B7A-955F-84508696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ADF35-A96F-4A5D-B0FB-B103E53E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F3A7-C4A4-4C85-B966-F03BE88DCC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932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82DCA0-DDE8-4364-BEC6-BDA8AA23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16DD-AA62-420E-9AB1-2940F0DC88D7}" type="datetimeFigureOut">
              <a:rPr lang="nb-NO" smtClean="0"/>
              <a:t>25.01.2021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619DB-E86D-46A5-BBFA-00FDC3E8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AD20D-591D-41BF-A8F0-23146A85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F3A7-C4A4-4C85-B966-F03BE88DCC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935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67A4-E3D9-4D48-9409-EFBA3F6D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5C068-932A-4457-9D7F-EA7AFD19C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B9B7C-CAEA-4312-9BF3-A7D62D914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0418D-76DD-4A34-8F9D-B3F45C08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16DD-AA62-420E-9AB1-2940F0DC88D7}" type="datetimeFigureOut">
              <a:rPr lang="nb-NO" smtClean="0"/>
              <a:t>25.01.2021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9C5A0-1EA3-45F9-911D-2ED23F96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3B07D-AD21-4570-A088-5E30A281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F3A7-C4A4-4C85-B966-F03BE88DCC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44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0BE4-FC80-423F-BFF4-7C6B5CD5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B660C7-9280-4776-9B2F-FA75785B4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D364E-6BA4-4BF0-B63E-C4667D31F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1C48E-E586-4C1D-9CCB-EABF44D5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16DD-AA62-420E-9AB1-2940F0DC88D7}" type="datetimeFigureOut">
              <a:rPr lang="nb-NO" smtClean="0"/>
              <a:t>25.01.2021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3FADA-4251-4641-A7F6-21A0A995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D4AA4-63CE-4330-AE54-6D83C144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F3A7-C4A4-4C85-B966-F03BE88DCC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91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1E790D-9253-4B0D-98D9-84138A65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57CE4-10DE-4B1D-9729-F66025DF4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3A002-8697-40BB-948E-53D25805C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616DD-AA62-420E-9AB1-2940F0DC88D7}" type="datetimeFigureOut">
              <a:rPr lang="nb-NO" smtClean="0"/>
              <a:t>25.01.2021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1BDF0-728B-4DB9-BA40-033901723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61B2F-9FC3-4964-A1DB-247D6C93A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F3A7-C4A4-4C85-B966-F03BE88DCC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57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34.xml"/><Relationship Id="rId671" Type="http://schemas.openxmlformats.org/officeDocument/2006/relationships/customXml" Target="../ink/ink1511.xml"/><Relationship Id="rId769" Type="http://schemas.openxmlformats.org/officeDocument/2006/relationships/image" Target="../media/image1523.png"/><Relationship Id="rId21" Type="http://schemas.openxmlformats.org/officeDocument/2006/relationships/customXml" Target="../ink/ink1186.xml"/><Relationship Id="rId324" Type="http://schemas.openxmlformats.org/officeDocument/2006/relationships/image" Target="../media/image1307.png"/><Relationship Id="rId531" Type="http://schemas.openxmlformats.org/officeDocument/2006/relationships/customXml" Target="../ink/ink1441.xml"/><Relationship Id="rId629" Type="http://schemas.openxmlformats.org/officeDocument/2006/relationships/customXml" Target="../ink/ink1490.xml"/><Relationship Id="rId170" Type="http://schemas.openxmlformats.org/officeDocument/2006/relationships/image" Target="../media/image1230.png"/><Relationship Id="rId268" Type="http://schemas.openxmlformats.org/officeDocument/2006/relationships/image" Target="../media/image1279.png"/><Relationship Id="rId475" Type="http://schemas.openxmlformats.org/officeDocument/2006/relationships/customXml" Target="../ink/ink1413.xml"/><Relationship Id="rId640" Type="http://schemas.openxmlformats.org/officeDocument/2006/relationships/image" Target="../media/image1463.png"/><Relationship Id="rId682" Type="http://schemas.openxmlformats.org/officeDocument/2006/relationships/image" Target="../media/image1484.png"/><Relationship Id="rId738" Type="http://schemas.openxmlformats.org/officeDocument/2006/relationships/customXml" Target="../ink/ink1547.xml"/><Relationship Id="rId32" Type="http://schemas.openxmlformats.org/officeDocument/2006/relationships/image" Target="../media/image1161.png"/><Relationship Id="rId74" Type="http://schemas.openxmlformats.org/officeDocument/2006/relationships/image" Target="../media/image1182.png"/><Relationship Id="rId128" Type="http://schemas.openxmlformats.org/officeDocument/2006/relationships/image" Target="../media/image1209.png"/><Relationship Id="rId335" Type="http://schemas.openxmlformats.org/officeDocument/2006/relationships/customXml" Target="../ink/ink1343.xml"/><Relationship Id="rId377" Type="http://schemas.openxmlformats.org/officeDocument/2006/relationships/customXml" Target="../ink/ink1364.xml"/><Relationship Id="rId500" Type="http://schemas.openxmlformats.org/officeDocument/2006/relationships/image" Target="../media/image1394.png"/><Relationship Id="rId542" Type="http://schemas.openxmlformats.org/officeDocument/2006/relationships/image" Target="../media/image1415.png"/><Relationship Id="rId584" Type="http://schemas.openxmlformats.org/officeDocument/2006/relationships/image" Target="../media/image1436.png"/><Relationship Id="rId5" Type="http://schemas.openxmlformats.org/officeDocument/2006/relationships/customXml" Target="../ink/ink1178.xml"/><Relationship Id="rId181" Type="http://schemas.openxmlformats.org/officeDocument/2006/relationships/customXml" Target="../ink/ink1266.xml"/><Relationship Id="rId237" Type="http://schemas.openxmlformats.org/officeDocument/2006/relationships/customXml" Target="../ink/ink1294.xml"/><Relationship Id="rId402" Type="http://schemas.openxmlformats.org/officeDocument/2006/relationships/image" Target="../media/image1345.png"/><Relationship Id="rId279" Type="http://schemas.openxmlformats.org/officeDocument/2006/relationships/customXml" Target="../ink/ink1315.xml"/><Relationship Id="rId444" Type="http://schemas.openxmlformats.org/officeDocument/2006/relationships/image" Target="../media/image1366.png"/><Relationship Id="rId486" Type="http://schemas.openxmlformats.org/officeDocument/2006/relationships/image" Target="../media/image1387.png"/><Relationship Id="rId651" Type="http://schemas.openxmlformats.org/officeDocument/2006/relationships/customXml" Target="../ink/ink1501.xml"/><Relationship Id="rId693" Type="http://schemas.openxmlformats.org/officeDocument/2006/relationships/image" Target="../media/image1489.png"/><Relationship Id="rId707" Type="http://schemas.openxmlformats.org/officeDocument/2006/relationships/image" Target="../media/image1496.png"/><Relationship Id="rId749" Type="http://schemas.openxmlformats.org/officeDocument/2006/relationships/image" Target="../media/image1513.png"/><Relationship Id="rId43" Type="http://schemas.openxmlformats.org/officeDocument/2006/relationships/customXml" Target="../ink/ink1197.xml"/><Relationship Id="rId139" Type="http://schemas.openxmlformats.org/officeDocument/2006/relationships/customXml" Target="../ink/ink1245.xml"/><Relationship Id="rId290" Type="http://schemas.openxmlformats.org/officeDocument/2006/relationships/image" Target="../media/image1290.png"/><Relationship Id="rId304" Type="http://schemas.openxmlformats.org/officeDocument/2006/relationships/image" Target="../media/image1297.png"/><Relationship Id="rId346" Type="http://schemas.openxmlformats.org/officeDocument/2006/relationships/image" Target="../media/image1318.png"/><Relationship Id="rId388" Type="http://schemas.openxmlformats.org/officeDocument/2006/relationships/image" Target="../media/image1339.png"/><Relationship Id="rId511" Type="http://schemas.openxmlformats.org/officeDocument/2006/relationships/customXml" Target="../ink/ink1431.xml"/><Relationship Id="rId553" Type="http://schemas.openxmlformats.org/officeDocument/2006/relationships/customXml" Target="../ink/ink1452.xml"/><Relationship Id="rId609" Type="http://schemas.openxmlformats.org/officeDocument/2006/relationships/customXml" Target="../ink/ink1480.xml"/><Relationship Id="rId760" Type="http://schemas.openxmlformats.org/officeDocument/2006/relationships/customXml" Target="../ink/ink1558.xml"/><Relationship Id="rId85" Type="http://schemas.openxmlformats.org/officeDocument/2006/relationships/customXml" Target="../ink/ink1218.xml"/><Relationship Id="rId150" Type="http://schemas.openxmlformats.org/officeDocument/2006/relationships/image" Target="../media/image1220.png"/><Relationship Id="rId192" Type="http://schemas.openxmlformats.org/officeDocument/2006/relationships/image" Target="../media/image1241.png"/><Relationship Id="rId206" Type="http://schemas.openxmlformats.org/officeDocument/2006/relationships/image" Target="../media/image1248.png"/><Relationship Id="rId413" Type="http://schemas.openxmlformats.org/officeDocument/2006/relationships/customXml" Target="../ink/ink1382.xml"/><Relationship Id="rId595" Type="http://schemas.openxmlformats.org/officeDocument/2006/relationships/customXml" Target="../ink/ink1473.xml"/><Relationship Id="rId248" Type="http://schemas.openxmlformats.org/officeDocument/2006/relationships/image" Target="../media/image1269.png"/><Relationship Id="rId455" Type="http://schemas.openxmlformats.org/officeDocument/2006/relationships/customXml" Target="../ink/ink1403.xml"/><Relationship Id="rId497" Type="http://schemas.openxmlformats.org/officeDocument/2006/relationships/customXml" Target="../ink/ink1424.xml"/><Relationship Id="rId620" Type="http://schemas.openxmlformats.org/officeDocument/2006/relationships/image" Target="../media/image1453.png"/><Relationship Id="rId662" Type="http://schemas.openxmlformats.org/officeDocument/2006/relationships/image" Target="../media/image1474.png"/><Relationship Id="rId718" Type="http://schemas.openxmlformats.org/officeDocument/2006/relationships/customXml" Target="../ink/ink1535.xml"/><Relationship Id="rId12" Type="http://schemas.openxmlformats.org/officeDocument/2006/relationships/image" Target="../media/image1151.png"/><Relationship Id="rId108" Type="http://schemas.openxmlformats.org/officeDocument/2006/relationships/image" Target="../media/image1199.png"/><Relationship Id="rId315" Type="http://schemas.openxmlformats.org/officeDocument/2006/relationships/customXml" Target="../ink/ink1333.xml"/><Relationship Id="rId357" Type="http://schemas.openxmlformats.org/officeDocument/2006/relationships/customXml" Target="../ink/ink1354.xml"/><Relationship Id="rId522" Type="http://schemas.openxmlformats.org/officeDocument/2006/relationships/image" Target="../media/image1405.png"/><Relationship Id="rId54" Type="http://schemas.openxmlformats.org/officeDocument/2006/relationships/image" Target="../media/image1172.png"/><Relationship Id="rId96" Type="http://schemas.openxmlformats.org/officeDocument/2006/relationships/image" Target="../media/image1193.png"/><Relationship Id="rId161" Type="http://schemas.openxmlformats.org/officeDocument/2006/relationships/customXml" Target="../ink/ink1256.xml"/><Relationship Id="rId217" Type="http://schemas.openxmlformats.org/officeDocument/2006/relationships/customXml" Target="../ink/ink1284.xml"/><Relationship Id="rId399" Type="http://schemas.openxmlformats.org/officeDocument/2006/relationships/customXml" Target="../ink/ink1375.xml"/><Relationship Id="rId564" Type="http://schemas.openxmlformats.org/officeDocument/2006/relationships/image" Target="../media/image1426.png"/><Relationship Id="rId771" Type="http://schemas.openxmlformats.org/officeDocument/2006/relationships/customXml" Target="../ink/ink1564.xml"/><Relationship Id="rId259" Type="http://schemas.openxmlformats.org/officeDocument/2006/relationships/customXml" Target="../ink/ink1305.xml"/><Relationship Id="rId424" Type="http://schemas.openxmlformats.org/officeDocument/2006/relationships/image" Target="../media/image1356.png"/><Relationship Id="rId466" Type="http://schemas.openxmlformats.org/officeDocument/2006/relationships/image" Target="../media/image1377.png"/><Relationship Id="rId631" Type="http://schemas.openxmlformats.org/officeDocument/2006/relationships/customXml" Target="../ink/ink1491.xml"/><Relationship Id="rId673" Type="http://schemas.openxmlformats.org/officeDocument/2006/relationships/customXml" Target="../ink/ink1512.xml"/><Relationship Id="rId729" Type="http://schemas.openxmlformats.org/officeDocument/2006/relationships/customXml" Target="../ink/ink1542.xml"/><Relationship Id="rId23" Type="http://schemas.openxmlformats.org/officeDocument/2006/relationships/customXml" Target="../ink/ink1187.xml"/><Relationship Id="rId119" Type="http://schemas.openxmlformats.org/officeDocument/2006/relationships/customXml" Target="../ink/ink1235.xml"/><Relationship Id="rId270" Type="http://schemas.openxmlformats.org/officeDocument/2006/relationships/image" Target="../media/image1280.png"/><Relationship Id="rId326" Type="http://schemas.openxmlformats.org/officeDocument/2006/relationships/image" Target="../media/image1308.png"/><Relationship Id="rId533" Type="http://schemas.openxmlformats.org/officeDocument/2006/relationships/customXml" Target="../ink/ink1442.xml"/><Relationship Id="rId65" Type="http://schemas.openxmlformats.org/officeDocument/2006/relationships/customXml" Target="../ink/ink1208.xml"/><Relationship Id="rId130" Type="http://schemas.openxmlformats.org/officeDocument/2006/relationships/image" Target="../media/image1210.png"/><Relationship Id="rId368" Type="http://schemas.openxmlformats.org/officeDocument/2006/relationships/image" Target="../media/image1329.png"/><Relationship Id="rId575" Type="http://schemas.openxmlformats.org/officeDocument/2006/relationships/customXml" Target="../ink/ink1463.xml"/><Relationship Id="rId740" Type="http://schemas.openxmlformats.org/officeDocument/2006/relationships/customXml" Target="../ink/ink1548.xml"/><Relationship Id="rId782" Type="http://schemas.openxmlformats.org/officeDocument/2006/relationships/customXml" Target="../ink/ink1570.xml"/><Relationship Id="rId172" Type="http://schemas.openxmlformats.org/officeDocument/2006/relationships/image" Target="../media/image1231.png"/><Relationship Id="rId228" Type="http://schemas.openxmlformats.org/officeDocument/2006/relationships/image" Target="../media/image1259.png"/><Relationship Id="rId435" Type="http://schemas.openxmlformats.org/officeDocument/2006/relationships/customXml" Target="../ink/ink1393.xml"/><Relationship Id="rId477" Type="http://schemas.openxmlformats.org/officeDocument/2006/relationships/customXml" Target="../ink/ink1414.xml"/><Relationship Id="rId600" Type="http://schemas.openxmlformats.org/officeDocument/2006/relationships/image" Target="../media/image1444.png"/><Relationship Id="rId642" Type="http://schemas.openxmlformats.org/officeDocument/2006/relationships/image" Target="../media/image1464.png"/><Relationship Id="rId684" Type="http://schemas.openxmlformats.org/officeDocument/2006/relationships/customXml" Target="../ink/ink1518.xml"/><Relationship Id="rId281" Type="http://schemas.openxmlformats.org/officeDocument/2006/relationships/customXml" Target="../ink/ink1316.xml"/><Relationship Id="rId337" Type="http://schemas.openxmlformats.org/officeDocument/2006/relationships/customXml" Target="../ink/ink1344.xml"/><Relationship Id="rId502" Type="http://schemas.openxmlformats.org/officeDocument/2006/relationships/image" Target="../media/image1395.png"/><Relationship Id="rId34" Type="http://schemas.openxmlformats.org/officeDocument/2006/relationships/image" Target="../media/image1162.png"/><Relationship Id="rId76" Type="http://schemas.openxmlformats.org/officeDocument/2006/relationships/image" Target="../media/image1183.png"/><Relationship Id="rId141" Type="http://schemas.openxmlformats.org/officeDocument/2006/relationships/customXml" Target="../ink/ink1246.xml"/><Relationship Id="rId379" Type="http://schemas.openxmlformats.org/officeDocument/2006/relationships/customXml" Target="../ink/ink1365.xml"/><Relationship Id="rId544" Type="http://schemas.openxmlformats.org/officeDocument/2006/relationships/image" Target="../media/image1416.png"/><Relationship Id="rId586" Type="http://schemas.openxmlformats.org/officeDocument/2006/relationships/image" Target="../media/image1437.png"/><Relationship Id="rId751" Type="http://schemas.openxmlformats.org/officeDocument/2006/relationships/image" Target="../media/image1514.png"/><Relationship Id="rId7" Type="http://schemas.openxmlformats.org/officeDocument/2006/relationships/customXml" Target="../ink/ink1179.xml"/><Relationship Id="rId183" Type="http://schemas.openxmlformats.org/officeDocument/2006/relationships/customXml" Target="../ink/ink1267.xml"/><Relationship Id="rId239" Type="http://schemas.openxmlformats.org/officeDocument/2006/relationships/customXml" Target="../ink/ink1295.xml"/><Relationship Id="rId390" Type="http://schemas.openxmlformats.org/officeDocument/2006/relationships/image" Target="../media/image1340.png"/><Relationship Id="rId404" Type="http://schemas.openxmlformats.org/officeDocument/2006/relationships/image" Target="../media/image1346.png"/><Relationship Id="rId446" Type="http://schemas.openxmlformats.org/officeDocument/2006/relationships/image" Target="../media/image1367.png"/><Relationship Id="rId611" Type="http://schemas.openxmlformats.org/officeDocument/2006/relationships/customXml" Target="../ink/ink1481.xml"/><Relationship Id="rId653" Type="http://schemas.openxmlformats.org/officeDocument/2006/relationships/customXml" Target="../ink/ink1502.xml"/><Relationship Id="rId250" Type="http://schemas.openxmlformats.org/officeDocument/2006/relationships/image" Target="../media/image1270.png"/><Relationship Id="rId292" Type="http://schemas.openxmlformats.org/officeDocument/2006/relationships/image" Target="../media/image1291.png"/><Relationship Id="rId306" Type="http://schemas.openxmlformats.org/officeDocument/2006/relationships/image" Target="../media/image1298.png"/><Relationship Id="rId488" Type="http://schemas.openxmlformats.org/officeDocument/2006/relationships/image" Target="../media/image1388.png"/><Relationship Id="rId695" Type="http://schemas.openxmlformats.org/officeDocument/2006/relationships/image" Target="../media/image1490.png"/><Relationship Id="rId709" Type="http://schemas.openxmlformats.org/officeDocument/2006/relationships/image" Target="../media/image1497.png"/><Relationship Id="rId45" Type="http://schemas.openxmlformats.org/officeDocument/2006/relationships/customXml" Target="../ink/ink1198.xml"/><Relationship Id="rId87" Type="http://schemas.openxmlformats.org/officeDocument/2006/relationships/customXml" Target="../ink/ink1219.xml"/><Relationship Id="rId110" Type="http://schemas.openxmlformats.org/officeDocument/2006/relationships/image" Target="../media/image1200.png"/><Relationship Id="rId348" Type="http://schemas.openxmlformats.org/officeDocument/2006/relationships/image" Target="../media/image1319.png"/><Relationship Id="rId513" Type="http://schemas.openxmlformats.org/officeDocument/2006/relationships/customXml" Target="../ink/ink1432.xml"/><Relationship Id="rId555" Type="http://schemas.openxmlformats.org/officeDocument/2006/relationships/customXml" Target="../ink/ink1453.xml"/><Relationship Id="rId597" Type="http://schemas.openxmlformats.org/officeDocument/2006/relationships/customXml" Target="../ink/ink1474.xml"/><Relationship Id="rId720" Type="http://schemas.openxmlformats.org/officeDocument/2006/relationships/customXml" Target="../ink/ink1536.xml"/><Relationship Id="rId762" Type="http://schemas.openxmlformats.org/officeDocument/2006/relationships/customXml" Target="../ink/ink1559.xml"/><Relationship Id="rId152" Type="http://schemas.openxmlformats.org/officeDocument/2006/relationships/image" Target="../media/image1221.png"/><Relationship Id="rId194" Type="http://schemas.openxmlformats.org/officeDocument/2006/relationships/image" Target="../media/image1242.png"/><Relationship Id="rId208" Type="http://schemas.openxmlformats.org/officeDocument/2006/relationships/image" Target="../media/image1249.png"/><Relationship Id="rId415" Type="http://schemas.openxmlformats.org/officeDocument/2006/relationships/customXml" Target="../ink/ink1383.xml"/><Relationship Id="rId457" Type="http://schemas.openxmlformats.org/officeDocument/2006/relationships/customXml" Target="../ink/ink1404.xml"/><Relationship Id="rId622" Type="http://schemas.openxmlformats.org/officeDocument/2006/relationships/image" Target="../media/image1454.png"/><Relationship Id="rId261" Type="http://schemas.openxmlformats.org/officeDocument/2006/relationships/customXml" Target="../ink/ink1306.xml"/><Relationship Id="rId499" Type="http://schemas.openxmlformats.org/officeDocument/2006/relationships/customXml" Target="../ink/ink1425.xml"/><Relationship Id="rId664" Type="http://schemas.openxmlformats.org/officeDocument/2006/relationships/image" Target="../media/image1475.png"/><Relationship Id="rId14" Type="http://schemas.openxmlformats.org/officeDocument/2006/relationships/image" Target="../media/image1152.png"/><Relationship Id="rId56" Type="http://schemas.openxmlformats.org/officeDocument/2006/relationships/image" Target="../media/image1173.png"/><Relationship Id="rId317" Type="http://schemas.openxmlformats.org/officeDocument/2006/relationships/customXml" Target="../ink/ink1334.xml"/><Relationship Id="rId359" Type="http://schemas.openxmlformats.org/officeDocument/2006/relationships/customXml" Target="../ink/ink1355.xml"/><Relationship Id="rId524" Type="http://schemas.openxmlformats.org/officeDocument/2006/relationships/image" Target="../media/image1406.png"/><Relationship Id="rId566" Type="http://schemas.openxmlformats.org/officeDocument/2006/relationships/image" Target="../media/image1427.png"/><Relationship Id="rId731" Type="http://schemas.openxmlformats.org/officeDocument/2006/relationships/image" Target="../media/image1505.png"/><Relationship Id="rId773" Type="http://schemas.openxmlformats.org/officeDocument/2006/relationships/customXml" Target="../ink/ink1565.xml"/><Relationship Id="rId98" Type="http://schemas.openxmlformats.org/officeDocument/2006/relationships/image" Target="../media/image1194.png"/><Relationship Id="rId121" Type="http://schemas.openxmlformats.org/officeDocument/2006/relationships/customXml" Target="../ink/ink1236.xml"/><Relationship Id="rId163" Type="http://schemas.openxmlformats.org/officeDocument/2006/relationships/customXml" Target="../ink/ink1257.xml"/><Relationship Id="rId219" Type="http://schemas.openxmlformats.org/officeDocument/2006/relationships/customXml" Target="../ink/ink1285.xml"/><Relationship Id="rId370" Type="http://schemas.openxmlformats.org/officeDocument/2006/relationships/image" Target="../media/image1330.png"/><Relationship Id="rId426" Type="http://schemas.openxmlformats.org/officeDocument/2006/relationships/image" Target="../media/image1357.png"/><Relationship Id="rId633" Type="http://schemas.openxmlformats.org/officeDocument/2006/relationships/customXml" Target="../ink/ink1492.xml"/><Relationship Id="rId230" Type="http://schemas.openxmlformats.org/officeDocument/2006/relationships/image" Target="../media/image1260.png"/><Relationship Id="rId468" Type="http://schemas.openxmlformats.org/officeDocument/2006/relationships/image" Target="../media/image1378.png"/><Relationship Id="rId675" Type="http://schemas.openxmlformats.org/officeDocument/2006/relationships/customXml" Target="../ink/ink1513.xml"/><Relationship Id="rId25" Type="http://schemas.openxmlformats.org/officeDocument/2006/relationships/customXml" Target="../ink/ink1188.xml"/><Relationship Id="rId67" Type="http://schemas.openxmlformats.org/officeDocument/2006/relationships/customXml" Target="../ink/ink1209.xml"/><Relationship Id="rId272" Type="http://schemas.openxmlformats.org/officeDocument/2006/relationships/image" Target="../media/image1281.png"/><Relationship Id="rId328" Type="http://schemas.openxmlformats.org/officeDocument/2006/relationships/image" Target="../media/image1309.png"/><Relationship Id="rId535" Type="http://schemas.openxmlformats.org/officeDocument/2006/relationships/customXml" Target="../ink/ink1443.xml"/><Relationship Id="rId577" Type="http://schemas.openxmlformats.org/officeDocument/2006/relationships/customXml" Target="../ink/ink1464.xml"/><Relationship Id="rId700" Type="http://schemas.openxmlformats.org/officeDocument/2006/relationships/customXml" Target="../ink/ink1526.xml"/><Relationship Id="rId742" Type="http://schemas.openxmlformats.org/officeDocument/2006/relationships/customXml" Target="../ink/ink1549.xml"/><Relationship Id="rId132" Type="http://schemas.openxmlformats.org/officeDocument/2006/relationships/image" Target="../media/image1211.png"/><Relationship Id="rId174" Type="http://schemas.openxmlformats.org/officeDocument/2006/relationships/image" Target="../media/image1232.png"/><Relationship Id="rId381" Type="http://schemas.openxmlformats.org/officeDocument/2006/relationships/customXml" Target="../ink/ink1366.xml"/><Relationship Id="rId602" Type="http://schemas.openxmlformats.org/officeDocument/2006/relationships/image" Target="../media/image19.png"/><Relationship Id="rId784" Type="http://schemas.openxmlformats.org/officeDocument/2006/relationships/customXml" Target="../ink/ink1571.xml"/><Relationship Id="rId241" Type="http://schemas.openxmlformats.org/officeDocument/2006/relationships/customXml" Target="../ink/ink1296.xml"/><Relationship Id="rId437" Type="http://schemas.openxmlformats.org/officeDocument/2006/relationships/customXml" Target="../ink/ink1394.xml"/><Relationship Id="rId479" Type="http://schemas.openxmlformats.org/officeDocument/2006/relationships/customXml" Target="../ink/ink1415.xml"/><Relationship Id="rId644" Type="http://schemas.openxmlformats.org/officeDocument/2006/relationships/image" Target="../media/image1465.png"/><Relationship Id="rId686" Type="http://schemas.openxmlformats.org/officeDocument/2006/relationships/customXml" Target="../ink/ink1519.xml"/><Relationship Id="rId36" Type="http://schemas.openxmlformats.org/officeDocument/2006/relationships/image" Target="../media/image1163.png"/><Relationship Id="rId283" Type="http://schemas.openxmlformats.org/officeDocument/2006/relationships/customXml" Target="../ink/ink1317.xml"/><Relationship Id="rId339" Type="http://schemas.openxmlformats.org/officeDocument/2006/relationships/customXml" Target="../ink/ink1345.xml"/><Relationship Id="rId490" Type="http://schemas.openxmlformats.org/officeDocument/2006/relationships/image" Target="../media/image1389.png"/><Relationship Id="rId504" Type="http://schemas.openxmlformats.org/officeDocument/2006/relationships/image" Target="../media/image1396.png"/><Relationship Id="rId546" Type="http://schemas.openxmlformats.org/officeDocument/2006/relationships/image" Target="../media/image1417.png"/><Relationship Id="rId711" Type="http://schemas.openxmlformats.org/officeDocument/2006/relationships/image" Target="../media/image1498.png"/><Relationship Id="rId753" Type="http://schemas.openxmlformats.org/officeDocument/2006/relationships/image" Target="../media/image1515.png"/><Relationship Id="rId78" Type="http://schemas.openxmlformats.org/officeDocument/2006/relationships/image" Target="../media/image1184.png"/><Relationship Id="rId101" Type="http://schemas.openxmlformats.org/officeDocument/2006/relationships/customXml" Target="../ink/ink1226.xml"/><Relationship Id="rId143" Type="http://schemas.openxmlformats.org/officeDocument/2006/relationships/customXml" Target="../ink/ink1247.xml"/><Relationship Id="rId185" Type="http://schemas.openxmlformats.org/officeDocument/2006/relationships/customXml" Target="../ink/ink1268.xml"/><Relationship Id="rId350" Type="http://schemas.openxmlformats.org/officeDocument/2006/relationships/image" Target="../media/image1320.png"/><Relationship Id="rId406" Type="http://schemas.openxmlformats.org/officeDocument/2006/relationships/image" Target="../media/image1347.png"/><Relationship Id="rId588" Type="http://schemas.openxmlformats.org/officeDocument/2006/relationships/image" Target="../media/image1438.png"/><Relationship Id="rId9" Type="http://schemas.openxmlformats.org/officeDocument/2006/relationships/customXml" Target="../ink/ink1180.xml"/><Relationship Id="rId210" Type="http://schemas.openxmlformats.org/officeDocument/2006/relationships/image" Target="../media/image1250.png"/><Relationship Id="rId392" Type="http://schemas.openxmlformats.org/officeDocument/2006/relationships/image" Target="../media/image1341.png"/><Relationship Id="rId448" Type="http://schemas.openxmlformats.org/officeDocument/2006/relationships/image" Target="../media/image1368.png"/><Relationship Id="rId613" Type="http://schemas.openxmlformats.org/officeDocument/2006/relationships/customXml" Target="../ink/ink1482.xml"/><Relationship Id="rId655" Type="http://schemas.openxmlformats.org/officeDocument/2006/relationships/customXml" Target="../ink/ink1503.xml"/><Relationship Id="rId697" Type="http://schemas.openxmlformats.org/officeDocument/2006/relationships/image" Target="../media/image1491.png"/><Relationship Id="rId252" Type="http://schemas.openxmlformats.org/officeDocument/2006/relationships/image" Target="../media/image1271.png"/><Relationship Id="rId294" Type="http://schemas.openxmlformats.org/officeDocument/2006/relationships/image" Target="../media/image1292.png"/><Relationship Id="rId308" Type="http://schemas.openxmlformats.org/officeDocument/2006/relationships/image" Target="../media/image1299.png"/><Relationship Id="rId515" Type="http://schemas.openxmlformats.org/officeDocument/2006/relationships/customXml" Target="../ink/ink1433.xml"/><Relationship Id="rId722" Type="http://schemas.openxmlformats.org/officeDocument/2006/relationships/image" Target="../media/image1502.png"/><Relationship Id="rId47" Type="http://schemas.openxmlformats.org/officeDocument/2006/relationships/customXml" Target="../ink/ink1199.xml"/><Relationship Id="rId89" Type="http://schemas.openxmlformats.org/officeDocument/2006/relationships/customXml" Target="../ink/ink1220.xml"/><Relationship Id="rId112" Type="http://schemas.openxmlformats.org/officeDocument/2006/relationships/image" Target="../media/image1201.png"/><Relationship Id="rId154" Type="http://schemas.openxmlformats.org/officeDocument/2006/relationships/image" Target="../media/image1222.png"/><Relationship Id="rId361" Type="http://schemas.openxmlformats.org/officeDocument/2006/relationships/customXml" Target="../ink/ink1356.xml"/><Relationship Id="rId557" Type="http://schemas.openxmlformats.org/officeDocument/2006/relationships/customXml" Target="../ink/ink1454.xml"/><Relationship Id="rId599" Type="http://schemas.openxmlformats.org/officeDocument/2006/relationships/customXml" Target="../ink/ink1475.xml"/><Relationship Id="rId764" Type="http://schemas.openxmlformats.org/officeDocument/2006/relationships/customXml" Target="../ink/ink1560.xml"/><Relationship Id="rId196" Type="http://schemas.openxmlformats.org/officeDocument/2006/relationships/image" Target="../media/image1243.png"/><Relationship Id="rId417" Type="http://schemas.openxmlformats.org/officeDocument/2006/relationships/customXml" Target="../ink/ink1384.xml"/><Relationship Id="rId459" Type="http://schemas.openxmlformats.org/officeDocument/2006/relationships/customXml" Target="../ink/ink1405.xml"/><Relationship Id="rId624" Type="http://schemas.openxmlformats.org/officeDocument/2006/relationships/image" Target="../media/image1455.png"/><Relationship Id="rId666" Type="http://schemas.openxmlformats.org/officeDocument/2006/relationships/image" Target="../media/image1476.png"/><Relationship Id="rId16" Type="http://schemas.openxmlformats.org/officeDocument/2006/relationships/image" Target="../media/image1153.png"/><Relationship Id="rId221" Type="http://schemas.openxmlformats.org/officeDocument/2006/relationships/customXml" Target="../ink/ink1286.xml"/><Relationship Id="rId263" Type="http://schemas.openxmlformats.org/officeDocument/2006/relationships/customXml" Target="../ink/ink1307.xml"/><Relationship Id="rId319" Type="http://schemas.openxmlformats.org/officeDocument/2006/relationships/customXml" Target="../ink/ink1335.xml"/><Relationship Id="rId470" Type="http://schemas.openxmlformats.org/officeDocument/2006/relationships/image" Target="../media/image1379.png"/><Relationship Id="rId526" Type="http://schemas.openxmlformats.org/officeDocument/2006/relationships/image" Target="../media/image1407.png"/><Relationship Id="rId58" Type="http://schemas.openxmlformats.org/officeDocument/2006/relationships/image" Target="../media/image1174.png"/><Relationship Id="rId123" Type="http://schemas.openxmlformats.org/officeDocument/2006/relationships/customXml" Target="../ink/ink1237.xml"/><Relationship Id="rId330" Type="http://schemas.openxmlformats.org/officeDocument/2006/relationships/image" Target="../media/image1310.png"/><Relationship Id="rId568" Type="http://schemas.openxmlformats.org/officeDocument/2006/relationships/image" Target="../media/image1428.png"/><Relationship Id="rId733" Type="http://schemas.openxmlformats.org/officeDocument/2006/relationships/image" Target="../media/image1506.png"/><Relationship Id="rId775" Type="http://schemas.openxmlformats.org/officeDocument/2006/relationships/image" Target="../media/image1525.png"/><Relationship Id="rId165" Type="http://schemas.openxmlformats.org/officeDocument/2006/relationships/customXml" Target="../ink/ink1258.xml"/><Relationship Id="rId372" Type="http://schemas.openxmlformats.org/officeDocument/2006/relationships/image" Target="../media/image1331.png"/><Relationship Id="rId428" Type="http://schemas.openxmlformats.org/officeDocument/2006/relationships/image" Target="../media/image1358.png"/><Relationship Id="rId635" Type="http://schemas.openxmlformats.org/officeDocument/2006/relationships/customXml" Target="../ink/ink1493.xml"/><Relationship Id="rId677" Type="http://schemas.openxmlformats.org/officeDocument/2006/relationships/customXml" Target="../ink/ink1514.xml"/><Relationship Id="rId232" Type="http://schemas.openxmlformats.org/officeDocument/2006/relationships/image" Target="../media/image1261.png"/><Relationship Id="rId274" Type="http://schemas.openxmlformats.org/officeDocument/2006/relationships/image" Target="../media/image1282.png"/><Relationship Id="rId481" Type="http://schemas.openxmlformats.org/officeDocument/2006/relationships/customXml" Target="../ink/ink1416.xml"/><Relationship Id="rId702" Type="http://schemas.openxmlformats.org/officeDocument/2006/relationships/customXml" Target="../ink/ink1527.xml"/><Relationship Id="rId27" Type="http://schemas.openxmlformats.org/officeDocument/2006/relationships/customXml" Target="../ink/ink1189.xml"/><Relationship Id="rId69" Type="http://schemas.openxmlformats.org/officeDocument/2006/relationships/customXml" Target="../ink/ink1210.xml"/><Relationship Id="rId134" Type="http://schemas.openxmlformats.org/officeDocument/2006/relationships/image" Target="../media/image1212.png"/><Relationship Id="rId537" Type="http://schemas.openxmlformats.org/officeDocument/2006/relationships/customXml" Target="../ink/ink1444.xml"/><Relationship Id="rId579" Type="http://schemas.openxmlformats.org/officeDocument/2006/relationships/customXml" Target="../ink/ink1465.xml"/><Relationship Id="rId744" Type="http://schemas.openxmlformats.org/officeDocument/2006/relationships/customXml" Target="../ink/ink1550.xml"/><Relationship Id="rId80" Type="http://schemas.openxmlformats.org/officeDocument/2006/relationships/image" Target="../media/image1185.png"/><Relationship Id="rId176" Type="http://schemas.openxmlformats.org/officeDocument/2006/relationships/image" Target="../media/image1233.png"/><Relationship Id="rId341" Type="http://schemas.openxmlformats.org/officeDocument/2006/relationships/customXml" Target="../ink/ink1346.xml"/><Relationship Id="rId383" Type="http://schemas.openxmlformats.org/officeDocument/2006/relationships/customXml" Target="../ink/ink1367.xml"/><Relationship Id="rId439" Type="http://schemas.openxmlformats.org/officeDocument/2006/relationships/customXml" Target="../ink/ink1395.xml"/><Relationship Id="rId590" Type="http://schemas.openxmlformats.org/officeDocument/2006/relationships/image" Target="../media/image1439.png"/><Relationship Id="rId604" Type="http://schemas.openxmlformats.org/officeDocument/2006/relationships/image" Target="../media/image1445.png"/><Relationship Id="rId646" Type="http://schemas.openxmlformats.org/officeDocument/2006/relationships/image" Target="../media/image1466.png"/><Relationship Id="rId201" Type="http://schemas.openxmlformats.org/officeDocument/2006/relationships/customXml" Target="../ink/ink1276.xml"/><Relationship Id="rId243" Type="http://schemas.openxmlformats.org/officeDocument/2006/relationships/customXml" Target="../ink/ink1297.xml"/><Relationship Id="rId285" Type="http://schemas.openxmlformats.org/officeDocument/2006/relationships/customXml" Target="../ink/ink1318.xml"/><Relationship Id="rId450" Type="http://schemas.openxmlformats.org/officeDocument/2006/relationships/image" Target="../media/image1369.png"/><Relationship Id="rId506" Type="http://schemas.openxmlformats.org/officeDocument/2006/relationships/image" Target="../media/image1397.png"/><Relationship Id="rId688" Type="http://schemas.openxmlformats.org/officeDocument/2006/relationships/customXml" Target="../ink/ink1520.xml"/><Relationship Id="rId38" Type="http://schemas.openxmlformats.org/officeDocument/2006/relationships/image" Target="../media/image1164.png"/><Relationship Id="rId103" Type="http://schemas.openxmlformats.org/officeDocument/2006/relationships/customXml" Target="../ink/ink1227.xml"/><Relationship Id="rId310" Type="http://schemas.openxmlformats.org/officeDocument/2006/relationships/image" Target="../media/image1300.png"/><Relationship Id="rId492" Type="http://schemas.openxmlformats.org/officeDocument/2006/relationships/image" Target="../media/image1390.png"/><Relationship Id="rId548" Type="http://schemas.openxmlformats.org/officeDocument/2006/relationships/image" Target="../media/image1418.png"/><Relationship Id="rId713" Type="http://schemas.openxmlformats.org/officeDocument/2006/relationships/image" Target="../media/image1499.png"/><Relationship Id="rId755" Type="http://schemas.openxmlformats.org/officeDocument/2006/relationships/image" Target="../media/image1516.png"/><Relationship Id="rId91" Type="http://schemas.openxmlformats.org/officeDocument/2006/relationships/customXml" Target="../ink/ink1221.xml"/><Relationship Id="rId145" Type="http://schemas.openxmlformats.org/officeDocument/2006/relationships/customXml" Target="../ink/ink1248.xml"/><Relationship Id="rId187" Type="http://schemas.openxmlformats.org/officeDocument/2006/relationships/customXml" Target="../ink/ink1269.xml"/><Relationship Id="rId352" Type="http://schemas.openxmlformats.org/officeDocument/2006/relationships/image" Target="../media/image1321.png"/><Relationship Id="rId394" Type="http://schemas.openxmlformats.org/officeDocument/2006/relationships/image" Target="../media/image599.png"/><Relationship Id="rId408" Type="http://schemas.openxmlformats.org/officeDocument/2006/relationships/image" Target="../media/image1348.png"/><Relationship Id="rId615" Type="http://schemas.openxmlformats.org/officeDocument/2006/relationships/customXml" Target="../ink/ink1483.xml"/><Relationship Id="rId212" Type="http://schemas.openxmlformats.org/officeDocument/2006/relationships/image" Target="../media/image1251.png"/><Relationship Id="rId254" Type="http://schemas.openxmlformats.org/officeDocument/2006/relationships/image" Target="../media/image1272.png"/><Relationship Id="rId657" Type="http://schemas.openxmlformats.org/officeDocument/2006/relationships/customXml" Target="../ink/ink1504.xml"/><Relationship Id="rId699" Type="http://schemas.openxmlformats.org/officeDocument/2006/relationships/image" Target="../media/image1492.png"/><Relationship Id="rId49" Type="http://schemas.openxmlformats.org/officeDocument/2006/relationships/customXml" Target="../ink/ink1200.xml"/><Relationship Id="rId114" Type="http://schemas.openxmlformats.org/officeDocument/2006/relationships/image" Target="../media/image1202.png"/><Relationship Id="rId296" Type="http://schemas.openxmlformats.org/officeDocument/2006/relationships/image" Target="../media/image1293.png"/><Relationship Id="rId461" Type="http://schemas.openxmlformats.org/officeDocument/2006/relationships/customXml" Target="../ink/ink1406.xml"/><Relationship Id="rId517" Type="http://schemas.openxmlformats.org/officeDocument/2006/relationships/customXml" Target="../ink/ink1434.xml"/><Relationship Id="rId559" Type="http://schemas.openxmlformats.org/officeDocument/2006/relationships/customXml" Target="../ink/ink1455.xml"/><Relationship Id="rId724" Type="http://schemas.openxmlformats.org/officeDocument/2006/relationships/image" Target="../media/image1503.png"/><Relationship Id="rId766" Type="http://schemas.openxmlformats.org/officeDocument/2006/relationships/customXml" Target="../ink/ink1561.xml"/><Relationship Id="rId60" Type="http://schemas.openxmlformats.org/officeDocument/2006/relationships/image" Target="../media/image1175.png"/><Relationship Id="rId156" Type="http://schemas.openxmlformats.org/officeDocument/2006/relationships/image" Target="../media/image1223.png"/><Relationship Id="rId198" Type="http://schemas.openxmlformats.org/officeDocument/2006/relationships/image" Target="../media/image1244.png"/><Relationship Id="rId321" Type="http://schemas.openxmlformats.org/officeDocument/2006/relationships/customXml" Target="../ink/ink1336.xml"/><Relationship Id="rId363" Type="http://schemas.openxmlformats.org/officeDocument/2006/relationships/customXml" Target="../ink/ink1357.xml"/><Relationship Id="rId419" Type="http://schemas.openxmlformats.org/officeDocument/2006/relationships/customXml" Target="../ink/ink1385.xml"/><Relationship Id="rId570" Type="http://schemas.openxmlformats.org/officeDocument/2006/relationships/image" Target="../media/image1429.png"/><Relationship Id="rId626" Type="http://schemas.openxmlformats.org/officeDocument/2006/relationships/image" Target="../media/image1456.png"/><Relationship Id="rId223" Type="http://schemas.openxmlformats.org/officeDocument/2006/relationships/customXml" Target="../ink/ink1287.xml"/><Relationship Id="rId430" Type="http://schemas.openxmlformats.org/officeDocument/2006/relationships/image" Target="../media/image1359.png"/><Relationship Id="rId668" Type="http://schemas.openxmlformats.org/officeDocument/2006/relationships/image" Target="../media/image1477.png"/><Relationship Id="rId18" Type="http://schemas.openxmlformats.org/officeDocument/2006/relationships/image" Target="../media/image1154.png"/><Relationship Id="rId265" Type="http://schemas.openxmlformats.org/officeDocument/2006/relationships/customXml" Target="../ink/ink1308.xml"/><Relationship Id="rId472" Type="http://schemas.openxmlformats.org/officeDocument/2006/relationships/image" Target="../media/image1380.png"/><Relationship Id="rId528" Type="http://schemas.openxmlformats.org/officeDocument/2006/relationships/image" Target="../media/image1408.png"/><Relationship Id="rId735" Type="http://schemas.openxmlformats.org/officeDocument/2006/relationships/image" Target="../media/image1507.png"/><Relationship Id="rId125" Type="http://schemas.openxmlformats.org/officeDocument/2006/relationships/customXml" Target="../ink/ink1238.xml"/><Relationship Id="rId167" Type="http://schemas.openxmlformats.org/officeDocument/2006/relationships/customXml" Target="../ink/ink1259.xml"/><Relationship Id="rId332" Type="http://schemas.openxmlformats.org/officeDocument/2006/relationships/image" Target="../media/image1311.png"/><Relationship Id="rId374" Type="http://schemas.openxmlformats.org/officeDocument/2006/relationships/image" Target="../media/image1332.png"/><Relationship Id="rId581" Type="http://schemas.openxmlformats.org/officeDocument/2006/relationships/customXml" Target="../ink/ink1466.xml"/><Relationship Id="rId777" Type="http://schemas.openxmlformats.org/officeDocument/2006/relationships/image" Target="../media/image1526.png"/><Relationship Id="rId71" Type="http://schemas.openxmlformats.org/officeDocument/2006/relationships/customXml" Target="../ink/ink1211.xml"/><Relationship Id="rId234" Type="http://schemas.openxmlformats.org/officeDocument/2006/relationships/image" Target="../media/image1262.png"/><Relationship Id="rId637" Type="http://schemas.openxmlformats.org/officeDocument/2006/relationships/customXml" Target="../ink/ink1494.xml"/><Relationship Id="rId679" Type="http://schemas.openxmlformats.org/officeDocument/2006/relationships/customXml" Target="../ink/ink1515.xml"/><Relationship Id="rId2" Type="http://schemas.openxmlformats.org/officeDocument/2006/relationships/image" Target="../media/image2100.png"/><Relationship Id="rId29" Type="http://schemas.openxmlformats.org/officeDocument/2006/relationships/customXml" Target="../ink/ink1190.xml"/><Relationship Id="rId276" Type="http://schemas.openxmlformats.org/officeDocument/2006/relationships/image" Target="../media/image1283.png"/><Relationship Id="rId441" Type="http://schemas.openxmlformats.org/officeDocument/2006/relationships/customXml" Target="../ink/ink1396.xml"/><Relationship Id="rId483" Type="http://schemas.openxmlformats.org/officeDocument/2006/relationships/customXml" Target="../ink/ink1417.xml"/><Relationship Id="rId539" Type="http://schemas.openxmlformats.org/officeDocument/2006/relationships/customXml" Target="../ink/ink1445.xml"/><Relationship Id="rId690" Type="http://schemas.openxmlformats.org/officeDocument/2006/relationships/customXml" Target="../ink/ink1521.xml"/><Relationship Id="rId704" Type="http://schemas.openxmlformats.org/officeDocument/2006/relationships/customXml" Target="../ink/ink1528.xml"/><Relationship Id="rId746" Type="http://schemas.openxmlformats.org/officeDocument/2006/relationships/customXml" Target="../ink/ink1551.xml"/><Relationship Id="rId40" Type="http://schemas.openxmlformats.org/officeDocument/2006/relationships/image" Target="../media/image1165.png"/><Relationship Id="rId136" Type="http://schemas.openxmlformats.org/officeDocument/2006/relationships/image" Target="../media/image1213.png"/><Relationship Id="rId178" Type="http://schemas.openxmlformats.org/officeDocument/2006/relationships/image" Target="../media/image1234.png"/><Relationship Id="rId301" Type="http://schemas.openxmlformats.org/officeDocument/2006/relationships/customXml" Target="../ink/ink1326.xml"/><Relationship Id="rId343" Type="http://schemas.openxmlformats.org/officeDocument/2006/relationships/customXml" Target="../ink/ink1347.xml"/><Relationship Id="rId550" Type="http://schemas.openxmlformats.org/officeDocument/2006/relationships/image" Target="../media/image1419.png"/><Relationship Id="rId82" Type="http://schemas.openxmlformats.org/officeDocument/2006/relationships/image" Target="../media/image1186.png"/><Relationship Id="rId203" Type="http://schemas.openxmlformats.org/officeDocument/2006/relationships/customXml" Target="../ink/ink1277.xml"/><Relationship Id="rId385" Type="http://schemas.openxmlformats.org/officeDocument/2006/relationships/customXml" Target="../ink/ink1368.xml"/><Relationship Id="rId592" Type="http://schemas.openxmlformats.org/officeDocument/2006/relationships/image" Target="../media/image1440.png"/><Relationship Id="rId606" Type="http://schemas.openxmlformats.org/officeDocument/2006/relationships/image" Target="../media/image1446.png"/><Relationship Id="rId648" Type="http://schemas.openxmlformats.org/officeDocument/2006/relationships/image" Target="../media/image1467.png"/><Relationship Id="rId245" Type="http://schemas.openxmlformats.org/officeDocument/2006/relationships/customXml" Target="../ink/ink1298.xml"/><Relationship Id="rId287" Type="http://schemas.openxmlformats.org/officeDocument/2006/relationships/customXml" Target="../ink/ink1319.xml"/><Relationship Id="rId410" Type="http://schemas.openxmlformats.org/officeDocument/2006/relationships/image" Target="../media/image1349.png"/><Relationship Id="rId452" Type="http://schemas.openxmlformats.org/officeDocument/2006/relationships/image" Target="../media/image1370.png"/><Relationship Id="rId494" Type="http://schemas.openxmlformats.org/officeDocument/2006/relationships/image" Target="../media/image1391.png"/><Relationship Id="rId508" Type="http://schemas.openxmlformats.org/officeDocument/2006/relationships/image" Target="../media/image1398.png"/><Relationship Id="rId715" Type="http://schemas.openxmlformats.org/officeDocument/2006/relationships/image" Target="../media/image167.png"/><Relationship Id="rId105" Type="http://schemas.openxmlformats.org/officeDocument/2006/relationships/customXml" Target="../ink/ink1228.xml"/><Relationship Id="rId147" Type="http://schemas.openxmlformats.org/officeDocument/2006/relationships/customXml" Target="../ink/ink1249.xml"/><Relationship Id="rId312" Type="http://schemas.openxmlformats.org/officeDocument/2006/relationships/image" Target="../media/image1301.png"/><Relationship Id="rId354" Type="http://schemas.openxmlformats.org/officeDocument/2006/relationships/image" Target="../media/image1322.png"/><Relationship Id="rId757" Type="http://schemas.openxmlformats.org/officeDocument/2006/relationships/image" Target="../media/image1517.png"/><Relationship Id="rId51" Type="http://schemas.openxmlformats.org/officeDocument/2006/relationships/customXml" Target="../ink/ink1201.xml"/><Relationship Id="rId93" Type="http://schemas.openxmlformats.org/officeDocument/2006/relationships/customXml" Target="../ink/ink1222.xml"/><Relationship Id="rId189" Type="http://schemas.openxmlformats.org/officeDocument/2006/relationships/customXml" Target="../ink/ink1270.xml"/><Relationship Id="rId396" Type="http://schemas.openxmlformats.org/officeDocument/2006/relationships/image" Target="../media/image1342.png"/><Relationship Id="rId561" Type="http://schemas.openxmlformats.org/officeDocument/2006/relationships/customXml" Target="../ink/ink1456.xml"/><Relationship Id="rId617" Type="http://schemas.openxmlformats.org/officeDocument/2006/relationships/customXml" Target="../ink/ink1484.xml"/><Relationship Id="rId659" Type="http://schemas.openxmlformats.org/officeDocument/2006/relationships/customXml" Target="../ink/ink1505.xml"/><Relationship Id="rId214" Type="http://schemas.openxmlformats.org/officeDocument/2006/relationships/image" Target="../media/image1252.png"/><Relationship Id="rId256" Type="http://schemas.openxmlformats.org/officeDocument/2006/relationships/image" Target="../media/image1273.png"/><Relationship Id="rId298" Type="http://schemas.openxmlformats.org/officeDocument/2006/relationships/image" Target="../media/image1294.png"/><Relationship Id="rId421" Type="http://schemas.openxmlformats.org/officeDocument/2006/relationships/customXml" Target="../ink/ink1386.xml"/><Relationship Id="rId463" Type="http://schemas.openxmlformats.org/officeDocument/2006/relationships/customXml" Target="../ink/ink1407.xml"/><Relationship Id="rId519" Type="http://schemas.openxmlformats.org/officeDocument/2006/relationships/customXml" Target="../ink/ink1435.xml"/><Relationship Id="rId670" Type="http://schemas.openxmlformats.org/officeDocument/2006/relationships/image" Target="../media/image1478.png"/><Relationship Id="rId116" Type="http://schemas.openxmlformats.org/officeDocument/2006/relationships/image" Target="../media/image1203.png"/><Relationship Id="rId158" Type="http://schemas.openxmlformats.org/officeDocument/2006/relationships/image" Target="../media/image1224.png"/><Relationship Id="rId323" Type="http://schemas.openxmlformats.org/officeDocument/2006/relationships/customXml" Target="../ink/ink1337.xml"/><Relationship Id="rId530" Type="http://schemas.openxmlformats.org/officeDocument/2006/relationships/image" Target="../media/image1409.png"/><Relationship Id="rId726" Type="http://schemas.openxmlformats.org/officeDocument/2006/relationships/customXml" Target="../ink/ink1540.xml"/><Relationship Id="rId768" Type="http://schemas.openxmlformats.org/officeDocument/2006/relationships/customXml" Target="../ink/ink1562.xml"/><Relationship Id="rId20" Type="http://schemas.openxmlformats.org/officeDocument/2006/relationships/image" Target="../media/image1155.png"/><Relationship Id="rId62" Type="http://schemas.openxmlformats.org/officeDocument/2006/relationships/image" Target="../media/image1176.png"/><Relationship Id="rId365" Type="http://schemas.openxmlformats.org/officeDocument/2006/relationships/customXml" Target="../ink/ink1358.xml"/><Relationship Id="rId572" Type="http://schemas.openxmlformats.org/officeDocument/2006/relationships/image" Target="../media/image1430.png"/><Relationship Id="rId628" Type="http://schemas.openxmlformats.org/officeDocument/2006/relationships/image" Target="../media/image1457.png"/><Relationship Id="rId225" Type="http://schemas.openxmlformats.org/officeDocument/2006/relationships/customXml" Target="../ink/ink1288.xml"/><Relationship Id="rId267" Type="http://schemas.openxmlformats.org/officeDocument/2006/relationships/customXml" Target="../ink/ink1309.xml"/><Relationship Id="rId432" Type="http://schemas.openxmlformats.org/officeDocument/2006/relationships/image" Target="../media/image1360.png"/><Relationship Id="rId474" Type="http://schemas.openxmlformats.org/officeDocument/2006/relationships/image" Target="../media/image1381.png"/><Relationship Id="rId127" Type="http://schemas.openxmlformats.org/officeDocument/2006/relationships/customXml" Target="../ink/ink1239.xml"/><Relationship Id="rId681" Type="http://schemas.openxmlformats.org/officeDocument/2006/relationships/customXml" Target="../ink/ink1516.xml"/><Relationship Id="rId737" Type="http://schemas.openxmlformats.org/officeDocument/2006/relationships/image" Target="../media/image472.png"/><Relationship Id="rId779" Type="http://schemas.openxmlformats.org/officeDocument/2006/relationships/image" Target="../media/image1527.png"/><Relationship Id="rId31" Type="http://schemas.openxmlformats.org/officeDocument/2006/relationships/customXml" Target="../ink/ink1191.xml"/><Relationship Id="rId73" Type="http://schemas.openxmlformats.org/officeDocument/2006/relationships/customXml" Target="../ink/ink1212.xml"/><Relationship Id="rId169" Type="http://schemas.openxmlformats.org/officeDocument/2006/relationships/customXml" Target="../ink/ink1260.xml"/><Relationship Id="rId334" Type="http://schemas.openxmlformats.org/officeDocument/2006/relationships/image" Target="../media/image1312.png"/><Relationship Id="rId376" Type="http://schemas.openxmlformats.org/officeDocument/2006/relationships/image" Target="../media/image1333.png"/><Relationship Id="rId541" Type="http://schemas.openxmlformats.org/officeDocument/2006/relationships/customXml" Target="../ink/ink1446.xml"/><Relationship Id="rId583" Type="http://schemas.openxmlformats.org/officeDocument/2006/relationships/customXml" Target="../ink/ink1467.xml"/><Relationship Id="rId639" Type="http://schemas.openxmlformats.org/officeDocument/2006/relationships/customXml" Target="../ink/ink1495.xml"/><Relationship Id="rId4" Type="http://schemas.openxmlformats.org/officeDocument/2006/relationships/image" Target="../media/image1147.png"/><Relationship Id="rId180" Type="http://schemas.openxmlformats.org/officeDocument/2006/relationships/image" Target="../media/image1235.png"/><Relationship Id="rId236" Type="http://schemas.openxmlformats.org/officeDocument/2006/relationships/image" Target="../media/image1263.png"/><Relationship Id="rId278" Type="http://schemas.openxmlformats.org/officeDocument/2006/relationships/image" Target="../media/image1284.png"/><Relationship Id="rId401" Type="http://schemas.openxmlformats.org/officeDocument/2006/relationships/customXml" Target="../ink/ink1376.xml"/><Relationship Id="rId443" Type="http://schemas.openxmlformats.org/officeDocument/2006/relationships/customXml" Target="../ink/ink1397.xml"/><Relationship Id="rId650" Type="http://schemas.openxmlformats.org/officeDocument/2006/relationships/image" Target="../media/image1468.png"/><Relationship Id="rId303" Type="http://schemas.openxmlformats.org/officeDocument/2006/relationships/customXml" Target="../ink/ink1327.xml"/><Relationship Id="rId485" Type="http://schemas.openxmlformats.org/officeDocument/2006/relationships/customXml" Target="../ink/ink1418.xml"/><Relationship Id="rId692" Type="http://schemas.openxmlformats.org/officeDocument/2006/relationships/customXml" Target="../ink/ink1522.xml"/><Relationship Id="rId706" Type="http://schemas.openxmlformats.org/officeDocument/2006/relationships/customXml" Target="../ink/ink1529.xml"/><Relationship Id="rId748" Type="http://schemas.openxmlformats.org/officeDocument/2006/relationships/customXml" Target="../ink/ink1552.xml"/><Relationship Id="rId42" Type="http://schemas.openxmlformats.org/officeDocument/2006/relationships/image" Target="../media/image1166.png"/><Relationship Id="rId84" Type="http://schemas.openxmlformats.org/officeDocument/2006/relationships/image" Target="../media/image1187.png"/><Relationship Id="rId138" Type="http://schemas.openxmlformats.org/officeDocument/2006/relationships/image" Target="../media/image1214.png"/><Relationship Id="rId345" Type="http://schemas.openxmlformats.org/officeDocument/2006/relationships/customXml" Target="../ink/ink1348.xml"/><Relationship Id="rId387" Type="http://schemas.openxmlformats.org/officeDocument/2006/relationships/customXml" Target="../ink/ink1369.xml"/><Relationship Id="rId510" Type="http://schemas.openxmlformats.org/officeDocument/2006/relationships/image" Target="../media/image1399.png"/><Relationship Id="rId552" Type="http://schemas.openxmlformats.org/officeDocument/2006/relationships/image" Target="../media/image1420.png"/><Relationship Id="rId594" Type="http://schemas.openxmlformats.org/officeDocument/2006/relationships/image" Target="../media/image1441.png"/><Relationship Id="rId608" Type="http://schemas.openxmlformats.org/officeDocument/2006/relationships/image" Target="../media/image1447.png"/><Relationship Id="rId191" Type="http://schemas.openxmlformats.org/officeDocument/2006/relationships/customXml" Target="../ink/ink1271.xml"/><Relationship Id="rId205" Type="http://schemas.openxmlformats.org/officeDocument/2006/relationships/customXml" Target="../ink/ink1278.xml"/><Relationship Id="rId247" Type="http://schemas.openxmlformats.org/officeDocument/2006/relationships/customXml" Target="../ink/ink1299.xml"/><Relationship Id="rId412" Type="http://schemas.openxmlformats.org/officeDocument/2006/relationships/image" Target="../media/image1350.png"/><Relationship Id="rId107" Type="http://schemas.openxmlformats.org/officeDocument/2006/relationships/customXml" Target="../ink/ink1229.xml"/><Relationship Id="rId289" Type="http://schemas.openxmlformats.org/officeDocument/2006/relationships/customXml" Target="../ink/ink1320.xml"/><Relationship Id="rId454" Type="http://schemas.openxmlformats.org/officeDocument/2006/relationships/image" Target="../media/image1371.png"/><Relationship Id="rId496" Type="http://schemas.openxmlformats.org/officeDocument/2006/relationships/image" Target="../media/image1392.png"/><Relationship Id="rId661" Type="http://schemas.openxmlformats.org/officeDocument/2006/relationships/customXml" Target="../ink/ink1506.xml"/><Relationship Id="rId717" Type="http://schemas.openxmlformats.org/officeDocument/2006/relationships/image" Target="../media/image1500.png"/><Relationship Id="rId759" Type="http://schemas.openxmlformats.org/officeDocument/2006/relationships/image" Target="../media/image1518.png"/><Relationship Id="rId11" Type="http://schemas.openxmlformats.org/officeDocument/2006/relationships/customXml" Target="../ink/ink1181.xml"/><Relationship Id="rId53" Type="http://schemas.openxmlformats.org/officeDocument/2006/relationships/customXml" Target="../ink/ink1202.xml"/><Relationship Id="rId149" Type="http://schemas.openxmlformats.org/officeDocument/2006/relationships/customXml" Target="../ink/ink1250.xml"/><Relationship Id="rId314" Type="http://schemas.openxmlformats.org/officeDocument/2006/relationships/image" Target="../media/image1302.png"/><Relationship Id="rId356" Type="http://schemas.openxmlformats.org/officeDocument/2006/relationships/image" Target="../media/image1323.png"/><Relationship Id="rId398" Type="http://schemas.openxmlformats.org/officeDocument/2006/relationships/image" Target="../media/image1343.png"/><Relationship Id="rId521" Type="http://schemas.openxmlformats.org/officeDocument/2006/relationships/customXml" Target="../ink/ink1436.xml"/><Relationship Id="rId563" Type="http://schemas.openxmlformats.org/officeDocument/2006/relationships/customXml" Target="../ink/ink1457.xml"/><Relationship Id="rId619" Type="http://schemas.openxmlformats.org/officeDocument/2006/relationships/customXml" Target="../ink/ink1485.xml"/><Relationship Id="rId770" Type="http://schemas.openxmlformats.org/officeDocument/2006/relationships/customXml" Target="../ink/ink1563.xml"/><Relationship Id="rId95" Type="http://schemas.openxmlformats.org/officeDocument/2006/relationships/customXml" Target="../ink/ink1223.xml"/><Relationship Id="rId160" Type="http://schemas.openxmlformats.org/officeDocument/2006/relationships/image" Target="../media/image1225.png"/><Relationship Id="rId216" Type="http://schemas.openxmlformats.org/officeDocument/2006/relationships/image" Target="../media/image1253.png"/><Relationship Id="rId423" Type="http://schemas.openxmlformats.org/officeDocument/2006/relationships/customXml" Target="../ink/ink1387.xml"/><Relationship Id="rId258" Type="http://schemas.openxmlformats.org/officeDocument/2006/relationships/image" Target="../media/image1274.png"/><Relationship Id="rId465" Type="http://schemas.openxmlformats.org/officeDocument/2006/relationships/customXml" Target="../ink/ink1408.xml"/><Relationship Id="rId630" Type="http://schemas.openxmlformats.org/officeDocument/2006/relationships/image" Target="../media/image1458.png"/><Relationship Id="rId672" Type="http://schemas.openxmlformats.org/officeDocument/2006/relationships/image" Target="../media/image1479.png"/><Relationship Id="rId728" Type="http://schemas.openxmlformats.org/officeDocument/2006/relationships/image" Target="../media/image1504.png"/><Relationship Id="rId22" Type="http://schemas.openxmlformats.org/officeDocument/2006/relationships/image" Target="../media/image1156.png"/><Relationship Id="rId64" Type="http://schemas.openxmlformats.org/officeDocument/2006/relationships/image" Target="../media/image1177.png"/><Relationship Id="rId118" Type="http://schemas.openxmlformats.org/officeDocument/2006/relationships/image" Target="../media/image1204.png"/><Relationship Id="rId325" Type="http://schemas.openxmlformats.org/officeDocument/2006/relationships/customXml" Target="../ink/ink1338.xml"/><Relationship Id="rId367" Type="http://schemas.openxmlformats.org/officeDocument/2006/relationships/customXml" Target="../ink/ink1359.xml"/><Relationship Id="rId532" Type="http://schemas.openxmlformats.org/officeDocument/2006/relationships/image" Target="../media/image1410.png"/><Relationship Id="rId574" Type="http://schemas.openxmlformats.org/officeDocument/2006/relationships/image" Target="../media/image1431.png"/><Relationship Id="rId171" Type="http://schemas.openxmlformats.org/officeDocument/2006/relationships/customXml" Target="../ink/ink1261.xml"/><Relationship Id="rId227" Type="http://schemas.openxmlformats.org/officeDocument/2006/relationships/customXml" Target="../ink/ink1289.xml"/><Relationship Id="rId781" Type="http://schemas.openxmlformats.org/officeDocument/2006/relationships/image" Target="../media/image1528.png"/><Relationship Id="rId269" Type="http://schemas.openxmlformats.org/officeDocument/2006/relationships/customXml" Target="../ink/ink1310.xml"/><Relationship Id="rId434" Type="http://schemas.openxmlformats.org/officeDocument/2006/relationships/image" Target="../media/image1361.png"/><Relationship Id="rId476" Type="http://schemas.openxmlformats.org/officeDocument/2006/relationships/image" Target="../media/image1382.png"/><Relationship Id="rId641" Type="http://schemas.openxmlformats.org/officeDocument/2006/relationships/customXml" Target="../ink/ink1496.xml"/><Relationship Id="rId683" Type="http://schemas.openxmlformats.org/officeDocument/2006/relationships/customXml" Target="../ink/ink1517.xml"/><Relationship Id="rId739" Type="http://schemas.openxmlformats.org/officeDocument/2006/relationships/image" Target="../media/image1508.png"/><Relationship Id="rId33" Type="http://schemas.openxmlformats.org/officeDocument/2006/relationships/customXml" Target="../ink/ink1192.xml"/><Relationship Id="rId129" Type="http://schemas.openxmlformats.org/officeDocument/2006/relationships/customXml" Target="../ink/ink1240.xml"/><Relationship Id="rId280" Type="http://schemas.openxmlformats.org/officeDocument/2006/relationships/image" Target="../media/image1285.png"/><Relationship Id="rId336" Type="http://schemas.openxmlformats.org/officeDocument/2006/relationships/image" Target="../media/image1313.png"/><Relationship Id="rId501" Type="http://schemas.openxmlformats.org/officeDocument/2006/relationships/customXml" Target="../ink/ink1426.xml"/><Relationship Id="rId543" Type="http://schemas.openxmlformats.org/officeDocument/2006/relationships/customXml" Target="../ink/ink1447.xml"/><Relationship Id="rId75" Type="http://schemas.openxmlformats.org/officeDocument/2006/relationships/customXml" Target="../ink/ink1213.xml"/><Relationship Id="rId140" Type="http://schemas.openxmlformats.org/officeDocument/2006/relationships/image" Target="../media/image1215.png"/><Relationship Id="rId182" Type="http://schemas.openxmlformats.org/officeDocument/2006/relationships/image" Target="../media/image1236.png"/><Relationship Id="rId378" Type="http://schemas.openxmlformats.org/officeDocument/2006/relationships/image" Target="../media/image1334.png"/><Relationship Id="rId403" Type="http://schemas.openxmlformats.org/officeDocument/2006/relationships/customXml" Target="../ink/ink1377.xml"/><Relationship Id="rId585" Type="http://schemas.openxmlformats.org/officeDocument/2006/relationships/customXml" Target="../ink/ink1468.xml"/><Relationship Id="rId750" Type="http://schemas.openxmlformats.org/officeDocument/2006/relationships/customXml" Target="../ink/ink1553.xml"/><Relationship Id="rId6" Type="http://schemas.openxmlformats.org/officeDocument/2006/relationships/image" Target="../media/image1148.png"/><Relationship Id="rId238" Type="http://schemas.openxmlformats.org/officeDocument/2006/relationships/image" Target="../media/image1264.png"/><Relationship Id="rId445" Type="http://schemas.openxmlformats.org/officeDocument/2006/relationships/customXml" Target="../ink/ink1398.xml"/><Relationship Id="rId487" Type="http://schemas.openxmlformats.org/officeDocument/2006/relationships/customXml" Target="../ink/ink1419.xml"/><Relationship Id="rId610" Type="http://schemas.openxmlformats.org/officeDocument/2006/relationships/image" Target="../media/image1448.png"/><Relationship Id="rId652" Type="http://schemas.openxmlformats.org/officeDocument/2006/relationships/image" Target="../media/image1469.png"/><Relationship Id="rId694" Type="http://schemas.openxmlformats.org/officeDocument/2006/relationships/customXml" Target="../ink/ink1523.xml"/><Relationship Id="rId708" Type="http://schemas.openxmlformats.org/officeDocument/2006/relationships/customXml" Target="../ink/ink1530.xml"/><Relationship Id="rId291" Type="http://schemas.openxmlformats.org/officeDocument/2006/relationships/customXml" Target="../ink/ink1321.xml"/><Relationship Id="rId305" Type="http://schemas.openxmlformats.org/officeDocument/2006/relationships/customXml" Target="../ink/ink1328.xml"/><Relationship Id="rId347" Type="http://schemas.openxmlformats.org/officeDocument/2006/relationships/customXml" Target="../ink/ink1349.xml"/><Relationship Id="rId512" Type="http://schemas.openxmlformats.org/officeDocument/2006/relationships/image" Target="../media/image1400.png"/><Relationship Id="rId44" Type="http://schemas.openxmlformats.org/officeDocument/2006/relationships/image" Target="../media/image1167.png"/><Relationship Id="rId86" Type="http://schemas.openxmlformats.org/officeDocument/2006/relationships/image" Target="../media/image1188.png"/><Relationship Id="rId151" Type="http://schemas.openxmlformats.org/officeDocument/2006/relationships/customXml" Target="../ink/ink1251.xml"/><Relationship Id="rId389" Type="http://schemas.openxmlformats.org/officeDocument/2006/relationships/customXml" Target="../ink/ink1370.xml"/><Relationship Id="rId554" Type="http://schemas.openxmlformats.org/officeDocument/2006/relationships/image" Target="../media/image1421.png"/><Relationship Id="rId596" Type="http://schemas.openxmlformats.org/officeDocument/2006/relationships/image" Target="../media/image1442.png"/><Relationship Id="rId761" Type="http://schemas.openxmlformats.org/officeDocument/2006/relationships/image" Target="../media/image1519.png"/><Relationship Id="rId193" Type="http://schemas.openxmlformats.org/officeDocument/2006/relationships/customXml" Target="../ink/ink1272.xml"/><Relationship Id="rId207" Type="http://schemas.openxmlformats.org/officeDocument/2006/relationships/customXml" Target="../ink/ink1279.xml"/><Relationship Id="rId249" Type="http://schemas.openxmlformats.org/officeDocument/2006/relationships/customXml" Target="../ink/ink1300.xml"/><Relationship Id="rId414" Type="http://schemas.openxmlformats.org/officeDocument/2006/relationships/image" Target="../media/image1351.png"/><Relationship Id="rId456" Type="http://schemas.openxmlformats.org/officeDocument/2006/relationships/image" Target="../media/image1372.png"/><Relationship Id="rId498" Type="http://schemas.openxmlformats.org/officeDocument/2006/relationships/image" Target="../media/image1393.png"/><Relationship Id="rId621" Type="http://schemas.openxmlformats.org/officeDocument/2006/relationships/customXml" Target="../ink/ink1486.xml"/><Relationship Id="rId663" Type="http://schemas.openxmlformats.org/officeDocument/2006/relationships/customXml" Target="../ink/ink1507.xml"/><Relationship Id="rId13" Type="http://schemas.openxmlformats.org/officeDocument/2006/relationships/customXml" Target="../ink/ink1182.xml"/><Relationship Id="rId109" Type="http://schemas.openxmlformats.org/officeDocument/2006/relationships/customXml" Target="../ink/ink1230.xml"/><Relationship Id="rId260" Type="http://schemas.openxmlformats.org/officeDocument/2006/relationships/image" Target="../media/image1275.png"/><Relationship Id="rId316" Type="http://schemas.openxmlformats.org/officeDocument/2006/relationships/image" Target="../media/image1303.png"/><Relationship Id="rId523" Type="http://schemas.openxmlformats.org/officeDocument/2006/relationships/customXml" Target="../ink/ink1437.xml"/><Relationship Id="rId719" Type="http://schemas.openxmlformats.org/officeDocument/2006/relationships/image" Target="../media/image1501.png"/><Relationship Id="rId55" Type="http://schemas.openxmlformats.org/officeDocument/2006/relationships/customXml" Target="../ink/ink1203.xml"/><Relationship Id="rId97" Type="http://schemas.openxmlformats.org/officeDocument/2006/relationships/customXml" Target="../ink/ink1224.xml"/><Relationship Id="rId120" Type="http://schemas.openxmlformats.org/officeDocument/2006/relationships/image" Target="../media/image1205.png"/><Relationship Id="rId358" Type="http://schemas.openxmlformats.org/officeDocument/2006/relationships/image" Target="../media/image1324.png"/><Relationship Id="rId565" Type="http://schemas.openxmlformats.org/officeDocument/2006/relationships/customXml" Target="../ink/ink1458.xml"/><Relationship Id="rId730" Type="http://schemas.openxmlformats.org/officeDocument/2006/relationships/customXml" Target="../ink/ink1543.xml"/><Relationship Id="rId772" Type="http://schemas.openxmlformats.org/officeDocument/2006/relationships/image" Target="../media/image1524.png"/><Relationship Id="rId162" Type="http://schemas.openxmlformats.org/officeDocument/2006/relationships/image" Target="../media/image1226.png"/><Relationship Id="rId218" Type="http://schemas.openxmlformats.org/officeDocument/2006/relationships/image" Target="../media/image1254.png"/><Relationship Id="rId425" Type="http://schemas.openxmlformats.org/officeDocument/2006/relationships/customXml" Target="../ink/ink1388.xml"/><Relationship Id="rId467" Type="http://schemas.openxmlformats.org/officeDocument/2006/relationships/customXml" Target="../ink/ink1409.xml"/><Relationship Id="rId632" Type="http://schemas.openxmlformats.org/officeDocument/2006/relationships/image" Target="../media/image1459.png"/><Relationship Id="rId271" Type="http://schemas.openxmlformats.org/officeDocument/2006/relationships/customXml" Target="../ink/ink1311.xml"/><Relationship Id="rId674" Type="http://schemas.openxmlformats.org/officeDocument/2006/relationships/image" Target="../media/image1480.png"/><Relationship Id="rId24" Type="http://schemas.openxmlformats.org/officeDocument/2006/relationships/image" Target="../media/image1157.png"/><Relationship Id="rId66" Type="http://schemas.openxmlformats.org/officeDocument/2006/relationships/image" Target="../media/image1178.png"/><Relationship Id="rId131" Type="http://schemas.openxmlformats.org/officeDocument/2006/relationships/customXml" Target="../ink/ink1241.xml"/><Relationship Id="rId327" Type="http://schemas.openxmlformats.org/officeDocument/2006/relationships/customXml" Target="../ink/ink1339.xml"/><Relationship Id="rId369" Type="http://schemas.openxmlformats.org/officeDocument/2006/relationships/customXml" Target="../ink/ink1360.xml"/><Relationship Id="rId534" Type="http://schemas.openxmlformats.org/officeDocument/2006/relationships/image" Target="../media/image1411.png"/><Relationship Id="rId576" Type="http://schemas.openxmlformats.org/officeDocument/2006/relationships/image" Target="../media/image1432.png"/><Relationship Id="rId741" Type="http://schemas.openxmlformats.org/officeDocument/2006/relationships/image" Target="../media/image1509.png"/><Relationship Id="rId783" Type="http://schemas.openxmlformats.org/officeDocument/2006/relationships/image" Target="../media/image1529.png"/><Relationship Id="rId173" Type="http://schemas.openxmlformats.org/officeDocument/2006/relationships/customXml" Target="../ink/ink1262.xml"/><Relationship Id="rId229" Type="http://schemas.openxmlformats.org/officeDocument/2006/relationships/customXml" Target="../ink/ink1290.xml"/><Relationship Id="rId380" Type="http://schemas.openxmlformats.org/officeDocument/2006/relationships/image" Target="../media/image1335.png"/><Relationship Id="rId436" Type="http://schemas.openxmlformats.org/officeDocument/2006/relationships/image" Target="../media/image1362.png"/><Relationship Id="rId601" Type="http://schemas.openxmlformats.org/officeDocument/2006/relationships/customXml" Target="../ink/ink1476.xml"/><Relationship Id="rId643" Type="http://schemas.openxmlformats.org/officeDocument/2006/relationships/customXml" Target="../ink/ink1497.xml"/><Relationship Id="rId240" Type="http://schemas.openxmlformats.org/officeDocument/2006/relationships/image" Target="../media/image1265.png"/><Relationship Id="rId478" Type="http://schemas.openxmlformats.org/officeDocument/2006/relationships/image" Target="../media/image1383.png"/><Relationship Id="rId685" Type="http://schemas.openxmlformats.org/officeDocument/2006/relationships/image" Target="../media/image1485.png"/><Relationship Id="rId35" Type="http://schemas.openxmlformats.org/officeDocument/2006/relationships/customXml" Target="../ink/ink1193.xml"/><Relationship Id="rId77" Type="http://schemas.openxmlformats.org/officeDocument/2006/relationships/customXml" Target="../ink/ink1214.xml"/><Relationship Id="rId100" Type="http://schemas.openxmlformats.org/officeDocument/2006/relationships/image" Target="../media/image1195.png"/><Relationship Id="rId282" Type="http://schemas.openxmlformats.org/officeDocument/2006/relationships/image" Target="../media/image1286.png"/><Relationship Id="rId338" Type="http://schemas.openxmlformats.org/officeDocument/2006/relationships/image" Target="../media/image1314.png"/><Relationship Id="rId503" Type="http://schemas.openxmlformats.org/officeDocument/2006/relationships/customXml" Target="../ink/ink1427.xml"/><Relationship Id="rId545" Type="http://schemas.openxmlformats.org/officeDocument/2006/relationships/customXml" Target="../ink/ink1448.xml"/><Relationship Id="rId587" Type="http://schemas.openxmlformats.org/officeDocument/2006/relationships/customXml" Target="../ink/ink1469.xml"/><Relationship Id="rId710" Type="http://schemas.openxmlformats.org/officeDocument/2006/relationships/customXml" Target="../ink/ink1531.xml"/><Relationship Id="rId752" Type="http://schemas.openxmlformats.org/officeDocument/2006/relationships/customXml" Target="../ink/ink1554.xml"/><Relationship Id="rId8" Type="http://schemas.openxmlformats.org/officeDocument/2006/relationships/image" Target="../media/image1149.png"/><Relationship Id="rId142" Type="http://schemas.openxmlformats.org/officeDocument/2006/relationships/image" Target="../media/image1216.png"/><Relationship Id="rId184" Type="http://schemas.openxmlformats.org/officeDocument/2006/relationships/image" Target="../media/image1237.png"/><Relationship Id="rId391" Type="http://schemas.openxmlformats.org/officeDocument/2006/relationships/customXml" Target="../ink/ink1371.xml"/><Relationship Id="rId405" Type="http://schemas.openxmlformats.org/officeDocument/2006/relationships/customXml" Target="../ink/ink1378.xml"/><Relationship Id="rId447" Type="http://schemas.openxmlformats.org/officeDocument/2006/relationships/customXml" Target="../ink/ink1399.xml"/><Relationship Id="rId612" Type="http://schemas.openxmlformats.org/officeDocument/2006/relationships/image" Target="../media/image1449.png"/><Relationship Id="rId251" Type="http://schemas.openxmlformats.org/officeDocument/2006/relationships/customXml" Target="../ink/ink1301.xml"/><Relationship Id="rId489" Type="http://schemas.openxmlformats.org/officeDocument/2006/relationships/customXml" Target="../ink/ink1420.xml"/><Relationship Id="rId654" Type="http://schemas.openxmlformats.org/officeDocument/2006/relationships/image" Target="../media/image1470.png"/><Relationship Id="rId696" Type="http://schemas.openxmlformats.org/officeDocument/2006/relationships/customXml" Target="../ink/ink1524.xml"/><Relationship Id="rId46" Type="http://schemas.openxmlformats.org/officeDocument/2006/relationships/image" Target="../media/image1168.png"/><Relationship Id="rId293" Type="http://schemas.openxmlformats.org/officeDocument/2006/relationships/customXml" Target="../ink/ink1322.xml"/><Relationship Id="rId307" Type="http://schemas.openxmlformats.org/officeDocument/2006/relationships/customXml" Target="../ink/ink1329.xml"/><Relationship Id="rId349" Type="http://schemas.openxmlformats.org/officeDocument/2006/relationships/customXml" Target="../ink/ink1350.xml"/><Relationship Id="rId514" Type="http://schemas.openxmlformats.org/officeDocument/2006/relationships/image" Target="../media/image1401.png"/><Relationship Id="rId556" Type="http://schemas.openxmlformats.org/officeDocument/2006/relationships/image" Target="../media/image1422.png"/><Relationship Id="rId721" Type="http://schemas.openxmlformats.org/officeDocument/2006/relationships/customXml" Target="../ink/ink1537.xml"/><Relationship Id="rId763" Type="http://schemas.openxmlformats.org/officeDocument/2006/relationships/image" Target="../media/image1520.png"/><Relationship Id="rId88" Type="http://schemas.openxmlformats.org/officeDocument/2006/relationships/image" Target="../media/image1189.png"/><Relationship Id="rId111" Type="http://schemas.openxmlformats.org/officeDocument/2006/relationships/customXml" Target="../ink/ink1231.xml"/><Relationship Id="rId153" Type="http://schemas.openxmlformats.org/officeDocument/2006/relationships/customXml" Target="../ink/ink1252.xml"/><Relationship Id="rId195" Type="http://schemas.openxmlformats.org/officeDocument/2006/relationships/customXml" Target="../ink/ink1273.xml"/><Relationship Id="rId209" Type="http://schemas.openxmlformats.org/officeDocument/2006/relationships/customXml" Target="../ink/ink1280.xml"/><Relationship Id="rId360" Type="http://schemas.openxmlformats.org/officeDocument/2006/relationships/image" Target="../media/image1325.png"/><Relationship Id="rId416" Type="http://schemas.openxmlformats.org/officeDocument/2006/relationships/image" Target="../media/image1352.png"/><Relationship Id="rId598" Type="http://schemas.openxmlformats.org/officeDocument/2006/relationships/image" Target="../media/image1443.png"/><Relationship Id="rId220" Type="http://schemas.openxmlformats.org/officeDocument/2006/relationships/image" Target="../media/image1255.png"/><Relationship Id="rId458" Type="http://schemas.openxmlformats.org/officeDocument/2006/relationships/image" Target="../media/image1373.png"/><Relationship Id="rId623" Type="http://schemas.openxmlformats.org/officeDocument/2006/relationships/customXml" Target="../ink/ink1487.xml"/><Relationship Id="rId665" Type="http://schemas.openxmlformats.org/officeDocument/2006/relationships/customXml" Target="../ink/ink1508.xml"/><Relationship Id="rId15" Type="http://schemas.openxmlformats.org/officeDocument/2006/relationships/customXml" Target="../ink/ink1183.xml"/><Relationship Id="rId57" Type="http://schemas.openxmlformats.org/officeDocument/2006/relationships/customXml" Target="../ink/ink1204.xml"/><Relationship Id="rId262" Type="http://schemas.openxmlformats.org/officeDocument/2006/relationships/image" Target="../media/image1276.png"/><Relationship Id="rId318" Type="http://schemas.openxmlformats.org/officeDocument/2006/relationships/image" Target="../media/image1304.png"/><Relationship Id="rId525" Type="http://schemas.openxmlformats.org/officeDocument/2006/relationships/customXml" Target="../ink/ink1438.xml"/><Relationship Id="rId567" Type="http://schemas.openxmlformats.org/officeDocument/2006/relationships/customXml" Target="../ink/ink1459.xml"/><Relationship Id="rId732" Type="http://schemas.openxmlformats.org/officeDocument/2006/relationships/customXml" Target="../ink/ink1544.xml"/><Relationship Id="rId99" Type="http://schemas.openxmlformats.org/officeDocument/2006/relationships/customXml" Target="../ink/ink1225.xml"/><Relationship Id="rId122" Type="http://schemas.openxmlformats.org/officeDocument/2006/relationships/image" Target="../media/image1206.png"/><Relationship Id="rId164" Type="http://schemas.openxmlformats.org/officeDocument/2006/relationships/image" Target="../media/image1227.png"/><Relationship Id="rId371" Type="http://schemas.openxmlformats.org/officeDocument/2006/relationships/customXml" Target="../ink/ink1361.xml"/><Relationship Id="rId774" Type="http://schemas.openxmlformats.org/officeDocument/2006/relationships/customXml" Target="../ink/ink1566.xml"/><Relationship Id="rId427" Type="http://schemas.openxmlformats.org/officeDocument/2006/relationships/customXml" Target="../ink/ink1389.xml"/><Relationship Id="rId469" Type="http://schemas.openxmlformats.org/officeDocument/2006/relationships/customXml" Target="../ink/ink1410.xml"/><Relationship Id="rId634" Type="http://schemas.openxmlformats.org/officeDocument/2006/relationships/image" Target="../media/image1460.png"/><Relationship Id="rId676" Type="http://schemas.openxmlformats.org/officeDocument/2006/relationships/image" Target="../media/image1481.png"/><Relationship Id="rId26" Type="http://schemas.openxmlformats.org/officeDocument/2006/relationships/image" Target="../media/image1158.png"/><Relationship Id="rId231" Type="http://schemas.openxmlformats.org/officeDocument/2006/relationships/customXml" Target="../ink/ink1291.xml"/><Relationship Id="rId273" Type="http://schemas.openxmlformats.org/officeDocument/2006/relationships/customXml" Target="../ink/ink1312.xml"/><Relationship Id="rId329" Type="http://schemas.openxmlformats.org/officeDocument/2006/relationships/customXml" Target="../ink/ink1340.xml"/><Relationship Id="rId480" Type="http://schemas.openxmlformats.org/officeDocument/2006/relationships/image" Target="../media/image1384.png"/><Relationship Id="rId536" Type="http://schemas.openxmlformats.org/officeDocument/2006/relationships/image" Target="../media/image1412.png"/><Relationship Id="rId701" Type="http://schemas.openxmlformats.org/officeDocument/2006/relationships/image" Target="../media/image1493.png"/><Relationship Id="rId68" Type="http://schemas.openxmlformats.org/officeDocument/2006/relationships/image" Target="../media/image1179.png"/><Relationship Id="rId133" Type="http://schemas.openxmlformats.org/officeDocument/2006/relationships/customXml" Target="../ink/ink1242.xml"/><Relationship Id="rId175" Type="http://schemas.openxmlformats.org/officeDocument/2006/relationships/customXml" Target="../ink/ink1263.xml"/><Relationship Id="rId340" Type="http://schemas.openxmlformats.org/officeDocument/2006/relationships/image" Target="../media/image1315.png"/><Relationship Id="rId578" Type="http://schemas.openxmlformats.org/officeDocument/2006/relationships/image" Target="../media/image1433.png"/><Relationship Id="rId743" Type="http://schemas.openxmlformats.org/officeDocument/2006/relationships/image" Target="../media/image1510.png"/><Relationship Id="rId785" Type="http://schemas.openxmlformats.org/officeDocument/2006/relationships/image" Target="../media/image1530.png"/><Relationship Id="rId200" Type="http://schemas.openxmlformats.org/officeDocument/2006/relationships/image" Target="../media/image1245.png"/><Relationship Id="rId382" Type="http://schemas.openxmlformats.org/officeDocument/2006/relationships/image" Target="../media/image1336.png"/><Relationship Id="rId438" Type="http://schemas.openxmlformats.org/officeDocument/2006/relationships/image" Target="../media/image1363.png"/><Relationship Id="rId603" Type="http://schemas.openxmlformats.org/officeDocument/2006/relationships/customXml" Target="../ink/ink1477.xml"/><Relationship Id="rId645" Type="http://schemas.openxmlformats.org/officeDocument/2006/relationships/customXml" Target="../ink/ink1498.xml"/><Relationship Id="rId687" Type="http://schemas.openxmlformats.org/officeDocument/2006/relationships/image" Target="../media/image1486.png"/><Relationship Id="rId242" Type="http://schemas.openxmlformats.org/officeDocument/2006/relationships/image" Target="../media/image1266.png"/><Relationship Id="rId284" Type="http://schemas.openxmlformats.org/officeDocument/2006/relationships/image" Target="../media/image1287.png"/><Relationship Id="rId491" Type="http://schemas.openxmlformats.org/officeDocument/2006/relationships/customXml" Target="../ink/ink1421.xml"/><Relationship Id="rId505" Type="http://schemas.openxmlformats.org/officeDocument/2006/relationships/customXml" Target="../ink/ink1428.xml"/><Relationship Id="rId712" Type="http://schemas.openxmlformats.org/officeDocument/2006/relationships/customXml" Target="../ink/ink1532.xml"/><Relationship Id="rId37" Type="http://schemas.openxmlformats.org/officeDocument/2006/relationships/customXml" Target="../ink/ink1194.xml"/><Relationship Id="rId79" Type="http://schemas.openxmlformats.org/officeDocument/2006/relationships/customXml" Target="../ink/ink1215.xml"/><Relationship Id="rId102" Type="http://schemas.openxmlformats.org/officeDocument/2006/relationships/image" Target="../media/image1196.png"/><Relationship Id="rId144" Type="http://schemas.openxmlformats.org/officeDocument/2006/relationships/image" Target="../media/image1217.png"/><Relationship Id="rId547" Type="http://schemas.openxmlformats.org/officeDocument/2006/relationships/customXml" Target="../ink/ink1449.xml"/><Relationship Id="rId589" Type="http://schemas.openxmlformats.org/officeDocument/2006/relationships/customXml" Target="../ink/ink1470.xml"/><Relationship Id="rId754" Type="http://schemas.openxmlformats.org/officeDocument/2006/relationships/customXml" Target="../ink/ink1555.xml"/><Relationship Id="rId90" Type="http://schemas.openxmlformats.org/officeDocument/2006/relationships/image" Target="../media/image1190.png"/><Relationship Id="rId186" Type="http://schemas.openxmlformats.org/officeDocument/2006/relationships/image" Target="../media/image1238.png"/><Relationship Id="rId351" Type="http://schemas.openxmlformats.org/officeDocument/2006/relationships/customXml" Target="../ink/ink1351.xml"/><Relationship Id="rId393" Type="http://schemas.openxmlformats.org/officeDocument/2006/relationships/customXml" Target="../ink/ink1372.xml"/><Relationship Id="rId407" Type="http://schemas.openxmlformats.org/officeDocument/2006/relationships/customXml" Target="../ink/ink1379.xml"/><Relationship Id="rId449" Type="http://schemas.openxmlformats.org/officeDocument/2006/relationships/customXml" Target="../ink/ink1400.xml"/><Relationship Id="rId614" Type="http://schemas.openxmlformats.org/officeDocument/2006/relationships/image" Target="../media/image1450.png"/><Relationship Id="rId656" Type="http://schemas.openxmlformats.org/officeDocument/2006/relationships/image" Target="../media/image1471.png"/><Relationship Id="rId211" Type="http://schemas.openxmlformats.org/officeDocument/2006/relationships/customXml" Target="../ink/ink1281.xml"/><Relationship Id="rId253" Type="http://schemas.openxmlformats.org/officeDocument/2006/relationships/customXml" Target="../ink/ink1302.xml"/><Relationship Id="rId295" Type="http://schemas.openxmlformats.org/officeDocument/2006/relationships/customXml" Target="../ink/ink1323.xml"/><Relationship Id="rId309" Type="http://schemas.openxmlformats.org/officeDocument/2006/relationships/customXml" Target="../ink/ink1330.xml"/><Relationship Id="rId460" Type="http://schemas.openxmlformats.org/officeDocument/2006/relationships/image" Target="../media/image1374.png"/><Relationship Id="rId516" Type="http://schemas.openxmlformats.org/officeDocument/2006/relationships/image" Target="../media/image1402.png"/><Relationship Id="rId698" Type="http://schemas.openxmlformats.org/officeDocument/2006/relationships/customXml" Target="../ink/ink1525.xml"/><Relationship Id="rId48" Type="http://schemas.openxmlformats.org/officeDocument/2006/relationships/image" Target="../media/image1169.png"/><Relationship Id="rId113" Type="http://schemas.openxmlformats.org/officeDocument/2006/relationships/customXml" Target="../ink/ink1232.xml"/><Relationship Id="rId320" Type="http://schemas.openxmlformats.org/officeDocument/2006/relationships/image" Target="../media/image1305.png"/><Relationship Id="rId558" Type="http://schemas.openxmlformats.org/officeDocument/2006/relationships/image" Target="../media/image1423.png"/><Relationship Id="rId723" Type="http://schemas.openxmlformats.org/officeDocument/2006/relationships/customXml" Target="../ink/ink1538.xml"/><Relationship Id="rId765" Type="http://schemas.openxmlformats.org/officeDocument/2006/relationships/image" Target="../media/image1521.png"/><Relationship Id="rId155" Type="http://schemas.openxmlformats.org/officeDocument/2006/relationships/customXml" Target="../ink/ink1253.xml"/><Relationship Id="rId197" Type="http://schemas.openxmlformats.org/officeDocument/2006/relationships/customXml" Target="../ink/ink1274.xml"/><Relationship Id="rId362" Type="http://schemas.openxmlformats.org/officeDocument/2006/relationships/image" Target="../media/image1326.png"/><Relationship Id="rId418" Type="http://schemas.openxmlformats.org/officeDocument/2006/relationships/image" Target="../media/image1353.png"/><Relationship Id="rId625" Type="http://schemas.openxmlformats.org/officeDocument/2006/relationships/customXml" Target="../ink/ink1488.xml"/><Relationship Id="rId222" Type="http://schemas.openxmlformats.org/officeDocument/2006/relationships/image" Target="../media/image1256.png"/><Relationship Id="rId264" Type="http://schemas.openxmlformats.org/officeDocument/2006/relationships/image" Target="../media/image1277.png"/><Relationship Id="rId471" Type="http://schemas.openxmlformats.org/officeDocument/2006/relationships/customXml" Target="../ink/ink1411.xml"/><Relationship Id="rId667" Type="http://schemas.openxmlformats.org/officeDocument/2006/relationships/customXml" Target="../ink/ink1509.xml"/><Relationship Id="rId17" Type="http://schemas.openxmlformats.org/officeDocument/2006/relationships/customXml" Target="../ink/ink1184.xml"/><Relationship Id="rId59" Type="http://schemas.openxmlformats.org/officeDocument/2006/relationships/customXml" Target="../ink/ink1205.xml"/><Relationship Id="rId124" Type="http://schemas.openxmlformats.org/officeDocument/2006/relationships/image" Target="../media/image1207.png"/><Relationship Id="rId527" Type="http://schemas.openxmlformats.org/officeDocument/2006/relationships/customXml" Target="../ink/ink1439.xml"/><Relationship Id="rId569" Type="http://schemas.openxmlformats.org/officeDocument/2006/relationships/customXml" Target="../ink/ink1460.xml"/><Relationship Id="rId734" Type="http://schemas.openxmlformats.org/officeDocument/2006/relationships/customXml" Target="../ink/ink1545.xml"/><Relationship Id="rId776" Type="http://schemas.openxmlformats.org/officeDocument/2006/relationships/customXml" Target="../ink/ink1567.xml"/><Relationship Id="rId70" Type="http://schemas.openxmlformats.org/officeDocument/2006/relationships/image" Target="../media/image1180.png"/><Relationship Id="rId166" Type="http://schemas.openxmlformats.org/officeDocument/2006/relationships/image" Target="../media/image1228.png"/><Relationship Id="rId331" Type="http://schemas.openxmlformats.org/officeDocument/2006/relationships/customXml" Target="../ink/ink1341.xml"/><Relationship Id="rId373" Type="http://schemas.openxmlformats.org/officeDocument/2006/relationships/customXml" Target="../ink/ink1362.xml"/><Relationship Id="rId429" Type="http://schemas.openxmlformats.org/officeDocument/2006/relationships/customXml" Target="../ink/ink1390.xml"/><Relationship Id="rId580" Type="http://schemas.openxmlformats.org/officeDocument/2006/relationships/image" Target="../media/image1434.png"/><Relationship Id="rId636" Type="http://schemas.openxmlformats.org/officeDocument/2006/relationships/image" Target="../media/image1461.png"/><Relationship Id="rId1" Type="http://schemas.openxmlformats.org/officeDocument/2006/relationships/slideLayout" Target="../slideLayouts/slideLayout4.xml"/><Relationship Id="rId233" Type="http://schemas.openxmlformats.org/officeDocument/2006/relationships/customXml" Target="../ink/ink1292.xml"/><Relationship Id="rId440" Type="http://schemas.openxmlformats.org/officeDocument/2006/relationships/image" Target="../media/image1364.png"/><Relationship Id="rId678" Type="http://schemas.openxmlformats.org/officeDocument/2006/relationships/image" Target="../media/image1482.png"/><Relationship Id="rId28" Type="http://schemas.openxmlformats.org/officeDocument/2006/relationships/image" Target="../media/image1159.png"/><Relationship Id="rId275" Type="http://schemas.openxmlformats.org/officeDocument/2006/relationships/customXml" Target="../ink/ink1313.xml"/><Relationship Id="rId300" Type="http://schemas.openxmlformats.org/officeDocument/2006/relationships/image" Target="../media/image1295.png"/><Relationship Id="rId482" Type="http://schemas.openxmlformats.org/officeDocument/2006/relationships/image" Target="../media/image1385.png"/><Relationship Id="rId538" Type="http://schemas.openxmlformats.org/officeDocument/2006/relationships/image" Target="../media/image1413.png"/><Relationship Id="rId703" Type="http://schemas.openxmlformats.org/officeDocument/2006/relationships/image" Target="../media/image1494.png"/><Relationship Id="rId745" Type="http://schemas.openxmlformats.org/officeDocument/2006/relationships/image" Target="../media/image1511.png"/><Relationship Id="rId81" Type="http://schemas.openxmlformats.org/officeDocument/2006/relationships/customXml" Target="../ink/ink1216.xml"/><Relationship Id="rId135" Type="http://schemas.openxmlformats.org/officeDocument/2006/relationships/customXml" Target="../ink/ink1243.xml"/><Relationship Id="rId177" Type="http://schemas.openxmlformats.org/officeDocument/2006/relationships/customXml" Target="../ink/ink1264.xml"/><Relationship Id="rId342" Type="http://schemas.openxmlformats.org/officeDocument/2006/relationships/image" Target="../media/image1316.png"/><Relationship Id="rId384" Type="http://schemas.openxmlformats.org/officeDocument/2006/relationships/image" Target="../media/image1337.png"/><Relationship Id="rId591" Type="http://schemas.openxmlformats.org/officeDocument/2006/relationships/customXml" Target="../ink/ink1471.xml"/><Relationship Id="rId605" Type="http://schemas.openxmlformats.org/officeDocument/2006/relationships/customXml" Target="../ink/ink1478.xml"/><Relationship Id="rId202" Type="http://schemas.openxmlformats.org/officeDocument/2006/relationships/image" Target="../media/image1246.png"/><Relationship Id="rId244" Type="http://schemas.openxmlformats.org/officeDocument/2006/relationships/image" Target="../media/image1267.png"/><Relationship Id="rId647" Type="http://schemas.openxmlformats.org/officeDocument/2006/relationships/customXml" Target="../ink/ink1499.xml"/><Relationship Id="rId689" Type="http://schemas.openxmlformats.org/officeDocument/2006/relationships/image" Target="../media/image1487.png"/><Relationship Id="rId39" Type="http://schemas.openxmlformats.org/officeDocument/2006/relationships/customXml" Target="../ink/ink1195.xml"/><Relationship Id="rId286" Type="http://schemas.openxmlformats.org/officeDocument/2006/relationships/image" Target="../media/image1288.png"/><Relationship Id="rId451" Type="http://schemas.openxmlformats.org/officeDocument/2006/relationships/customXml" Target="../ink/ink1401.xml"/><Relationship Id="rId493" Type="http://schemas.openxmlformats.org/officeDocument/2006/relationships/customXml" Target="../ink/ink1422.xml"/><Relationship Id="rId507" Type="http://schemas.openxmlformats.org/officeDocument/2006/relationships/customXml" Target="../ink/ink1429.xml"/><Relationship Id="rId549" Type="http://schemas.openxmlformats.org/officeDocument/2006/relationships/customXml" Target="../ink/ink1450.xml"/><Relationship Id="rId714" Type="http://schemas.openxmlformats.org/officeDocument/2006/relationships/customXml" Target="../ink/ink1533.xml"/><Relationship Id="rId756" Type="http://schemas.openxmlformats.org/officeDocument/2006/relationships/customXml" Target="../ink/ink1556.xml"/><Relationship Id="rId50" Type="http://schemas.openxmlformats.org/officeDocument/2006/relationships/image" Target="../media/image1170.png"/><Relationship Id="rId104" Type="http://schemas.openxmlformats.org/officeDocument/2006/relationships/image" Target="../media/image1197.png"/><Relationship Id="rId146" Type="http://schemas.openxmlformats.org/officeDocument/2006/relationships/image" Target="../media/image1218.png"/><Relationship Id="rId188" Type="http://schemas.openxmlformats.org/officeDocument/2006/relationships/image" Target="../media/image1239.png"/><Relationship Id="rId311" Type="http://schemas.openxmlformats.org/officeDocument/2006/relationships/customXml" Target="../ink/ink1331.xml"/><Relationship Id="rId353" Type="http://schemas.openxmlformats.org/officeDocument/2006/relationships/customXml" Target="../ink/ink1352.xml"/><Relationship Id="rId395" Type="http://schemas.openxmlformats.org/officeDocument/2006/relationships/customXml" Target="../ink/ink1373.xml"/><Relationship Id="rId409" Type="http://schemas.openxmlformats.org/officeDocument/2006/relationships/customXml" Target="../ink/ink1380.xml"/><Relationship Id="rId560" Type="http://schemas.openxmlformats.org/officeDocument/2006/relationships/image" Target="../media/image1424.png"/><Relationship Id="rId92" Type="http://schemas.openxmlformats.org/officeDocument/2006/relationships/image" Target="../media/image1191.png"/><Relationship Id="rId213" Type="http://schemas.openxmlformats.org/officeDocument/2006/relationships/customXml" Target="../ink/ink1282.xml"/><Relationship Id="rId420" Type="http://schemas.openxmlformats.org/officeDocument/2006/relationships/image" Target="../media/image1354.png"/><Relationship Id="rId616" Type="http://schemas.openxmlformats.org/officeDocument/2006/relationships/image" Target="../media/image1451.png"/><Relationship Id="rId658" Type="http://schemas.openxmlformats.org/officeDocument/2006/relationships/image" Target="../media/image1472.png"/><Relationship Id="rId255" Type="http://schemas.openxmlformats.org/officeDocument/2006/relationships/customXml" Target="../ink/ink1303.xml"/><Relationship Id="rId297" Type="http://schemas.openxmlformats.org/officeDocument/2006/relationships/customXml" Target="../ink/ink1324.xml"/><Relationship Id="rId462" Type="http://schemas.openxmlformats.org/officeDocument/2006/relationships/image" Target="../media/image1375.png"/><Relationship Id="rId518" Type="http://schemas.openxmlformats.org/officeDocument/2006/relationships/image" Target="../media/image1403.png"/><Relationship Id="rId725" Type="http://schemas.openxmlformats.org/officeDocument/2006/relationships/customXml" Target="../ink/ink1539.xml"/><Relationship Id="rId115" Type="http://schemas.openxmlformats.org/officeDocument/2006/relationships/customXml" Target="../ink/ink1233.xml"/><Relationship Id="rId157" Type="http://schemas.openxmlformats.org/officeDocument/2006/relationships/customXml" Target="../ink/ink1254.xml"/><Relationship Id="rId322" Type="http://schemas.openxmlformats.org/officeDocument/2006/relationships/image" Target="../media/image1306.png"/><Relationship Id="rId364" Type="http://schemas.openxmlformats.org/officeDocument/2006/relationships/image" Target="../media/image1327.png"/><Relationship Id="rId767" Type="http://schemas.openxmlformats.org/officeDocument/2006/relationships/image" Target="../media/image1522.png"/><Relationship Id="rId61" Type="http://schemas.openxmlformats.org/officeDocument/2006/relationships/customXml" Target="../ink/ink1206.xml"/><Relationship Id="rId199" Type="http://schemas.openxmlformats.org/officeDocument/2006/relationships/customXml" Target="../ink/ink1275.xml"/><Relationship Id="rId571" Type="http://schemas.openxmlformats.org/officeDocument/2006/relationships/customXml" Target="../ink/ink1461.xml"/><Relationship Id="rId627" Type="http://schemas.openxmlformats.org/officeDocument/2006/relationships/customXml" Target="../ink/ink1489.xml"/><Relationship Id="rId669" Type="http://schemas.openxmlformats.org/officeDocument/2006/relationships/customXml" Target="../ink/ink1510.xml"/><Relationship Id="rId19" Type="http://schemas.openxmlformats.org/officeDocument/2006/relationships/customXml" Target="../ink/ink1185.xml"/><Relationship Id="rId224" Type="http://schemas.openxmlformats.org/officeDocument/2006/relationships/image" Target="../media/image1257.png"/><Relationship Id="rId266" Type="http://schemas.openxmlformats.org/officeDocument/2006/relationships/image" Target="../media/image1278.png"/><Relationship Id="rId431" Type="http://schemas.openxmlformats.org/officeDocument/2006/relationships/customXml" Target="../ink/ink1391.xml"/><Relationship Id="rId473" Type="http://schemas.openxmlformats.org/officeDocument/2006/relationships/customXml" Target="../ink/ink1412.xml"/><Relationship Id="rId529" Type="http://schemas.openxmlformats.org/officeDocument/2006/relationships/customXml" Target="../ink/ink1440.xml"/><Relationship Id="rId680" Type="http://schemas.openxmlformats.org/officeDocument/2006/relationships/image" Target="../media/image1483.png"/><Relationship Id="rId736" Type="http://schemas.openxmlformats.org/officeDocument/2006/relationships/customXml" Target="../ink/ink1546.xml"/><Relationship Id="rId30" Type="http://schemas.openxmlformats.org/officeDocument/2006/relationships/image" Target="../media/image1160.png"/><Relationship Id="rId126" Type="http://schemas.openxmlformats.org/officeDocument/2006/relationships/image" Target="../media/image1208.png"/><Relationship Id="rId168" Type="http://schemas.openxmlformats.org/officeDocument/2006/relationships/image" Target="../media/image1229.png"/><Relationship Id="rId333" Type="http://schemas.openxmlformats.org/officeDocument/2006/relationships/customXml" Target="../ink/ink1342.xml"/><Relationship Id="rId540" Type="http://schemas.openxmlformats.org/officeDocument/2006/relationships/image" Target="../media/image1414.png"/><Relationship Id="rId778" Type="http://schemas.openxmlformats.org/officeDocument/2006/relationships/customXml" Target="../ink/ink1568.xml"/><Relationship Id="rId72" Type="http://schemas.openxmlformats.org/officeDocument/2006/relationships/image" Target="../media/image1181.png"/><Relationship Id="rId375" Type="http://schemas.openxmlformats.org/officeDocument/2006/relationships/customXml" Target="../ink/ink1363.xml"/><Relationship Id="rId582" Type="http://schemas.openxmlformats.org/officeDocument/2006/relationships/image" Target="../media/image1435.png"/><Relationship Id="rId638" Type="http://schemas.openxmlformats.org/officeDocument/2006/relationships/image" Target="../media/image1462.png"/><Relationship Id="rId3" Type="http://schemas.openxmlformats.org/officeDocument/2006/relationships/customXml" Target="../ink/ink1177.xml"/><Relationship Id="rId235" Type="http://schemas.openxmlformats.org/officeDocument/2006/relationships/customXml" Target="../ink/ink1293.xml"/><Relationship Id="rId277" Type="http://schemas.openxmlformats.org/officeDocument/2006/relationships/customXml" Target="../ink/ink1314.xml"/><Relationship Id="rId400" Type="http://schemas.openxmlformats.org/officeDocument/2006/relationships/image" Target="../media/image1344.png"/><Relationship Id="rId442" Type="http://schemas.openxmlformats.org/officeDocument/2006/relationships/image" Target="../media/image1365.png"/><Relationship Id="rId484" Type="http://schemas.openxmlformats.org/officeDocument/2006/relationships/image" Target="../media/image1386.png"/><Relationship Id="rId705" Type="http://schemas.openxmlformats.org/officeDocument/2006/relationships/image" Target="../media/image1495.png"/><Relationship Id="rId137" Type="http://schemas.openxmlformats.org/officeDocument/2006/relationships/customXml" Target="../ink/ink1244.xml"/><Relationship Id="rId302" Type="http://schemas.openxmlformats.org/officeDocument/2006/relationships/image" Target="../media/image1296.png"/><Relationship Id="rId344" Type="http://schemas.openxmlformats.org/officeDocument/2006/relationships/image" Target="../media/image1317.png"/><Relationship Id="rId691" Type="http://schemas.openxmlformats.org/officeDocument/2006/relationships/image" Target="../media/image1488.png"/><Relationship Id="rId747" Type="http://schemas.openxmlformats.org/officeDocument/2006/relationships/image" Target="../media/image1512.png"/><Relationship Id="rId41" Type="http://schemas.openxmlformats.org/officeDocument/2006/relationships/customXml" Target="../ink/ink1196.xml"/><Relationship Id="rId83" Type="http://schemas.openxmlformats.org/officeDocument/2006/relationships/customXml" Target="../ink/ink1217.xml"/><Relationship Id="rId179" Type="http://schemas.openxmlformats.org/officeDocument/2006/relationships/customXml" Target="../ink/ink1265.xml"/><Relationship Id="rId386" Type="http://schemas.openxmlformats.org/officeDocument/2006/relationships/image" Target="../media/image1338.png"/><Relationship Id="rId551" Type="http://schemas.openxmlformats.org/officeDocument/2006/relationships/customXml" Target="../ink/ink1451.xml"/><Relationship Id="rId593" Type="http://schemas.openxmlformats.org/officeDocument/2006/relationships/customXml" Target="../ink/ink1472.xml"/><Relationship Id="rId607" Type="http://schemas.openxmlformats.org/officeDocument/2006/relationships/customXml" Target="../ink/ink1479.xml"/><Relationship Id="rId649" Type="http://schemas.openxmlformats.org/officeDocument/2006/relationships/customXml" Target="../ink/ink1500.xml"/><Relationship Id="rId190" Type="http://schemas.openxmlformats.org/officeDocument/2006/relationships/image" Target="../media/image1240.png"/><Relationship Id="rId204" Type="http://schemas.openxmlformats.org/officeDocument/2006/relationships/image" Target="../media/image1247.png"/><Relationship Id="rId246" Type="http://schemas.openxmlformats.org/officeDocument/2006/relationships/image" Target="../media/image1268.png"/><Relationship Id="rId288" Type="http://schemas.openxmlformats.org/officeDocument/2006/relationships/image" Target="../media/image1289.png"/><Relationship Id="rId411" Type="http://schemas.openxmlformats.org/officeDocument/2006/relationships/customXml" Target="../ink/ink1381.xml"/><Relationship Id="rId453" Type="http://schemas.openxmlformats.org/officeDocument/2006/relationships/customXml" Target="../ink/ink1402.xml"/><Relationship Id="rId509" Type="http://schemas.openxmlformats.org/officeDocument/2006/relationships/customXml" Target="../ink/ink1430.xml"/><Relationship Id="rId660" Type="http://schemas.openxmlformats.org/officeDocument/2006/relationships/image" Target="../media/image1473.png"/><Relationship Id="rId106" Type="http://schemas.openxmlformats.org/officeDocument/2006/relationships/image" Target="../media/image1198.png"/><Relationship Id="rId313" Type="http://schemas.openxmlformats.org/officeDocument/2006/relationships/customXml" Target="../ink/ink1332.xml"/><Relationship Id="rId495" Type="http://schemas.openxmlformats.org/officeDocument/2006/relationships/customXml" Target="../ink/ink1423.xml"/><Relationship Id="rId716" Type="http://schemas.openxmlformats.org/officeDocument/2006/relationships/customXml" Target="../ink/ink1534.xml"/><Relationship Id="rId758" Type="http://schemas.openxmlformats.org/officeDocument/2006/relationships/customXml" Target="../ink/ink1557.xml"/><Relationship Id="rId10" Type="http://schemas.openxmlformats.org/officeDocument/2006/relationships/image" Target="../media/image1150.png"/><Relationship Id="rId52" Type="http://schemas.openxmlformats.org/officeDocument/2006/relationships/image" Target="../media/image1171.png"/><Relationship Id="rId94" Type="http://schemas.openxmlformats.org/officeDocument/2006/relationships/image" Target="../media/image1192.png"/><Relationship Id="rId148" Type="http://schemas.openxmlformats.org/officeDocument/2006/relationships/image" Target="../media/image1219.png"/><Relationship Id="rId355" Type="http://schemas.openxmlformats.org/officeDocument/2006/relationships/customXml" Target="../ink/ink1353.xml"/><Relationship Id="rId397" Type="http://schemas.openxmlformats.org/officeDocument/2006/relationships/customXml" Target="../ink/ink1374.xml"/><Relationship Id="rId520" Type="http://schemas.openxmlformats.org/officeDocument/2006/relationships/image" Target="../media/image1404.png"/><Relationship Id="rId562" Type="http://schemas.openxmlformats.org/officeDocument/2006/relationships/image" Target="../media/image1425.png"/><Relationship Id="rId618" Type="http://schemas.openxmlformats.org/officeDocument/2006/relationships/image" Target="../media/image1452.png"/><Relationship Id="rId215" Type="http://schemas.openxmlformats.org/officeDocument/2006/relationships/customXml" Target="../ink/ink1283.xml"/><Relationship Id="rId257" Type="http://schemas.openxmlformats.org/officeDocument/2006/relationships/customXml" Target="../ink/ink1304.xml"/><Relationship Id="rId422" Type="http://schemas.openxmlformats.org/officeDocument/2006/relationships/image" Target="../media/image1355.png"/><Relationship Id="rId464" Type="http://schemas.openxmlformats.org/officeDocument/2006/relationships/image" Target="../media/image1376.png"/><Relationship Id="rId299" Type="http://schemas.openxmlformats.org/officeDocument/2006/relationships/customXml" Target="../ink/ink1325.xml"/><Relationship Id="rId727" Type="http://schemas.openxmlformats.org/officeDocument/2006/relationships/customXml" Target="../ink/ink1541.xml"/><Relationship Id="rId63" Type="http://schemas.openxmlformats.org/officeDocument/2006/relationships/customXml" Target="../ink/ink1207.xml"/><Relationship Id="rId159" Type="http://schemas.openxmlformats.org/officeDocument/2006/relationships/customXml" Target="../ink/ink1255.xml"/><Relationship Id="rId366" Type="http://schemas.openxmlformats.org/officeDocument/2006/relationships/image" Target="../media/image1328.png"/><Relationship Id="rId573" Type="http://schemas.openxmlformats.org/officeDocument/2006/relationships/customXml" Target="../ink/ink1462.xml"/><Relationship Id="rId780" Type="http://schemas.openxmlformats.org/officeDocument/2006/relationships/customXml" Target="../ink/ink1569.xml"/><Relationship Id="rId226" Type="http://schemas.openxmlformats.org/officeDocument/2006/relationships/image" Target="../media/image1258.png"/><Relationship Id="rId433" Type="http://schemas.openxmlformats.org/officeDocument/2006/relationships/customXml" Target="../ink/ink139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2.png"/><Relationship Id="rId247" Type="http://schemas.openxmlformats.org/officeDocument/2006/relationships/customXml" Target="../ink/ink124.xml"/><Relationship Id="rId107" Type="http://schemas.openxmlformats.org/officeDocument/2006/relationships/image" Target="../media/image53.png"/><Relationship Id="rId268" Type="http://schemas.openxmlformats.org/officeDocument/2006/relationships/image" Target="../media/image13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customXml" Target="../ink/ink91.xml"/><Relationship Id="rId216" Type="http://schemas.openxmlformats.org/officeDocument/2006/relationships/image" Target="../media/image107.png"/><Relationship Id="rId237" Type="http://schemas.openxmlformats.org/officeDocument/2006/relationships/customXml" Target="../ink/ink119.xml"/><Relationship Id="rId258" Type="http://schemas.openxmlformats.org/officeDocument/2006/relationships/image" Target="../media/image128.png"/><Relationship Id="rId279" Type="http://schemas.openxmlformats.org/officeDocument/2006/relationships/customXml" Target="../ink/ink140.xml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227" Type="http://schemas.openxmlformats.org/officeDocument/2006/relationships/customXml" Target="../ink/ink114.xml"/><Relationship Id="rId248" Type="http://schemas.openxmlformats.org/officeDocument/2006/relationships/image" Target="../media/image123.png"/><Relationship Id="rId269" Type="http://schemas.openxmlformats.org/officeDocument/2006/relationships/customXml" Target="../ink/ink135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image" Target="../media/image139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image" Target="../media/image90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18.png"/><Relationship Id="rId259" Type="http://schemas.openxmlformats.org/officeDocument/2006/relationships/customXml" Target="../ink/ink130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image" Target="../media/image134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3.png"/><Relationship Id="rId249" Type="http://schemas.openxmlformats.org/officeDocument/2006/relationships/customXml" Target="../ink/ink125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260" Type="http://schemas.openxmlformats.org/officeDocument/2006/relationships/image" Target="../media/image129.png"/><Relationship Id="rId265" Type="http://schemas.openxmlformats.org/officeDocument/2006/relationships/customXml" Target="../ink/ink133.xml"/><Relationship Id="rId281" Type="http://schemas.openxmlformats.org/officeDocument/2006/relationships/customXml" Target="../ink/ink141.xm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image" Target="../media/image93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customXml" Target="../ink/ink92.xml"/><Relationship Id="rId213" Type="http://schemas.openxmlformats.org/officeDocument/2006/relationships/customXml" Target="../ink/ink107.xml"/><Relationship Id="rId218" Type="http://schemas.openxmlformats.org/officeDocument/2006/relationships/image" Target="../media/image108.png"/><Relationship Id="rId234" Type="http://schemas.openxmlformats.org/officeDocument/2006/relationships/image" Target="../media/image116.png"/><Relationship Id="rId239" Type="http://schemas.openxmlformats.org/officeDocument/2006/relationships/customXml" Target="../ink/ink120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0" Type="http://schemas.openxmlformats.org/officeDocument/2006/relationships/image" Target="../media/image124.png"/><Relationship Id="rId255" Type="http://schemas.openxmlformats.org/officeDocument/2006/relationships/customXml" Target="../ink/ink128.xml"/><Relationship Id="rId271" Type="http://schemas.openxmlformats.org/officeDocument/2006/relationships/customXml" Target="../ink/ink136.xml"/><Relationship Id="rId276" Type="http://schemas.openxmlformats.org/officeDocument/2006/relationships/image" Target="../media/image137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image" Target="../media/image96.png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208" Type="http://schemas.openxmlformats.org/officeDocument/2006/relationships/image" Target="../media/image103.png"/><Relationship Id="rId229" Type="http://schemas.openxmlformats.org/officeDocument/2006/relationships/customXml" Target="../ink/ink115.xml"/><Relationship Id="rId19" Type="http://schemas.openxmlformats.org/officeDocument/2006/relationships/image" Target="../media/image9.png"/><Relationship Id="rId224" Type="http://schemas.openxmlformats.org/officeDocument/2006/relationships/image" Target="../media/image111.png"/><Relationship Id="rId240" Type="http://schemas.openxmlformats.org/officeDocument/2006/relationships/image" Target="../media/image119.png"/><Relationship Id="rId245" Type="http://schemas.openxmlformats.org/officeDocument/2006/relationships/customXml" Target="../ink/ink123.xml"/><Relationship Id="rId261" Type="http://schemas.openxmlformats.org/officeDocument/2006/relationships/customXml" Target="../ink/ink131.xml"/><Relationship Id="rId266" Type="http://schemas.openxmlformats.org/officeDocument/2006/relationships/image" Target="../media/image132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282" Type="http://schemas.openxmlformats.org/officeDocument/2006/relationships/image" Target="../media/image140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image" Target="../media/image91.png"/><Relationship Id="rId189" Type="http://schemas.openxmlformats.org/officeDocument/2006/relationships/customXml" Target="../ink/ink95.xml"/><Relationship Id="rId219" Type="http://schemas.openxmlformats.org/officeDocument/2006/relationships/customXml" Target="../ink/ink110.xml"/><Relationship Id="rId3" Type="http://schemas.openxmlformats.org/officeDocument/2006/relationships/image" Target="../media/image1.png"/><Relationship Id="rId214" Type="http://schemas.openxmlformats.org/officeDocument/2006/relationships/image" Target="../media/image106.png"/><Relationship Id="rId230" Type="http://schemas.openxmlformats.org/officeDocument/2006/relationships/image" Target="../media/image114.png"/><Relationship Id="rId235" Type="http://schemas.openxmlformats.org/officeDocument/2006/relationships/customXml" Target="../ink/ink118.xml"/><Relationship Id="rId251" Type="http://schemas.openxmlformats.org/officeDocument/2006/relationships/customXml" Target="../ink/ink126.xml"/><Relationship Id="rId256" Type="http://schemas.openxmlformats.org/officeDocument/2006/relationships/image" Target="../media/image127.png"/><Relationship Id="rId277" Type="http://schemas.openxmlformats.org/officeDocument/2006/relationships/customXml" Target="../ink/ink139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72" Type="http://schemas.openxmlformats.org/officeDocument/2006/relationships/image" Target="../media/image135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customXml" Target="../ink/ink90.xml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0" Type="http://schemas.openxmlformats.org/officeDocument/2006/relationships/image" Target="../media/image109.png"/><Relationship Id="rId225" Type="http://schemas.openxmlformats.org/officeDocument/2006/relationships/customXml" Target="../ink/ink113.xml"/><Relationship Id="rId241" Type="http://schemas.openxmlformats.org/officeDocument/2006/relationships/customXml" Target="../ink/ink121.xml"/><Relationship Id="rId246" Type="http://schemas.openxmlformats.org/officeDocument/2006/relationships/image" Target="../media/image122.png"/><Relationship Id="rId267" Type="http://schemas.openxmlformats.org/officeDocument/2006/relationships/customXml" Target="../ink/ink134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image" Target="../media/image130.png"/><Relationship Id="rId283" Type="http://schemas.openxmlformats.org/officeDocument/2006/relationships/customXml" Target="../ink/ink142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image" Target="../media/image89.png"/><Relationship Id="rId210" Type="http://schemas.openxmlformats.org/officeDocument/2006/relationships/image" Target="../media/image104.png"/><Relationship Id="rId215" Type="http://schemas.openxmlformats.org/officeDocument/2006/relationships/customXml" Target="../ink/ink108.xml"/><Relationship Id="rId236" Type="http://schemas.openxmlformats.org/officeDocument/2006/relationships/image" Target="../media/image117.png"/><Relationship Id="rId257" Type="http://schemas.openxmlformats.org/officeDocument/2006/relationships/customXml" Target="../ink/ink129.xml"/><Relationship Id="rId278" Type="http://schemas.openxmlformats.org/officeDocument/2006/relationships/image" Target="../media/image138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252" Type="http://schemas.openxmlformats.org/officeDocument/2006/relationships/image" Target="../media/image125.png"/><Relationship Id="rId273" Type="http://schemas.openxmlformats.org/officeDocument/2006/relationships/customXml" Target="../ink/ink137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0.png"/><Relationship Id="rId263" Type="http://schemas.openxmlformats.org/officeDocument/2006/relationships/customXml" Target="../ink/ink132.xml"/><Relationship Id="rId284" Type="http://schemas.openxmlformats.org/officeDocument/2006/relationships/image" Target="../media/image141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image" Target="../media/image92.png"/><Relationship Id="rId211" Type="http://schemas.openxmlformats.org/officeDocument/2006/relationships/customXml" Target="../ink/ink106.xml"/><Relationship Id="rId232" Type="http://schemas.openxmlformats.org/officeDocument/2006/relationships/image" Target="../media/image115.png"/><Relationship Id="rId253" Type="http://schemas.openxmlformats.org/officeDocument/2006/relationships/customXml" Target="../ink/ink127.xml"/><Relationship Id="rId274" Type="http://schemas.openxmlformats.org/officeDocument/2006/relationships/image" Target="../media/image136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0.png"/><Relationship Id="rId243" Type="http://schemas.openxmlformats.org/officeDocument/2006/relationships/customXml" Target="../ink/ink122.xml"/><Relationship Id="rId264" Type="http://schemas.openxmlformats.org/officeDocument/2006/relationships/image" Target="../media/image131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5.png"/><Relationship Id="rId233" Type="http://schemas.openxmlformats.org/officeDocument/2006/relationships/customXml" Target="../ink/ink117.xml"/><Relationship Id="rId254" Type="http://schemas.openxmlformats.org/officeDocument/2006/relationships/image" Target="../media/image126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customXml" Target="../ink/ink138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image" Target="../media/image98.png"/><Relationship Id="rId202" Type="http://schemas.openxmlformats.org/officeDocument/2006/relationships/image" Target="../media/image100.png"/><Relationship Id="rId223" Type="http://schemas.openxmlformats.org/officeDocument/2006/relationships/customXml" Target="../ink/ink112.xml"/><Relationship Id="rId244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9.png"/><Relationship Id="rId299" Type="http://schemas.openxmlformats.org/officeDocument/2006/relationships/image" Target="../media/image290.png"/><Relationship Id="rId21" Type="http://schemas.openxmlformats.org/officeDocument/2006/relationships/image" Target="../media/image151.png"/><Relationship Id="rId42" Type="http://schemas.openxmlformats.org/officeDocument/2006/relationships/customXml" Target="../ink/ink163.xml"/><Relationship Id="rId63" Type="http://schemas.openxmlformats.org/officeDocument/2006/relationships/image" Target="../media/image172.png"/><Relationship Id="rId84" Type="http://schemas.openxmlformats.org/officeDocument/2006/relationships/customXml" Target="../ink/ink184.xml"/><Relationship Id="rId138" Type="http://schemas.openxmlformats.org/officeDocument/2006/relationships/customXml" Target="../ink/ink211.xml"/><Relationship Id="rId159" Type="http://schemas.openxmlformats.org/officeDocument/2006/relationships/image" Target="../media/image220.png"/><Relationship Id="rId324" Type="http://schemas.openxmlformats.org/officeDocument/2006/relationships/customXml" Target="../ink/ink304.xml"/><Relationship Id="rId345" Type="http://schemas.openxmlformats.org/officeDocument/2006/relationships/image" Target="../media/image313.png"/><Relationship Id="rId366" Type="http://schemas.openxmlformats.org/officeDocument/2006/relationships/customXml" Target="../ink/ink325.xml"/><Relationship Id="rId387" Type="http://schemas.openxmlformats.org/officeDocument/2006/relationships/image" Target="../media/image333.png"/><Relationship Id="rId170" Type="http://schemas.openxmlformats.org/officeDocument/2006/relationships/customXml" Target="../ink/ink227.xml"/><Relationship Id="rId191" Type="http://schemas.openxmlformats.org/officeDocument/2006/relationships/image" Target="../media/image236.png"/><Relationship Id="rId205" Type="http://schemas.openxmlformats.org/officeDocument/2006/relationships/image" Target="../media/image243.png"/><Relationship Id="rId226" Type="http://schemas.openxmlformats.org/officeDocument/2006/relationships/customXml" Target="../ink/ink255.xml"/><Relationship Id="rId247" Type="http://schemas.openxmlformats.org/officeDocument/2006/relationships/image" Target="../media/image264.png"/><Relationship Id="rId107" Type="http://schemas.openxmlformats.org/officeDocument/2006/relationships/image" Target="../media/image194.png"/><Relationship Id="rId268" Type="http://schemas.openxmlformats.org/officeDocument/2006/relationships/customXml" Target="../ink/ink276.xml"/><Relationship Id="rId289" Type="http://schemas.openxmlformats.org/officeDocument/2006/relationships/image" Target="../media/image285.png"/><Relationship Id="rId11" Type="http://schemas.openxmlformats.org/officeDocument/2006/relationships/image" Target="../media/image146.png"/><Relationship Id="rId32" Type="http://schemas.openxmlformats.org/officeDocument/2006/relationships/customXml" Target="../ink/ink158.xml"/><Relationship Id="rId53" Type="http://schemas.openxmlformats.org/officeDocument/2006/relationships/image" Target="../media/image167.png"/><Relationship Id="rId74" Type="http://schemas.openxmlformats.org/officeDocument/2006/relationships/customXml" Target="../ink/ink179.xml"/><Relationship Id="rId128" Type="http://schemas.openxmlformats.org/officeDocument/2006/relationships/customXml" Target="../ink/ink206.xml"/><Relationship Id="rId149" Type="http://schemas.openxmlformats.org/officeDocument/2006/relationships/image" Target="../media/image215.png"/><Relationship Id="rId314" Type="http://schemas.openxmlformats.org/officeDocument/2006/relationships/customXml" Target="../ink/ink299.xml"/><Relationship Id="rId335" Type="http://schemas.openxmlformats.org/officeDocument/2006/relationships/image" Target="../media/image308.png"/><Relationship Id="rId356" Type="http://schemas.openxmlformats.org/officeDocument/2006/relationships/customXml" Target="../ink/ink320.xml"/><Relationship Id="rId377" Type="http://schemas.openxmlformats.org/officeDocument/2006/relationships/image" Target="../media/image329.png"/><Relationship Id="rId5" Type="http://schemas.openxmlformats.org/officeDocument/2006/relationships/image" Target="../media/image143.png"/><Relationship Id="rId95" Type="http://schemas.openxmlformats.org/officeDocument/2006/relationships/image" Target="../media/image188.png"/><Relationship Id="rId160" Type="http://schemas.openxmlformats.org/officeDocument/2006/relationships/customXml" Target="../ink/ink222.xml"/><Relationship Id="rId181" Type="http://schemas.openxmlformats.org/officeDocument/2006/relationships/image" Target="../media/image231.png"/><Relationship Id="rId216" Type="http://schemas.openxmlformats.org/officeDocument/2006/relationships/customXml" Target="../ink/ink250.xml"/><Relationship Id="rId237" Type="http://schemas.openxmlformats.org/officeDocument/2006/relationships/image" Target="../media/image259.png"/><Relationship Id="rId258" Type="http://schemas.openxmlformats.org/officeDocument/2006/relationships/customXml" Target="../ink/ink271.xml"/><Relationship Id="rId279" Type="http://schemas.openxmlformats.org/officeDocument/2006/relationships/image" Target="../media/image280.png"/><Relationship Id="rId22" Type="http://schemas.openxmlformats.org/officeDocument/2006/relationships/customXml" Target="../ink/ink153.xml"/><Relationship Id="rId43" Type="http://schemas.openxmlformats.org/officeDocument/2006/relationships/image" Target="../media/image162.png"/><Relationship Id="rId64" Type="http://schemas.openxmlformats.org/officeDocument/2006/relationships/customXml" Target="../ink/ink174.xml"/><Relationship Id="rId118" Type="http://schemas.openxmlformats.org/officeDocument/2006/relationships/customXml" Target="../ink/ink201.xml"/><Relationship Id="rId139" Type="http://schemas.openxmlformats.org/officeDocument/2006/relationships/image" Target="../media/image210.png"/><Relationship Id="rId290" Type="http://schemas.openxmlformats.org/officeDocument/2006/relationships/customXml" Target="../ink/ink287.xml"/><Relationship Id="rId304" Type="http://schemas.openxmlformats.org/officeDocument/2006/relationships/customXml" Target="../ink/ink294.xml"/><Relationship Id="rId325" Type="http://schemas.openxmlformats.org/officeDocument/2006/relationships/image" Target="../media/image303.png"/><Relationship Id="rId346" Type="http://schemas.openxmlformats.org/officeDocument/2006/relationships/customXml" Target="../ink/ink315.xml"/><Relationship Id="rId367" Type="http://schemas.openxmlformats.org/officeDocument/2006/relationships/image" Target="../media/image324.png"/><Relationship Id="rId85" Type="http://schemas.openxmlformats.org/officeDocument/2006/relationships/image" Target="../media/image183.png"/><Relationship Id="rId150" Type="http://schemas.openxmlformats.org/officeDocument/2006/relationships/customXml" Target="../ink/ink217.xml"/><Relationship Id="rId171" Type="http://schemas.openxmlformats.org/officeDocument/2006/relationships/image" Target="../media/image226.png"/><Relationship Id="rId192" Type="http://schemas.openxmlformats.org/officeDocument/2006/relationships/customXml" Target="../ink/ink238.xml"/><Relationship Id="rId206" Type="http://schemas.openxmlformats.org/officeDocument/2006/relationships/customXml" Target="../ink/ink245.xml"/><Relationship Id="rId227" Type="http://schemas.openxmlformats.org/officeDocument/2006/relationships/image" Target="../media/image254.png"/><Relationship Id="rId248" Type="http://schemas.openxmlformats.org/officeDocument/2006/relationships/customXml" Target="../ink/ink266.xml"/><Relationship Id="rId269" Type="http://schemas.openxmlformats.org/officeDocument/2006/relationships/image" Target="../media/image275.png"/><Relationship Id="rId12" Type="http://schemas.openxmlformats.org/officeDocument/2006/relationships/customXml" Target="../ink/ink148.xml"/><Relationship Id="rId33" Type="http://schemas.openxmlformats.org/officeDocument/2006/relationships/image" Target="../media/image157.png"/><Relationship Id="rId108" Type="http://schemas.openxmlformats.org/officeDocument/2006/relationships/customXml" Target="../ink/ink196.xml"/><Relationship Id="rId129" Type="http://schemas.openxmlformats.org/officeDocument/2006/relationships/image" Target="../media/image205.png"/><Relationship Id="rId280" Type="http://schemas.openxmlformats.org/officeDocument/2006/relationships/customXml" Target="../ink/ink282.xml"/><Relationship Id="rId315" Type="http://schemas.openxmlformats.org/officeDocument/2006/relationships/image" Target="../media/image298.png"/><Relationship Id="rId336" Type="http://schemas.openxmlformats.org/officeDocument/2006/relationships/customXml" Target="../ink/ink310.xml"/><Relationship Id="rId357" Type="http://schemas.openxmlformats.org/officeDocument/2006/relationships/image" Target="../media/image319.png"/><Relationship Id="rId54" Type="http://schemas.openxmlformats.org/officeDocument/2006/relationships/customXml" Target="../ink/ink169.xml"/><Relationship Id="rId75" Type="http://schemas.openxmlformats.org/officeDocument/2006/relationships/image" Target="../media/image178.png"/><Relationship Id="rId96" Type="http://schemas.openxmlformats.org/officeDocument/2006/relationships/customXml" Target="../ink/ink190.xml"/><Relationship Id="rId140" Type="http://schemas.openxmlformats.org/officeDocument/2006/relationships/customXml" Target="../ink/ink212.xml"/><Relationship Id="rId161" Type="http://schemas.openxmlformats.org/officeDocument/2006/relationships/image" Target="../media/image221.png"/><Relationship Id="rId182" Type="http://schemas.openxmlformats.org/officeDocument/2006/relationships/customXml" Target="../ink/ink233.xml"/><Relationship Id="rId217" Type="http://schemas.openxmlformats.org/officeDocument/2006/relationships/image" Target="../media/image249.png"/><Relationship Id="rId378" Type="http://schemas.openxmlformats.org/officeDocument/2006/relationships/customXml" Target="../ink/ink331.xml"/><Relationship Id="rId6" Type="http://schemas.openxmlformats.org/officeDocument/2006/relationships/customXml" Target="../ink/ink145.xml"/><Relationship Id="rId238" Type="http://schemas.openxmlformats.org/officeDocument/2006/relationships/customXml" Target="../ink/ink261.xml"/><Relationship Id="rId259" Type="http://schemas.openxmlformats.org/officeDocument/2006/relationships/image" Target="../media/image270.png"/><Relationship Id="rId23" Type="http://schemas.openxmlformats.org/officeDocument/2006/relationships/image" Target="../media/image152.png"/><Relationship Id="rId119" Type="http://schemas.openxmlformats.org/officeDocument/2006/relationships/image" Target="../media/image200.png"/><Relationship Id="rId270" Type="http://schemas.openxmlformats.org/officeDocument/2006/relationships/customXml" Target="../ink/ink277.xml"/><Relationship Id="rId291" Type="http://schemas.openxmlformats.org/officeDocument/2006/relationships/image" Target="../media/image286.png"/><Relationship Id="rId305" Type="http://schemas.openxmlformats.org/officeDocument/2006/relationships/image" Target="../media/image293.png"/><Relationship Id="rId326" Type="http://schemas.openxmlformats.org/officeDocument/2006/relationships/customXml" Target="../ink/ink305.xml"/><Relationship Id="rId347" Type="http://schemas.openxmlformats.org/officeDocument/2006/relationships/image" Target="../media/image314.png"/><Relationship Id="rId44" Type="http://schemas.openxmlformats.org/officeDocument/2006/relationships/customXml" Target="../ink/ink164.xml"/><Relationship Id="rId65" Type="http://schemas.openxmlformats.org/officeDocument/2006/relationships/image" Target="../media/image173.png"/><Relationship Id="rId86" Type="http://schemas.openxmlformats.org/officeDocument/2006/relationships/customXml" Target="../ink/ink185.xml"/><Relationship Id="rId130" Type="http://schemas.openxmlformats.org/officeDocument/2006/relationships/customXml" Target="../ink/ink207.xml"/><Relationship Id="rId151" Type="http://schemas.openxmlformats.org/officeDocument/2006/relationships/image" Target="../media/image216.png"/><Relationship Id="rId368" Type="http://schemas.openxmlformats.org/officeDocument/2006/relationships/customXml" Target="../ink/ink326.xml"/><Relationship Id="rId172" Type="http://schemas.openxmlformats.org/officeDocument/2006/relationships/customXml" Target="../ink/ink228.xml"/><Relationship Id="rId193" Type="http://schemas.openxmlformats.org/officeDocument/2006/relationships/image" Target="../media/image237.png"/><Relationship Id="rId207" Type="http://schemas.openxmlformats.org/officeDocument/2006/relationships/image" Target="../media/image244.png"/><Relationship Id="rId228" Type="http://schemas.openxmlformats.org/officeDocument/2006/relationships/customXml" Target="../ink/ink256.xml"/><Relationship Id="rId249" Type="http://schemas.openxmlformats.org/officeDocument/2006/relationships/image" Target="../media/image265.png"/><Relationship Id="rId13" Type="http://schemas.openxmlformats.org/officeDocument/2006/relationships/image" Target="../media/image147.png"/><Relationship Id="rId109" Type="http://schemas.openxmlformats.org/officeDocument/2006/relationships/image" Target="../media/image195.png"/><Relationship Id="rId260" Type="http://schemas.openxmlformats.org/officeDocument/2006/relationships/customXml" Target="../ink/ink272.xml"/><Relationship Id="rId281" Type="http://schemas.openxmlformats.org/officeDocument/2006/relationships/image" Target="../media/image281.png"/><Relationship Id="rId316" Type="http://schemas.openxmlformats.org/officeDocument/2006/relationships/customXml" Target="../ink/ink300.xml"/><Relationship Id="rId337" Type="http://schemas.openxmlformats.org/officeDocument/2006/relationships/image" Target="../media/image309.png"/><Relationship Id="rId34" Type="http://schemas.openxmlformats.org/officeDocument/2006/relationships/customXml" Target="../ink/ink159.xml"/><Relationship Id="rId55" Type="http://schemas.openxmlformats.org/officeDocument/2006/relationships/image" Target="../media/image168.png"/><Relationship Id="rId76" Type="http://schemas.openxmlformats.org/officeDocument/2006/relationships/customXml" Target="../ink/ink180.xml"/><Relationship Id="rId97" Type="http://schemas.openxmlformats.org/officeDocument/2006/relationships/image" Target="../media/image189.png"/><Relationship Id="rId120" Type="http://schemas.openxmlformats.org/officeDocument/2006/relationships/customXml" Target="../ink/ink202.xml"/><Relationship Id="rId141" Type="http://schemas.openxmlformats.org/officeDocument/2006/relationships/image" Target="../media/image211.png"/><Relationship Id="rId358" Type="http://schemas.openxmlformats.org/officeDocument/2006/relationships/customXml" Target="../ink/ink321.xml"/><Relationship Id="rId379" Type="http://schemas.openxmlformats.org/officeDocument/2006/relationships/image" Target="../media/image330.png"/><Relationship Id="rId7" Type="http://schemas.openxmlformats.org/officeDocument/2006/relationships/image" Target="../media/image144.png"/><Relationship Id="rId162" Type="http://schemas.openxmlformats.org/officeDocument/2006/relationships/customXml" Target="../ink/ink223.xml"/><Relationship Id="rId183" Type="http://schemas.openxmlformats.org/officeDocument/2006/relationships/image" Target="../media/image232.png"/><Relationship Id="rId218" Type="http://schemas.openxmlformats.org/officeDocument/2006/relationships/customXml" Target="../ink/ink251.xml"/><Relationship Id="rId239" Type="http://schemas.openxmlformats.org/officeDocument/2006/relationships/image" Target="../media/image260.png"/><Relationship Id="rId250" Type="http://schemas.openxmlformats.org/officeDocument/2006/relationships/customXml" Target="../ink/ink267.xml"/><Relationship Id="rId271" Type="http://schemas.openxmlformats.org/officeDocument/2006/relationships/image" Target="../media/image276.png"/><Relationship Id="rId292" Type="http://schemas.openxmlformats.org/officeDocument/2006/relationships/customXml" Target="../ink/ink288.xml"/><Relationship Id="rId306" Type="http://schemas.openxmlformats.org/officeDocument/2006/relationships/customXml" Target="../ink/ink295.xml"/><Relationship Id="rId24" Type="http://schemas.openxmlformats.org/officeDocument/2006/relationships/customXml" Target="../ink/ink154.xml"/><Relationship Id="rId45" Type="http://schemas.openxmlformats.org/officeDocument/2006/relationships/image" Target="../media/image163.png"/><Relationship Id="rId66" Type="http://schemas.openxmlformats.org/officeDocument/2006/relationships/customXml" Target="../ink/ink175.xml"/><Relationship Id="rId87" Type="http://schemas.openxmlformats.org/officeDocument/2006/relationships/image" Target="../media/image184.png"/><Relationship Id="rId110" Type="http://schemas.openxmlformats.org/officeDocument/2006/relationships/customXml" Target="../ink/ink197.xml"/><Relationship Id="rId131" Type="http://schemas.openxmlformats.org/officeDocument/2006/relationships/image" Target="../media/image206.png"/><Relationship Id="rId327" Type="http://schemas.openxmlformats.org/officeDocument/2006/relationships/image" Target="../media/image304.png"/><Relationship Id="rId348" Type="http://schemas.openxmlformats.org/officeDocument/2006/relationships/customXml" Target="../ink/ink316.xml"/><Relationship Id="rId369" Type="http://schemas.openxmlformats.org/officeDocument/2006/relationships/image" Target="../media/image325.png"/><Relationship Id="rId152" Type="http://schemas.openxmlformats.org/officeDocument/2006/relationships/customXml" Target="../ink/ink218.xml"/><Relationship Id="rId173" Type="http://schemas.openxmlformats.org/officeDocument/2006/relationships/image" Target="../media/image227.png"/><Relationship Id="rId194" Type="http://schemas.openxmlformats.org/officeDocument/2006/relationships/customXml" Target="../ink/ink239.xml"/><Relationship Id="rId208" Type="http://schemas.openxmlformats.org/officeDocument/2006/relationships/customXml" Target="../ink/ink246.xml"/><Relationship Id="rId229" Type="http://schemas.openxmlformats.org/officeDocument/2006/relationships/image" Target="../media/image255.png"/><Relationship Id="rId380" Type="http://schemas.openxmlformats.org/officeDocument/2006/relationships/customXml" Target="../ink/ink332.xml"/><Relationship Id="rId240" Type="http://schemas.openxmlformats.org/officeDocument/2006/relationships/customXml" Target="../ink/ink262.xml"/><Relationship Id="rId261" Type="http://schemas.openxmlformats.org/officeDocument/2006/relationships/image" Target="../media/image271.png"/><Relationship Id="rId14" Type="http://schemas.openxmlformats.org/officeDocument/2006/relationships/customXml" Target="../ink/ink149.xml"/><Relationship Id="rId35" Type="http://schemas.openxmlformats.org/officeDocument/2006/relationships/image" Target="../media/image158.png"/><Relationship Id="rId56" Type="http://schemas.openxmlformats.org/officeDocument/2006/relationships/customXml" Target="../ink/ink170.xml"/><Relationship Id="rId77" Type="http://schemas.openxmlformats.org/officeDocument/2006/relationships/image" Target="../media/image179.png"/><Relationship Id="rId100" Type="http://schemas.openxmlformats.org/officeDocument/2006/relationships/customXml" Target="../ink/ink192.xml"/><Relationship Id="rId282" Type="http://schemas.openxmlformats.org/officeDocument/2006/relationships/customXml" Target="../ink/ink283.xml"/><Relationship Id="rId317" Type="http://schemas.openxmlformats.org/officeDocument/2006/relationships/image" Target="../media/image299.png"/><Relationship Id="rId338" Type="http://schemas.openxmlformats.org/officeDocument/2006/relationships/customXml" Target="../ink/ink311.xml"/><Relationship Id="rId359" Type="http://schemas.openxmlformats.org/officeDocument/2006/relationships/image" Target="../media/image320.png"/><Relationship Id="rId8" Type="http://schemas.openxmlformats.org/officeDocument/2006/relationships/customXml" Target="../ink/ink146.xml"/><Relationship Id="rId98" Type="http://schemas.openxmlformats.org/officeDocument/2006/relationships/customXml" Target="../ink/ink191.xml"/><Relationship Id="rId121" Type="http://schemas.openxmlformats.org/officeDocument/2006/relationships/image" Target="../media/image201.png"/><Relationship Id="rId142" Type="http://schemas.openxmlformats.org/officeDocument/2006/relationships/customXml" Target="../ink/ink213.xml"/><Relationship Id="rId163" Type="http://schemas.openxmlformats.org/officeDocument/2006/relationships/image" Target="../media/image222.png"/><Relationship Id="rId184" Type="http://schemas.openxmlformats.org/officeDocument/2006/relationships/customXml" Target="../ink/ink234.xml"/><Relationship Id="rId219" Type="http://schemas.openxmlformats.org/officeDocument/2006/relationships/image" Target="../media/image250.png"/><Relationship Id="rId370" Type="http://schemas.openxmlformats.org/officeDocument/2006/relationships/customXml" Target="../ink/ink327.xml"/><Relationship Id="rId230" Type="http://schemas.openxmlformats.org/officeDocument/2006/relationships/customXml" Target="../ink/ink257.xml"/><Relationship Id="rId251" Type="http://schemas.openxmlformats.org/officeDocument/2006/relationships/image" Target="../media/image266.png"/><Relationship Id="rId25" Type="http://schemas.openxmlformats.org/officeDocument/2006/relationships/image" Target="../media/image153.png"/><Relationship Id="rId46" Type="http://schemas.openxmlformats.org/officeDocument/2006/relationships/customXml" Target="../ink/ink165.xml"/><Relationship Id="rId67" Type="http://schemas.openxmlformats.org/officeDocument/2006/relationships/image" Target="../media/image174.png"/><Relationship Id="rId272" Type="http://schemas.openxmlformats.org/officeDocument/2006/relationships/customXml" Target="../ink/ink278.xml"/><Relationship Id="rId293" Type="http://schemas.openxmlformats.org/officeDocument/2006/relationships/image" Target="../media/image287.png"/><Relationship Id="rId307" Type="http://schemas.openxmlformats.org/officeDocument/2006/relationships/image" Target="../media/image294.png"/><Relationship Id="rId328" Type="http://schemas.openxmlformats.org/officeDocument/2006/relationships/customXml" Target="../ink/ink306.xml"/><Relationship Id="rId349" Type="http://schemas.openxmlformats.org/officeDocument/2006/relationships/image" Target="../media/image315.png"/><Relationship Id="rId88" Type="http://schemas.openxmlformats.org/officeDocument/2006/relationships/customXml" Target="../ink/ink186.xml"/><Relationship Id="rId111" Type="http://schemas.openxmlformats.org/officeDocument/2006/relationships/image" Target="../media/image196.png"/><Relationship Id="rId132" Type="http://schemas.openxmlformats.org/officeDocument/2006/relationships/customXml" Target="../ink/ink208.xml"/><Relationship Id="rId153" Type="http://schemas.openxmlformats.org/officeDocument/2006/relationships/image" Target="../media/image217.png"/><Relationship Id="rId174" Type="http://schemas.openxmlformats.org/officeDocument/2006/relationships/customXml" Target="../ink/ink229.xml"/><Relationship Id="rId195" Type="http://schemas.openxmlformats.org/officeDocument/2006/relationships/image" Target="../media/image238.png"/><Relationship Id="rId209" Type="http://schemas.openxmlformats.org/officeDocument/2006/relationships/image" Target="../media/image245.png"/><Relationship Id="rId360" Type="http://schemas.openxmlformats.org/officeDocument/2006/relationships/customXml" Target="../ink/ink322.xml"/><Relationship Id="rId381" Type="http://schemas.openxmlformats.org/officeDocument/2006/relationships/image" Target="../media/image331.png"/><Relationship Id="rId220" Type="http://schemas.openxmlformats.org/officeDocument/2006/relationships/customXml" Target="../ink/ink252.xml"/><Relationship Id="rId241" Type="http://schemas.openxmlformats.org/officeDocument/2006/relationships/image" Target="../media/image261.png"/><Relationship Id="rId15" Type="http://schemas.openxmlformats.org/officeDocument/2006/relationships/image" Target="../media/image148.png"/><Relationship Id="rId36" Type="http://schemas.openxmlformats.org/officeDocument/2006/relationships/customXml" Target="../ink/ink160.xml"/><Relationship Id="rId57" Type="http://schemas.openxmlformats.org/officeDocument/2006/relationships/image" Target="../media/image169.png"/><Relationship Id="rId262" Type="http://schemas.openxmlformats.org/officeDocument/2006/relationships/customXml" Target="../ink/ink273.xml"/><Relationship Id="rId283" Type="http://schemas.openxmlformats.org/officeDocument/2006/relationships/image" Target="../media/image282.png"/><Relationship Id="rId318" Type="http://schemas.openxmlformats.org/officeDocument/2006/relationships/customXml" Target="../ink/ink301.xml"/><Relationship Id="rId339" Type="http://schemas.openxmlformats.org/officeDocument/2006/relationships/image" Target="../media/image310.png"/><Relationship Id="rId78" Type="http://schemas.openxmlformats.org/officeDocument/2006/relationships/customXml" Target="../ink/ink181.xml"/><Relationship Id="rId99" Type="http://schemas.openxmlformats.org/officeDocument/2006/relationships/image" Target="../media/image190.png"/><Relationship Id="rId101" Type="http://schemas.openxmlformats.org/officeDocument/2006/relationships/image" Target="../media/image191.png"/><Relationship Id="rId122" Type="http://schemas.openxmlformats.org/officeDocument/2006/relationships/customXml" Target="../ink/ink203.xml"/><Relationship Id="rId143" Type="http://schemas.openxmlformats.org/officeDocument/2006/relationships/image" Target="../media/image212.png"/><Relationship Id="rId164" Type="http://schemas.openxmlformats.org/officeDocument/2006/relationships/customXml" Target="../ink/ink224.xml"/><Relationship Id="rId185" Type="http://schemas.openxmlformats.org/officeDocument/2006/relationships/image" Target="../media/image233.png"/><Relationship Id="rId350" Type="http://schemas.openxmlformats.org/officeDocument/2006/relationships/customXml" Target="../ink/ink317.xml"/><Relationship Id="rId371" Type="http://schemas.openxmlformats.org/officeDocument/2006/relationships/image" Target="../media/image326.png"/><Relationship Id="rId9" Type="http://schemas.openxmlformats.org/officeDocument/2006/relationships/image" Target="../media/image145.png"/><Relationship Id="rId210" Type="http://schemas.openxmlformats.org/officeDocument/2006/relationships/customXml" Target="../ink/ink247.xml"/><Relationship Id="rId26" Type="http://schemas.openxmlformats.org/officeDocument/2006/relationships/customXml" Target="../ink/ink155.xml"/><Relationship Id="rId231" Type="http://schemas.openxmlformats.org/officeDocument/2006/relationships/image" Target="../media/image256.png"/><Relationship Id="rId252" Type="http://schemas.openxmlformats.org/officeDocument/2006/relationships/customXml" Target="../ink/ink268.xml"/><Relationship Id="rId273" Type="http://schemas.openxmlformats.org/officeDocument/2006/relationships/image" Target="../media/image277.png"/><Relationship Id="rId294" Type="http://schemas.openxmlformats.org/officeDocument/2006/relationships/customXml" Target="../ink/ink289.xml"/><Relationship Id="rId308" Type="http://schemas.openxmlformats.org/officeDocument/2006/relationships/customXml" Target="../ink/ink296.xml"/><Relationship Id="rId329" Type="http://schemas.openxmlformats.org/officeDocument/2006/relationships/image" Target="../media/image305.png"/><Relationship Id="rId47" Type="http://schemas.openxmlformats.org/officeDocument/2006/relationships/image" Target="../media/image164.png"/><Relationship Id="rId68" Type="http://schemas.openxmlformats.org/officeDocument/2006/relationships/customXml" Target="../ink/ink176.xml"/><Relationship Id="rId89" Type="http://schemas.openxmlformats.org/officeDocument/2006/relationships/image" Target="../media/image185.png"/><Relationship Id="rId112" Type="http://schemas.openxmlformats.org/officeDocument/2006/relationships/customXml" Target="../ink/ink198.xml"/><Relationship Id="rId133" Type="http://schemas.openxmlformats.org/officeDocument/2006/relationships/image" Target="../media/image207.png"/><Relationship Id="rId154" Type="http://schemas.openxmlformats.org/officeDocument/2006/relationships/customXml" Target="../ink/ink219.xml"/><Relationship Id="rId175" Type="http://schemas.openxmlformats.org/officeDocument/2006/relationships/image" Target="../media/image228.png"/><Relationship Id="rId340" Type="http://schemas.openxmlformats.org/officeDocument/2006/relationships/customXml" Target="../ink/ink312.xml"/><Relationship Id="rId361" Type="http://schemas.openxmlformats.org/officeDocument/2006/relationships/image" Target="../media/image321.png"/><Relationship Id="rId196" Type="http://schemas.openxmlformats.org/officeDocument/2006/relationships/customXml" Target="../ink/ink240.xml"/><Relationship Id="rId200" Type="http://schemas.openxmlformats.org/officeDocument/2006/relationships/customXml" Target="../ink/ink242.xml"/><Relationship Id="rId382" Type="http://schemas.openxmlformats.org/officeDocument/2006/relationships/customXml" Target="../ink/ink333.xml"/><Relationship Id="rId16" Type="http://schemas.openxmlformats.org/officeDocument/2006/relationships/customXml" Target="../ink/ink150.xml"/><Relationship Id="rId221" Type="http://schemas.openxmlformats.org/officeDocument/2006/relationships/image" Target="../media/image251.png"/><Relationship Id="rId242" Type="http://schemas.openxmlformats.org/officeDocument/2006/relationships/customXml" Target="../ink/ink263.xml"/><Relationship Id="rId263" Type="http://schemas.openxmlformats.org/officeDocument/2006/relationships/image" Target="../media/image272.png"/><Relationship Id="rId284" Type="http://schemas.openxmlformats.org/officeDocument/2006/relationships/customXml" Target="../ink/ink284.xml"/><Relationship Id="rId319" Type="http://schemas.openxmlformats.org/officeDocument/2006/relationships/image" Target="../media/image300.png"/><Relationship Id="rId37" Type="http://schemas.openxmlformats.org/officeDocument/2006/relationships/image" Target="../media/image159.png"/><Relationship Id="rId58" Type="http://schemas.openxmlformats.org/officeDocument/2006/relationships/customXml" Target="../ink/ink171.xml"/><Relationship Id="rId79" Type="http://schemas.openxmlformats.org/officeDocument/2006/relationships/image" Target="../media/image180.png"/><Relationship Id="rId102" Type="http://schemas.openxmlformats.org/officeDocument/2006/relationships/customXml" Target="../ink/ink193.xml"/><Relationship Id="rId123" Type="http://schemas.openxmlformats.org/officeDocument/2006/relationships/image" Target="../media/image202.png"/><Relationship Id="rId144" Type="http://schemas.openxmlformats.org/officeDocument/2006/relationships/customXml" Target="../ink/ink214.xml"/><Relationship Id="rId330" Type="http://schemas.openxmlformats.org/officeDocument/2006/relationships/customXml" Target="../ink/ink307.xml"/><Relationship Id="rId90" Type="http://schemas.openxmlformats.org/officeDocument/2006/relationships/customXml" Target="../ink/ink187.xml"/><Relationship Id="rId165" Type="http://schemas.openxmlformats.org/officeDocument/2006/relationships/image" Target="../media/image223.png"/><Relationship Id="rId186" Type="http://schemas.openxmlformats.org/officeDocument/2006/relationships/customXml" Target="../ink/ink235.xml"/><Relationship Id="rId351" Type="http://schemas.openxmlformats.org/officeDocument/2006/relationships/image" Target="../media/image316.png"/><Relationship Id="rId372" Type="http://schemas.openxmlformats.org/officeDocument/2006/relationships/customXml" Target="../ink/ink328.xml"/><Relationship Id="rId211" Type="http://schemas.openxmlformats.org/officeDocument/2006/relationships/image" Target="../media/image246.png"/><Relationship Id="rId232" Type="http://schemas.openxmlformats.org/officeDocument/2006/relationships/customXml" Target="../ink/ink258.xml"/><Relationship Id="rId253" Type="http://schemas.openxmlformats.org/officeDocument/2006/relationships/image" Target="../media/image267.png"/><Relationship Id="rId274" Type="http://schemas.openxmlformats.org/officeDocument/2006/relationships/customXml" Target="../ink/ink279.xml"/><Relationship Id="rId295" Type="http://schemas.openxmlformats.org/officeDocument/2006/relationships/image" Target="../media/image288.png"/><Relationship Id="rId309" Type="http://schemas.openxmlformats.org/officeDocument/2006/relationships/image" Target="../media/image295.png"/><Relationship Id="rId27" Type="http://schemas.openxmlformats.org/officeDocument/2006/relationships/image" Target="../media/image154.png"/><Relationship Id="rId48" Type="http://schemas.openxmlformats.org/officeDocument/2006/relationships/customXml" Target="../ink/ink166.xml"/><Relationship Id="rId69" Type="http://schemas.openxmlformats.org/officeDocument/2006/relationships/image" Target="../media/image175.png"/><Relationship Id="rId113" Type="http://schemas.openxmlformats.org/officeDocument/2006/relationships/image" Target="../media/image197.png"/><Relationship Id="rId134" Type="http://schemas.openxmlformats.org/officeDocument/2006/relationships/customXml" Target="../ink/ink209.xml"/><Relationship Id="rId320" Type="http://schemas.openxmlformats.org/officeDocument/2006/relationships/customXml" Target="../ink/ink302.xml"/><Relationship Id="rId80" Type="http://schemas.openxmlformats.org/officeDocument/2006/relationships/customXml" Target="../ink/ink182.xml"/><Relationship Id="rId155" Type="http://schemas.openxmlformats.org/officeDocument/2006/relationships/image" Target="../media/image218.png"/><Relationship Id="rId176" Type="http://schemas.openxmlformats.org/officeDocument/2006/relationships/customXml" Target="../ink/ink230.xml"/><Relationship Id="rId197" Type="http://schemas.openxmlformats.org/officeDocument/2006/relationships/image" Target="../media/image239.png"/><Relationship Id="rId341" Type="http://schemas.openxmlformats.org/officeDocument/2006/relationships/image" Target="../media/image311.png"/><Relationship Id="rId362" Type="http://schemas.openxmlformats.org/officeDocument/2006/relationships/customXml" Target="../ink/ink323.xml"/><Relationship Id="rId383" Type="http://schemas.openxmlformats.org/officeDocument/2006/relationships/image" Target="../media/image332.png"/><Relationship Id="rId201" Type="http://schemas.openxmlformats.org/officeDocument/2006/relationships/image" Target="../media/image241.png"/><Relationship Id="rId222" Type="http://schemas.openxmlformats.org/officeDocument/2006/relationships/customXml" Target="../ink/ink253.xml"/><Relationship Id="rId243" Type="http://schemas.openxmlformats.org/officeDocument/2006/relationships/image" Target="../media/image262.png"/><Relationship Id="rId264" Type="http://schemas.openxmlformats.org/officeDocument/2006/relationships/customXml" Target="../ink/ink274.xml"/><Relationship Id="rId285" Type="http://schemas.openxmlformats.org/officeDocument/2006/relationships/image" Target="../media/image283.png"/><Relationship Id="rId17" Type="http://schemas.openxmlformats.org/officeDocument/2006/relationships/image" Target="../media/image149.png"/><Relationship Id="rId38" Type="http://schemas.openxmlformats.org/officeDocument/2006/relationships/customXml" Target="../ink/ink161.xml"/><Relationship Id="rId59" Type="http://schemas.openxmlformats.org/officeDocument/2006/relationships/image" Target="../media/image170.png"/><Relationship Id="rId103" Type="http://schemas.openxmlformats.org/officeDocument/2006/relationships/image" Target="../media/image192.png"/><Relationship Id="rId124" Type="http://schemas.openxmlformats.org/officeDocument/2006/relationships/customXml" Target="../ink/ink204.xml"/><Relationship Id="rId310" Type="http://schemas.openxmlformats.org/officeDocument/2006/relationships/customXml" Target="../ink/ink297.xml"/><Relationship Id="rId70" Type="http://schemas.openxmlformats.org/officeDocument/2006/relationships/customXml" Target="../ink/ink177.xml"/><Relationship Id="rId91" Type="http://schemas.openxmlformats.org/officeDocument/2006/relationships/image" Target="../media/image186.png"/><Relationship Id="rId145" Type="http://schemas.openxmlformats.org/officeDocument/2006/relationships/image" Target="../media/image213.png"/><Relationship Id="rId166" Type="http://schemas.openxmlformats.org/officeDocument/2006/relationships/customXml" Target="../ink/ink225.xml"/><Relationship Id="rId187" Type="http://schemas.openxmlformats.org/officeDocument/2006/relationships/image" Target="../media/image234.png"/><Relationship Id="rId331" Type="http://schemas.openxmlformats.org/officeDocument/2006/relationships/image" Target="../media/image306.png"/><Relationship Id="rId352" Type="http://schemas.openxmlformats.org/officeDocument/2006/relationships/customXml" Target="../ink/ink318.xml"/><Relationship Id="rId373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48.xml"/><Relationship Id="rId233" Type="http://schemas.openxmlformats.org/officeDocument/2006/relationships/image" Target="../media/image257.png"/><Relationship Id="rId254" Type="http://schemas.openxmlformats.org/officeDocument/2006/relationships/customXml" Target="../ink/ink269.xml"/><Relationship Id="rId28" Type="http://schemas.openxmlformats.org/officeDocument/2006/relationships/customXml" Target="../ink/ink156.xml"/><Relationship Id="rId49" Type="http://schemas.openxmlformats.org/officeDocument/2006/relationships/image" Target="../media/image165.png"/><Relationship Id="rId114" Type="http://schemas.openxmlformats.org/officeDocument/2006/relationships/customXml" Target="../ink/ink199.xml"/><Relationship Id="rId275" Type="http://schemas.openxmlformats.org/officeDocument/2006/relationships/image" Target="../media/image278.png"/><Relationship Id="rId296" Type="http://schemas.openxmlformats.org/officeDocument/2006/relationships/customXml" Target="../ink/ink290.xml"/><Relationship Id="rId300" Type="http://schemas.openxmlformats.org/officeDocument/2006/relationships/customXml" Target="../ink/ink292.xml"/><Relationship Id="rId60" Type="http://schemas.openxmlformats.org/officeDocument/2006/relationships/customXml" Target="../ink/ink172.xml"/><Relationship Id="rId81" Type="http://schemas.openxmlformats.org/officeDocument/2006/relationships/image" Target="../media/image181.png"/><Relationship Id="rId135" Type="http://schemas.openxmlformats.org/officeDocument/2006/relationships/image" Target="../media/image208.png"/><Relationship Id="rId156" Type="http://schemas.openxmlformats.org/officeDocument/2006/relationships/customXml" Target="../ink/ink220.xml"/><Relationship Id="rId177" Type="http://schemas.openxmlformats.org/officeDocument/2006/relationships/image" Target="../media/image229.png"/><Relationship Id="rId198" Type="http://schemas.openxmlformats.org/officeDocument/2006/relationships/customXml" Target="../ink/ink241.xml"/><Relationship Id="rId321" Type="http://schemas.openxmlformats.org/officeDocument/2006/relationships/image" Target="../media/image301.png"/><Relationship Id="rId342" Type="http://schemas.openxmlformats.org/officeDocument/2006/relationships/customXml" Target="../ink/ink313.xml"/><Relationship Id="rId363" Type="http://schemas.openxmlformats.org/officeDocument/2006/relationships/image" Target="../media/image322.png"/><Relationship Id="rId384" Type="http://schemas.openxmlformats.org/officeDocument/2006/relationships/customXml" Target="../ink/ink334.xml"/><Relationship Id="rId202" Type="http://schemas.openxmlformats.org/officeDocument/2006/relationships/customXml" Target="../ink/ink243.xml"/><Relationship Id="rId223" Type="http://schemas.openxmlformats.org/officeDocument/2006/relationships/image" Target="../media/image252.png"/><Relationship Id="rId244" Type="http://schemas.openxmlformats.org/officeDocument/2006/relationships/customXml" Target="../ink/ink264.xml"/><Relationship Id="rId18" Type="http://schemas.openxmlformats.org/officeDocument/2006/relationships/customXml" Target="../ink/ink151.xml"/><Relationship Id="rId39" Type="http://schemas.openxmlformats.org/officeDocument/2006/relationships/image" Target="../media/image160.png"/><Relationship Id="rId265" Type="http://schemas.openxmlformats.org/officeDocument/2006/relationships/image" Target="../media/image273.png"/><Relationship Id="rId286" Type="http://schemas.openxmlformats.org/officeDocument/2006/relationships/customXml" Target="../ink/ink285.xml"/><Relationship Id="rId50" Type="http://schemas.openxmlformats.org/officeDocument/2006/relationships/customXml" Target="../ink/ink167.xml"/><Relationship Id="rId104" Type="http://schemas.openxmlformats.org/officeDocument/2006/relationships/customXml" Target="../ink/ink194.xml"/><Relationship Id="rId125" Type="http://schemas.openxmlformats.org/officeDocument/2006/relationships/image" Target="../media/image203.png"/><Relationship Id="rId146" Type="http://schemas.openxmlformats.org/officeDocument/2006/relationships/customXml" Target="../ink/ink215.xml"/><Relationship Id="rId167" Type="http://schemas.openxmlformats.org/officeDocument/2006/relationships/image" Target="../media/image224.png"/><Relationship Id="rId188" Type="http://schemas.openxmlformats.org/officeDocument/2006/relationships/customXml" Target="../ink/ink236.xml"/><Relationship Id="rId311" Type="http://schemas.openxmlformats.org/officeDocument/2006/relationships/image" Target="../media/image296.png"/><Relationship Id="rId332" Type="http://schemas.openxmlformats.org/officeDocument/2006/relationships/customXml" Target="../ink/ink308.xml"/><Relationship Id="rId353" Type="http://schemas.openxmlformats.org/officeDocument/2006/relationships/image" Target="../media/image317.png"/><Relationship Id="rId374" Type="http://schemas.openxmlformats.org/officeDocument/2006/relationships/customXml" Target="../ink/ink329.xml"/><Relationship Id="rId71" Type="http://schemas.openxmlformats.org/officeDocument/2006/relationships/image" Target="../media/image176.png"/><Relationship Id="rId92" Type="http://schemas.openxmlformats.org/officeDocument/2006/relationships/customXml" Target="../ink/ink188.xml"/><Relationship Id="rId213" Type="http://schemas.openxmlformats.org/officeDocument/2006/relationships/image" Target="../media/image247.png"/><Relationship Id="rId234" Type="http://schemas.openxmlformats.org/officeDocument/2006/relationships/customXml" Target="../ink/ink259.xml"/><Relationship Id="rId2" Type="http://schemas.openxmlformats.org/officeDocument/2006/relationships/customXml" Target="../ink/ink143.xml"/><Relationship Id="rId29" Type="http://schemas.openxmlformats.org/officeDocument/2006/relationships/image" Target="../media/image155.png"/><Relationship Id="rId255" Type="http://schemas.openxmlformats.org/officeDocument/2006/relationships/image" Target="../media/image268.png"/><Relationship Id="rId276" Type="http://schemas.openxmlformats.org/officeDocument/2006/relationships/customXml" Target="../ink/ink280.xml"/><Relationship Id="rId297" Type="http://schemas.openxmlformats.org/officeDocument/2006/relationships/image" Target="../media/image289.png"/><Relationship Id="rId40" Type="http://schemas.openxmlformats.org/officeDocument/2006/relationships/customXml" Target="../ink/ink162.xml"/><Relationship Id="rId115" Type="http://schemas.openxmlformats.org/officeDocument/2006/relationships/image" Target="../media/image198.png"/><Relationship Id="rId136" Type="http://schemas.openxmlformats.org/officeDocument/2006/relationships/customXml" Target="../ink/ink210.xml"/><Relationship Id="rId157" Type="http://schemas.openxmlformats.org/officeDocument/2006/relationships/image" Target="../media/image219.png"/><Relationship Id="rId178" Type="http://schemas.openxmlformats.org/officeDocument/2006/relationships/customXml" Target="../ink/ink231.xml"/><Relationship Id="rId301" Type="http://schemas.openxmlformats.org/officeDocument/2006/relationships/image" Target="../media/image291.png"/><Relationship Id="rId322" Type="http://schemas.openxmlformats.org/officeDocument/2006/relationships/customXml" Target="../ink/ink303.xml"/><Relationship Id="rId343" Type="http://schemas.openxmlformats.org/officeDocument/2006/relationships/image" Target="../media/image312.png"/><Relationship Id="rId364" Type="http://schemas.openxmlformats.org/officeDocument/2006/relationships/customXml" Target="../ink/ink324.xml"/><Relationship Id="rId61" Type="http://schemas.openxmlformats.org/officeDocument/2006/relationships/image" Target="../media/image171.png"/><Relationship Id="rId82" Type="http://schemas.openxmlformats.org/officeDocument/2006/relationships/customXml" Target="../ink/ink183.xml"/><Relationship Id="rId199" Type="http://schemas.openxmlformats.org/officeDocument/2006/relationships/image" Target="../media/image240.png"/><Relationship Id="rId203" Type="http://schemas.openxmlformats.org/officeDocument/2006/relationships/image" Target="../media/image242.png"/><Relationship Id="rId385" Type="http://schemas.openxmlformats.org/officeDocument/2006/relationships/image" Target="../media/image19.png"/><Relationship Id="rId19" Type="http://schemas.openxmlformats.org/officeDocument/2006/relationships/image" Target="../media/image150.png"/><Relationship Id="rId224" Type="http://schemas.openxmlformats.org/officeDocument/2006/relationships/customXml" Target="../ink/ink254.xml"/><Relationship Id="rId245" Type="http://schemas.openxmlformats.org/officeDocument/2006/relationships/image" Target="../media/image263.png"/><Relationship Id="rId266" Type="http://schemas.openxmlformats.org/officeDocument/2006/relationships/customXml" Target="../ink/ink275.xml"/><Relationship Id="rId287" Type="http://schemas.openxmlformats.org/officeDocument/2006/relationships/image" Target="../media/image284.png"/><Relationship Id="rId30" Type="http://schemas.openxmlformats.org/officeDocument/2006/relationships/customXml" Target="../ink/ink157.xml"/><Relationship Id="rId105" Type="http://schemas.openxmlformats.org/officeDocument/2006/relationships/image" Target="../media/image193.png"/><Relationship Id="rId126" Type="http://schemas.openxmlformats.org/officeDocument/2006/relationships/customXml" Target="../ink/ink205.xml"/><Relationship Id="rId147" Type="http://schemas.openxmlformats.org/officeDocument/2006/relationships/image" Target="../media/image214.png"/><Relationship Id="rId168" Type="http://schemas.openxmlformats.org/officeDocument/2006/relationships/customXml" Target="../ink/ink226.xml"/><Relationship Id="rId312" Type="http://schemas.openxmlformats.org/officeDocument/2006/relationships/customXml" Target="../ink/ink298.xml"/><Relationship Id="rId333" Type="http://schemas.openxmlformats.org/officeDocument/2006/relationships/image" Target="../media/image307.png"/><Relationship Id="rId354" Type="http://schemas.openxmlformats.org/officeDocument/2006/relationships/customXml" Target="../ink/ink319.xml"/><Relationship Id="rId51" Type="http://schemas.openxmlformats.org/officeDocument/2006/relationships/image" Target="../media/image166.png"/><Relationship Id="rId72" Type="http://schemas.openxmlformats.org/officeDocument/2006/relationships/customXml" Target="../ink/ink178.xml"/><Relationship Id="rId93" Type="http://schemas.openxmlformats.org/officeDocument/2006/relationships/image" Target="../media/image187.png"/><Relationship Id="rId189" Type="http://schemas.openxmlformats.org/officeDocument/2006/relationships/image" Target="../media/image235.png"/><Relationship Id="rId375" Type="http://schemas.openxmlformats.org/officeDocument/2006/relationships/image" Target="../media/image328.png"/><Relationship Id="rId3" Type="http://schemas.openxmlformats.org/officeDocument/2006/relationships/image" Target="../media/image142.png"/><Relationship Id="rId214" Type="http://schemas.openxmlformats.org/officeDocument/2006/relationships/customXml" Target="../ink/ink249.xml"/><Relationship Id="rId235" Type="http://schemas.openxmlformats.org/officeDocument/2006/relationships/image" Target="../media/image258.png"/><Relationship Id="rId256" Type="http://schemas.openxmlformats.org/officeDocument/2006/relationships/customXml" Target="../ink/ink270.xml"/><Relationship Id="rId277" Type="http://schemas.openxmlformats.org/officeDocument/2006/relationships/image" Target="../media/image279.png"/><Relationship Id="rId298" Type="http://schemas.openxmlformats.org/officeDocument/2006/relationships/customXml" Target="../ink/ink291.xml"/><Relationship Id="rId116" Type="http://schemas.openxmlformats.org/officeDocument/2006/relationships/customXml" Target="../ink/ink200.xml"/><Relationship Id="rId137" Type="http://schemas.openxmlformats.org/officeDocument/2006/relationships/image" Target="../media/image209.png"/><Relationship Id="rId158" Type="http://schemas.openxmlformats.org/officeDocument/2006/relationships/customXml" Target="../ink/ink221.xml"/><Relationship Id="rId302" Type="http://schemas.openxmlformats.org/officeDocument/2006/relationships/customXml" Target="../ink/ink293.xml"/><Relationship Id="rId323" Type="http://schemas.openxmlformats.org/officeDocument/2006/relationships/image" Target="../media/image302.png"/><Relationship Id="rId344" Type="http://schemas.openxmlformats.org/officeDocument/2006/relationships/customXml" Target="../ink/ink314.xml"/><Relationship Id="rId20" Type="http://schemas.openxmlformats.org/officeDocument/2006/relationships/customXml" Target="../ink/ink152.xml"/><Relationship Id="rId41" Type="http://schemas.openxmlformats.org/officeDocument/2006/relationships/image" Target="../media/image161.png"/><Relationship Id="rId62" Type="http://schemas.openxmlformats.org/officeDocument/2006/relationships/customXml" Target="../ink/ink173.xml"/><Relationship Id="rId83" Type="http://schemas.openxmlformats.org/officeDocument/2006/relationships/image" Target="../media/image182.png"/><Relationship Id="rId179" Type="http://schemas.openxmlformats.org/officeDocument/2006/relationships/image" Target="../media/image230.png"/><Relationship Id="rId365" Type="http://schemas.openxmlformats.org/officeDocument/2006/relationships/image" Target="../media/image323.png"/><Relationship Id="rId386" Type="http://schemas.openxmlformats.org/officeDocument/2006/relationships/customXml" Target="../ink/ink335.xml"/><Relationship Id="rId190" Type="http://schemas.openxmlformats.org/officeDocument/2006/relationships/customXml" Target="../ink/ink237.xml"/><Relationship Id="rId204" Type="http://schemas.openxmlformats.org/officeDocument/2006/relationships/customXml" Target="../ink/ink244.xml"/><Relationship Id="rId225" Type="http://schemas.openxmlformats.org/officeDocument/2006/relationships/image" Target="../media/image253.png"/><Relationship Id="rId246" Type="http://schemas.openxmlformats.org/officeDocument/2006/relationships/customXml" Target="../ink/ink265.xml"/><Relationship Id="rId267" Type="http://schemas.openxmlformats.org/officeDocument/2006/relationships/image" Target="../media/image274.png"/><Relationship Id="rId288" Type="http://schemas.openxmlformats.org/officeDocument/2006/relationships/customXml" Target="../ink/ink286.xml"/><Relationship Id="rId106" Type="http://schemas.openxmlformats.org/officeDocument/2006/relationships/customXml" Target="../ink/ink195.xml"/><Relationship Id="rId127" Type="http://schemas.openxmlformats.org/officeDocument/2006/relationships/image" Target="../media/image204.png"/><Relationship Id="rId313" Type="http://schemas.openxmlformats.org/officeDocument/2006/relationships/image" Target="../media/image297.png"/><Relationship Id="rId10" Type="http://schemas.openxmlformats.org/officeDocument/2006/relationships/customXml" Target="../ink/ink147.xml"/><Relationship Id="rId31" Type="http://schemas.openxmlformats.org/officeDocument/2006/relationships/image" Target="../media/image156.png"/><Relationship Id="rId52" Type="http://schemas.openxmlformats.org/officeDocument/2006/relationships/customXml" Target="../ink/ink168.xml"/><Relationship Id="rId73" Type="http://schemas.openxmlformats.org/officeDocument/2006/relationships/image" Target="../media/image177.png"/><Relationship Id="rId94" Type="http://schemas.openxmlformats.org/officeDocument/2006/relationships/customXml" Target="../ink/ink189.xml"/><Relationship Id="rId148" Type="http://schemas.openxmlformats.org/officeDocument/2006/relationships/customXml" Target="../ink/ink216.xml"/><Relationship Id="rId169" Type="http://schemas.openxmlformats.org/officeDocument/2006/relationships/image" Target="../media/image225.png"/><Relationship Id="rId334" Type="http://schemas.openxmlformats.org/officeDocument/2006/relationships/customXml" Target="../ink/ink309.xml"/><Relationship Id="rId355" Type="http://schemas.openxmlformats.org/officeDocument/2006/relationships/image" Target="../media/image318.png"/><Relationship Id="rId376" Type="http://schemas.openxmlformats.org/officeDocument/2006/relationships/customXml" Target="../ink/ink330.xml"/><Relationship Id="rId4" Type="http://schemas.openxmlformats.org/officeDocument/2006/relationships/customXml" Target="../ink/ink144.xml"/><Relationship Id="rId180" Type="http://schemas.openxmlformats.org/officeDocument/2006/relationships/customXml" Target="../ink/ink232.xml"/><Relationship Id="rId215" Type="http://schemas.openxmlformats.org/officeDocument/2006/relationships/image" Target="../media/image248.png"/><Relationship Id="rId236" Type="http://schemas.openxmlformats.org/officeDocument/2006/relationships/customXml" Target="../ink/ink260.xml"/><Relationship Id="rId257" Type="http://schemas.openxmlformats.org/officeDocument/2006/relationships/image" Target="../media/image269.png"/><Relationship Id="rId278" Type="http://schemas.openxmlformats.org/officeDocument/2006/relationships/customXml" Target="../ink/ink281.xml"/><Relationship Id="rId303" Type="http://schemas.openxmlformats.org/officeDocument/2006/relationships/image" Target="../media/image29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4.xml"/><Relationship Id="rId299" Type="http://schemas.openxmlformats.org/officeDocument/2006/relationships/customXml" Target="../ink/ink486.xml"/><Relationship Id="rId671" Type="http://schemas.openxmlformats.org/officeDocument/2006/relationships/customXml" Target="../ink/ink674.xml"/><Relationship Id="rId727" Type="http://schemas.openxmlformats.org/officeDocument/2006/relationships/customXml" Target="../ink/ink702.xml"/><Relationship Id="rId21" Type="http://schemas.openxmlformats.org/officeDocument/2006/relationships/image" Target="../media/image343.png"/><Relationship Id="rId63" Type="http://schemas.openxmlformats.org/officeDocument/2006/relationships/image" Target="../media/image363.png"/><Relationship Id="rId159" Type="http://schemas.openxmlformats.org/officeDocument/2006/relationships/customXml" Target="../ink/ink415.xml"/><Relationship Id="rId324" Type="http://schemas.openxmlformats.org/officeDocument/2006/relationships/image" Target="../media/image492.png"/><Relationship Id="rId366" Type="http://schemas.openxmlformats.org/officeDocument/2006/relationships/image" Target="../media/image513.png"/><Relationship Id="rId531" Type="http://schemas.openxmlformats.org/officeDocument/2006/relationships/customXml" Target="../ink/ink603.xml"/><Relationship Id="rId573" Type="http://schemas.openxmlformats.org/officeDocument/2006/relationships/customXml" Target="../ink/ink624.xml"/><Relationship Id="rId629" Type="http://schemas.openxmlformats.org/officeDocument/2006/relationships/image" Target="../media/image643.png"/><Relationship Id="rId170" Type="http://schemas.openxmlformats.org/officeDocument/2006/relationships/image" Target="../media/image416.png"/><Relationship Id="rId226" Type="http://schemas.openxmlformats.org/officeDocument/2006/relationships/image" Target="../media/image443.png"/><Relationship Id="rId433" Type="http://schemas.openxmlformats.org/officeDocument/2006/relationships/customXml" Target="../ink/ink553.xml"/><Relationship Id="rId268" Type="http://schemas.openxmlformats.org/officeDocument/2006/relationships/image" Target="../media/image464.png"/><Relationship Id="rId475" Type="http://schemas.openxmlformats.org/officeDocument/2006/relationships/customXml" Target="../ink/ink574.xml"/><Relationship Id="rId640" Type="http://schemas.openxmlformats.org/officeDocument/2006/relationships/customXml" Target="../ink/ink658.xml"/><Relationship Id="rId682" Type="http://schemas.openxmlformats.org/officeDocument/2006/relationships/image" Target="../media/image669.png"/><Relationship Id="rId738" Type="http://schemas.openxmlformats.org/officeDocument/2006/relationships/image" Target="../media/image254.png"/><Relationship Id="rId32" Type="http://schemas.openxmlformats.org/officeDocument/2006/relationships/customXml" Target="../ink/ink351.xml"/><Relationship Id="rId74" Type="http://schemas.openxmlformats.org/officeDocument/2006/relationships/customXml" Target="../ink/ink372.xml"/><Relationship Id="rId128" Type="http://schemas.openxmlformats.org/officeDocument/2006/relationships/image" Target="../media/image395.png"/><Relationship Id="rId335" Type="http://schemas.openxmlformats.org/officeDocument/2006/relationships/customXml" Target="../ink/ink504.xml"/><Relationship Id="rId377" Type="http://schemas.openxmlformats.org/officeDocument/2006/relationships/customXml" Target="../ink/ink525.xml"/><Relationship Id="rId500" Type="http://schemas.openxmlformats.org/officeDocument/2006/relationships/customXml" Target="../ink/ink587.xml"/><Relationship Id="rId542" Type="http://schemas.openxmlformats.org/officeDocument/2006/relationships/image" Target="../media/image600.png"/><Relationship Id="rId584" Type="http://schemas.openxmlformats.org/officeDocument/2006/relationships/image" Target="../media/image621.png"/><Relationship Id="rId5" Type="http://schemas.openxmlformats.org/officeDocument/2006/relationships/image" Target="../media/image335.png"/><Relationship Id="rId181" Type="http://schemas.openxmlformats.org/officeDocument/2006/relationships/customXml" Target="../ink/ink426.xml"/><Relationship Id="rId237" Type="http://schemas.openxmlformats.org/officeDocument/2006/relationships/customXml" Target="../ink/ink455.xml"/><Relationship Id="rId402" Type="http://schemas.openxmlformats.org/officeDocument/2006/relationships/image" Target="../media/image531.png"/><Relationship Id="rId279" Type="http://schemas.openxmlformats.org/officeDocument/2006/relationships/customXml" Target="../ink/ink476.xml"/><Relationship Id="rId444" Type="http://schemas.openxmlformats.org/officeDocument/2006/relationships/image" Target="../media/image552.png"/><Relationship Id="rId486" Type="http://schemas.openxmlformats.org/officeDocument/2006/relationships/image" Target="../media/image573.png"/><Relationship Id="rId651" Type="http://schemas.openxmlformats.org/officeDocument/2006/relationships/customXml" Target="../ink/ink664.xml"/><Relationship Id="rId693" Type="http://schemas.openxmlformats.org/officeDocument/2006/relationships/customXml" Target="../ink/ink685.xml"/><Relationship Id="rId707" Type="http://schemas.openxmlformats.org/officeDocument/2006/relationships/customXml" Target="../ink/ink692.xml"/><Relationship Id="rId749" Type="http://schemas.openxmlformats.org/officeDocument/2006/relationships/customXml" Target="../ink/ink713.xml"/><Relationship Id="rId43" Type="http://schemas.openxmlformats.org/officeDocument/2006/relationships/image" Target="../media/image354.png"/><Relationship Id="rId139" Type="http://schemas.openxmlformats.org/officeDocument/2006/relationships/customXml" Target="../ink/ink405.xml"/><Relationship Id="rId290" Type="http://schemas.openxmlformats.org/officeDocument/2006/relationships/image" Target="../media/image475.png"/><Relationship Id="rId304" Type="http://schemas.openxmlformats.org/officeDocument/2006/relationships/image" Target="../media/image482.png"/><Relationship Id="rId346" Type="http://schemas.openxmlformats.org/officeDocument/2006/relationships/image" Target="../media/image503.png"/><Relationship Id="rId388" Type="http://schemas.openxmlformats.org/officeDocument/2006/relationships/image" Target="../media/image524.png"/><Relationship Id="rId511" Type="http://schemas.openxmlformats.org/officeDocument/2006/relationships/customXml" Target="../ink/ink593.xml"/><Relationship Id="rId553" Type="http://schemas.openxmlformats.org/officeDocument/2006/relationships/customXml" Target="../ink/ink614.xml"/><Relationship Id="rId609" Type="http://schemas.openxmlformats.org/officeDocument/2006/relationships/image" Target="../media/image633.png"/><Relationship Id="rId85" Type="http://schemas.openxmlformats.org/officeDocument/2006/relationships/image" Target="../media/image374.png"/><Relationship Id="rId150" Type="http://schemas.openxmlformats.org/officeDocument/2006/relationships/image" Target="../media/image406.png"/><Relationship Id="rId192" Type="http://schemas.openxmlformats.org/officeDocument/2006/relationships/image" Target="../media/image427.png"/><Relationship Id="rId206" Type="http://schemas.openxmlformats.org/officeDocument/2006/relationships/customXml" Target="../ink/ink439.xml"/><Relationship Id="rId413" Type="http://schemas.openxmlformats.org/officeDocument/2006/relationships/customXml" Target="../ink/ink543.xml"/><Relationship Id="rId595" Type="http://schemas.openxmlformats.org/officeDocument/2006/relationships/image" Target="../media/image626.png"/><Relationship Id="rId248" Type="http://schemas.openxmlformats.org/officeDocument/2006/relationships/image" Target="../media/image454.png"/><Relationship Id="rId455" Type="http://schemas.openxmlformats.org/officeDocument/2006/relationships/customXml" Target="../ink/ink564.xml"/><Relationship Id="rId497" Type="http://schemas.openxmlformats.org/officeDocument/2006/relationships/customXml" Target="../ink/ink585.xml"/><Relationship Id="rId620" Type="http://schemas.openxmlformats.org/officeDocument/2006/relationships/customXml" Target="../ink/ink648.xml"/><Relationship Id="rId662" Type="http://schemas.openxmlformats.org/officeDocument/2006/relationships/image" Target="../media/image659.png"/><Relationship Id="rId718" Type="http://schemas.openxmlformats.org/officeDocument/2006/relationships/image" Target="../media/image687.png"/><Relationship Id="rId12" Type="http://schemas.openxmlformats.org/officeDocument/2006/relationships/customXml" Target="../ink/ink341.xml"/><Relationship Id="rId108" Type="http://schemas.openxmlformats.org/officeDocument/2006/relationships/customXml" Target="../ink/ink389.xml"/><Relationship Id="rId315" Type="http://schemas.openxmlformats.org/officeDocument/2006/relationships/customXml" Target="../ink/ink494.xml"/><Relationship Id="rId357" Type="http://schemas.openxmlformats.org/officeDocument/2006/relationships/customXml" Target="../ink/ink515.xml"/><Relationship Id="rId522" Type="http://schemas.openxmlformats.org/officeDocument/2006/relationships/image" Target="../media/image590.png"/><Relationship Id="rId54" Type="http://schemas.openxmlformats.org/officeDocument/2006/relationships/customXml" Target="../ink/ink362.xml"/><Relationship Id="rId96" Type="http://schemas.openxmlformats.org/officeDocument/2006/relationships/customXml" Target="../ink/ink383.xml"/><Relationship Id="rId161" Type="http://schemas.openxmlformats.org/officeDocument/2006/relationships/customXml" Target="../ink/ink416.xml"/><Relationship Id="rId217" Type="http://schemas.openxmlformats.org/officeDocument/2006/relationships/customXml" Target="../ink/ink445.xml"/><Relationship Id="rId399" Type="http://schemas.openxmlformats.org/officeDocument/2006/relationships/customXml" Target="../ink/ink536.xml"/><Relationship Id="rId564" Type="http://schemas.openxmlformats.org/officeDocument/2006/relationships/image" Target="../media/image611.png"/><Relationship Id="rId259" Type="http://schemas.openxmlformats.org/officeDocument/2006/relationships/customXml" Target="../ink/ink466.xml"/><Relationship Id="rId424" Type="http://schemas.openxmlformats.org/officeDocument/2006/relationships/image" Target="../media/image542.png"/><Relationship Id="rId466" Type="http://schemas.openxmlformats.org/officeDocument/2006/relationships/image" Target="../media/image563.png"/><Relationship Id="rId631" Type="http://schemas.openxmlformats.org/officeDocument/2006/relationships/image" Target="../media/image644.png"/><Relationship Id="rId673" Type="http://schemas.openxmlformats.org/officeDocument/2006/relationships/customXml" Target="../ink/ink675.xml"/><Relationship Id="rId729" Type="http://schemas.openxmlformats.org/officeDocument/2006/relationships/customXml" Target="../ink/ink703.xml"/><Relationship Id="rId23" Type="http://schemas.openxmlformats.org/officeDocument/2006/relationships/image" Target="../media/image344.png"/><Relationship Id="rId119" Type="http://schemas.openxmlformats.org/officeDocument/2006/relationships/customXml" Target="../ink/ink395.xml"/><Relationship Id="rId270" Type="http://schemas.openxmlformats.org/officeDocument/2006/relationships/image" Target="../media/image465.png"/><Relationship Id="rId326" Type="http://schemas.openxmlformats.org/officeDocument/2006/relationships/image" Target="../media/image493.png"/><Relationship Id="rId533" Type="http://schemas.openxmlformats.org/officeDocument/2006/relationships/customXml" Target="../ink/ink604.xml"/><Relationship Id="rId65" Type="http://schemas.openxmlformats.org/officeDocument/2006/relationships/image" Target="../media/image364.png"/><Relationship Id="rId130" Type="http://schemas.openxmlformats.org/officeDocument/2006/relationships/image" Target="../media/image396.png"/><Relationship Id="rId368" Type="http://schemas.openxmlformats.org/officeDocument/2006/relationships/image" Target="../media/image514.png"/><Relationship Id="rId575" Type="http://schemas.openxmlformats.org/officeDocument/2006/relationships/customXml" Target="../ink/ink625.xml"/><Relationship Id="rId740" Type="http://schemas.openxmlformats.org/officeDocument/2006/relationships/image" Target="../media/image697.png"/><Relationship Id="rId172" Type="http://schemas.openxmlformats.org/officeDocument/2006/relationships/image" Target="../media/image417.png"/><Relationship Id="rId228" Type="http://schemas.openxmlformats.org/officeDocument/2006/relationships/image" Target="../media/image444.png"/><Relationship Id="rId435" Type="http://schemas.openxmlformats.org/officeDocument/2006/relationships/customXml" Target="../ink/ink554.xml"/><Relationship Id="rId477" Type="http://schemas.openxmlformats.org/officeDocument/2006/relationships/customXml" Target="../ink/ink575.xml"/><Relationship Id="rId600" Type="http://schemas.openxmlformats.org/officeDocument/2006/relationships/customXml" Target="../ink/ink638.xml"/><Relationship Id="rId642" Type="http://schemas.openxmlformats.org/officeDocument/2006/relationships/customXml" Target="../ink/ink659.xml"/><Relationship Id="rId684" Type="http://schemas.openxmlformats.org/officeDocument/2006/relationships/image" Target="../media/image670.png"/><Relationship Id="rId281" Type="http://schemas.openxmlformats.org/officeDocument/2006/relationships/customXml" Target="../ink/ink477.xml"/><Relationship Id="rId337" Type="http://schemas.openxmlformats.org/officeDocument/2006/relationships/customXml" Target="../ink/ink505.xml"/><Relationship Id="rId502" Type="http://schemas.openxmlformats.org/officeDocument/2006/relationships/image" Target="../media/image580.png"/><Relationship Id="rId34" Type="http://schemas.openxmlformats.org/officeDocument/2006/relationships/customXml" Target="../ink/ink352.xml"/><Relationship Id="rId76" Type="http://schemas.openxmlformats.org/officeDocument/2006/relationships/customXml" Target="../ink/ink373.xml"/><Relationship Id="rId141" Type="http://schemas.openxmlformats.org/officeDocument/2006/relationships/customXml" Target="../ink/ink406.xml"/><Relationship Id="rId379" Type="http://schemas.openxmlformats.org/officeDocument/2006/relationships/customXml" Target="../ink/ink526.xml"/><Relationship Id="rId544" Type="http://schemas.openxmlformats.org/officeDocument/2006/relationships/image" Target="../media/image601.png"/><Relationship Id="rId586" Type="http://schemas.openxmlformats.org/officeDocument/2006/relationships/customXml" Target="../ink/ink631.xml"/><Relationship Id="rId7" Type="http://schemas.openxmlformats.org/officeDocument/2006/relationships/image" Target="../media/image336.png"/><Relationship Id="rId183" Type="http://schemas.openxmlformats.org/officeDocument/2006/relationships/customXml" Target="../ink/ink427.xml"/><Relationship Id="rId239" Type="http://schemas.openxmlformats.org/officeDocument/2006/relationships/customXml" Target="../ink/ink456.xml"/><Relationship Id="rId390" Type="http://schemas.openxmlformats.org/officeDocument/2006/relationships/image" Target="../media/image525.png"/><Relationship Id="rId404" Type="http://schemas.openxmlformats.org/officeDocument/2006/relationships/image" Target="../media/image532.png"/><Relationship Id="rId446" Type="http://schemas.openxmlformats.org/officeDocument/2006/relationships/image" Target="../media/image553.png"/><Relationship Id="rId611" Type="http://schemas.openxmlformats.org/officeDocument/2006/relationships/image" Target="../media/image634.png"/><Relationship Id="rId653" Type="http://schemas.openxmlformats.org/officeDocument/2006/relationships/customXml" Target="../ink/ink665.xml"/><Relationship Id="rId250" Type="http://schemas.openxmlformats.org/officeDocument/2006/relationships/image" Target="../media/image455.png"/><Relationship Id="rId292" Type="http://schemas.openxmlformats.org/officeDocument/2006/relationships/image" Target="../media/image476.png"/><Relationship Id="rId306" Type="http://schemas.openxmlformats.org/officeDocument/2006/relationships/image" Target="../media/image483.png"/><Relationship Id="rId488" Type="http://schemas.openxmlformats.org/officeDocument/2006/relationships/image" Target="../media/image574.png"/><Relationship Id="rId695" Type="http://schemas.openxmlformats.org/officeDocument/2006/relationships/customXml" Target="../ink/ink686.xml"/><Relationship Id="rId709" Type="http://schemas.openxmlformats.org/officeDocument/2006/relationships/customXml" Target="../ink/ink693.xml"/><Relationship Id="rId45" Type="http://schemas.openxmlformats.org/officeDocument/2006/relationships/image" Target="../media/image355.png"/><Relationship Id="rId87" Type="http://schemas.openxmlformats.org/officeDocument/2006/relationships/image" Target="../media/image375.png"/><Relationship Id="rId110" Type="http://schemas.openxmlformats.org/officeDocument/2006/relationships/customXml" Target="../ink/ink390.xml"/><Relationship Id="rId348" Type="http://schemas.openxmlformats.org/officeDocument/2006/relationships/image" Target="../media/image504.png"/><Relationship Id="rId513" Type="http://schemas.openxmlformats.org/officeDocument/2006/relationships/customXml" Target="../ink/ink594.xml"/><Relationship Id="rId555" Type="http://schemas.openxmlformats.org/officeDocument/2006/relationships/customXml" Target="../ink/ink615.xml"/><Relationship Id="rId597" Type="http://schemas.openxmlformats.org/officeDocument/2006/relationships/image" Target="../media/image627.png"/><Relationship Id="rId720" Type="http://schemas.openxmlformats.org/officeDocument/2006/relationships/image" Target="../media/image688.png"/><Relationship Id="rId152" Type="http://schemas.openxmlformats.org/officeDocument/2006/relationships/image" Target="../media/image407.png"/><Relationship Id="rId194" Type="http://schemas.openxmlformats.org/officeDocument/2006/relationships/image" Target="../media/image428.png"/><Relationship Id="rId208" Type="http://schemas.openxmlformats.org/officeDocument/2006/relationships/customXml" Target="../ink/ink440.xml"/><Relationship Id="rId415" Type="http://schemas.openxmlformats.org/officeDocument/2006/relationships/customXml" Target="../ink/ink544.xml"/><Relationship Id="rId457" Type="http://schemas.openxmlformats.org/officeDocument/2006/relationships/customXml" Target="../ink/ink565.xml"/><Relationship Id="rId622" Type="http://schemas.openxmlformats.org/officeDocument/2006/relationships/customXml" Target="../ink/ink649.xml"/><Relationship Id="rId261" Type="http://schemas.openxmlformats.org/officeDocument/2006/relationships/customXml" Target="../ink/ink467.xml"/><Relationship Id="rId499" Type="http://schemas.openxmlformats.org/officeDocument/2006/relationships/customXml" Target="../ink/ink586.xml"/><Relationship Id="rId664" Type="http://schemas.openxmlformats.org/officeDocument/2006/relationships/image" Target="../media/image660.png"/><Relationship Id="rId14" Type="http://schemas.openxmlformats.org/officeDocument/2006/relationships/customXml" Target="../ink/ink342.xml"/><Relationship Id="rId56" Type="http://schemas.openxmlformats.org/officeDocument/2006/relationships/customXml" Target="../ink/ink363.xml"/><Relationship Id="rId317" Type="http://schemas.openxmlformats.org/officeDocument/2006/relationships/customXml" Target="../ink/ink495.xml"/><Relationship Id="rId359" Type="http://schemas.openxmlformats.org/officeDocument/2006/relationships/customXml" Target="../ink/ink516.xml"/><Relationship Id="rId524" Type="http://schemas.openxmlformats.org/officeDocument/2006/relationships/image" Target="../media/image591.png"/><Relationship Id="rId566" Type="http://schemas.openxmlformats.org/officeDocument/2006/relationships/image" Target="../media/image612.png"/><Relationship Id="rId731" Type="http://schemas.openxmlformats.org/officeDocument/2006/relationships/customXml" Target="../ink/ink704.xml"/><Relationship Id="rId98" Type="http://schemas.openxmlformats.org/officeDocument/2006/relationships/customXml" Target="../ink/ink384.xml"/><Relationship Id="rId121" Type="http://schemas.openxmlformats.org/officeDocument/2006/relationships/customXml" Target="../ink/ink396.xml"/><Relationship Id="rId163" Type="http://schemas.openxmlformats.org/officeDocument/2006/relationships/customXml" Target="../ink/ink417.xml"/><Relationship Id="rId219" Type="http://schemas.openxmlformats.org/officeDocument/2006/relationships/customXml" Target="../ink/ink446.xml"/><Relationship Id="rId370" Type="http://schemas.openxmlformats.org/officeDocument/2006/relationships/image" Target="../media/image515.png"/><Relationship Id="rId426" Type="http://schemas.openxmlformats.org/officeDocument/2006/relationships/image" Target="../media/image543.png"/><Relationship Id="rId633" Type="http://schemas.openxmlformats.org/officeDocument/2006/relationships/image" Target="../media/image645.png"/><Relationship Id="rId230" Type="http://schemas.openxmlformats.org/officeDocument/2006/relationships/image" Target="../media/image445.png"/><Relationship Id="rId468" Type="http://schemas.openxmlformats.org/officeDocument/2006/relationships/image" Target="../media/image564.png"/><Relationship Id="rId675" Type="http://schemas.openxmlformats.org/officeDocument/2006/relationships/customXml" Target="../ink/ink676.xml"/><Relationship Id="rId25" Type="http://schemas.openxmlformats.org/officeDocument/2006/relationships/image" Target="../media/image345.png"/><Relationship Id="rId67" Type="http://schemas.openxmlformats.org/officeDocument/2006/relationships/image" Target="../media/image365.png"/><Relationship Id="rId272" Type="http://schemas.openxmlformats.org/officeDocument/2006/relationships/image" Target="../media/image466.png"/><Relationship Id="rId328" Type="http://schemas.openxmlformats.org/officeDocument/2006/relationships/image" Target="../media/image494.png"/><Relationship Id="rId535" Type="http://schemas.openxmlformats.org/officeDocument/2006/relationships/customXml" Target="../ink/ink605.xml"/><Relationship Id="rId577" Type="http://schemas.openxmlformats.org/officeDocument/2006/relationships/customXml" Target="../ink/ink626.xml"/><Relationship Id="rId700" Type="http://schemas.openxmlformats.org/officeDocument/2006/relationships/image" Target="../media/image678.png"/><Relationship Id="rId742" Type="http://schemas.openxmlformats.org/officeDocument/2006/relationships/image" Target="../media/image698.png"/><Relationship Id="rId132" Type="http://schemas.openxmlformats.org/officeDocument/2006/relationships/image" Target="../media/image397.png"/><Relationship Id="rId174" Type="http://schemas.openxmlformats.org/officeDocument/2006/relationships/image" Target="../media/image418.png"/><Relationship Id="rId381" Type="http://schemas.openxmlformats.org/officeDocument/2006/relationships/customXml" Target="../ink/ink527.xml"/><Relationship Id="rId602" Type="http://schemas.openxmlformats.org/officeDocument/2006/relationships/customXml" Target="../ink/ink639.xml"/><Relationship Id="rId241" Type="http://schemas.openxmlformats.org/officeDocument/2006/relationships/customXml" Target="../ink/ink457.xml"/><Relationship Id="rId437" Type="http://schemas.openxmlformats.org/officeDocument/2006/relationships/customXml" Target="../ink/ink555.xml"/><Relationship Id="rId479" Type="http://schemas.openxmlformats.org/officeDocument/2006/relationships/customXml" Target="../ink/ink576.xml"/><Relationship Id="rId644" Type="http://schemas.openxmlformats.org/officeDocument/2006/relationships/customXml" Target="../ink/ink660.xml"/><Relationship Id="rId686" Type="http://schemas.openxmlformats.org/officeDocument/2006/relationships/image" Target="../media/image671.png"/><Relationship Id="rId36" Type="http://schemas.openxmlformats.org/officeDocument/2006/relationships/customXml" Target="../ink/ink353.xml"/><Relationship Id="rId283" Type="http://schemas.openxmlformats.org/officeDocument/2006/relationships/customXml" Target="../ink/ink478.xml"/><Relationship Id="rId339" Type="http://schemas.openxmlformats.org/officeDocument/2006/relationships/customXml" Target="../ink/ink506.xml"/><Relationship Id="rId490" Type="http://schemas.openxmlformats.org/officeDocument/2006/relationships/image" Target="../media/image575.png"/><Relationship Id="rId504" Type="http://schemas.openxmlformats.org/officeDocument/2006/relationships/image" Target="../media/image581.png"/><Relationship Id="rId546" Type="http://schemas.openxmlformats.org/officeDocument/2006/relationships/image" Target="../media/image602.png"/><Relationship Id="rId711" Type="http://schemas.openxmlformats.org/officeDocument/2006/relationships/customXml" Target="../ink/ink694.xml"/><Relationship Id="rId78" Type="http://schemas.openxmlformats.org/officeDocument/2006/relationships/customXml" Target="../ink/ink374.xml"/><Relationship Id="rId101" Type="http://schemas.openxmlformats.org/officeDocument/2006/relationships/image" Target="../media/image382.png"/><Relationship Id="rId143" Type="http://schemas.openxmlformats.org/officeDocument/2006/relationships/customXml" Target="../ink/ink407.xml"/><Relationship Id="rId185" Type="http://schemas.openxmlformats.org/officeDocument/2006/relationships/customXml" Target="../ink/ink428.xml"/><Relationship Id="rId350" Type="http://schemas.openxmlformats.org/officeDocument/2006/relationships/image" Target="../media/image505.png"/><Relationship Id="rId406" Type="http://schemas.openxmlformats.org/officeDocument/2006/relationships/image" Target="../media/image533.png"/><Relationship Id="rId588" Type="http://schemas.openxmlformats.org/officeDocument/2006/relationships/customXml" Target="../ink/ink632.xml"/><Relationship Id="rId9" Type="http://schemas.openxmlformats.org/officeDocument/2006/relationships/image" Target="../media/image337.png"/><Relationship Id="rId210" Type="http://schemas.openxmlformats.org/officeDocument/2006/relationships/customXml" Target="../ink/ink441.xml"/><Relationship Id="rId392" Type="http://schemas.openxmlformats.org/officeDocument/2006/relationships/image" Target="../media/image526.png"/><Relationship Id="rId448" Type="http://schemas.openxmlformats.org/officeDocument/2006/relationships/image" Target="../media/image554.png"/><Relationship Id="rId613" Type="http://schemas.openxmlformats.org/officeDocument/2006/relationships/image" Target="../media/image635.png"/><Relationship Id="rId655" Type="http://schemas.openxmlformats.org/officeDocument/2006/relationships/customXml" Target="../ink/ink666.xml"/><Relationship Id="rId697" Type="http://schemas.openxmlformats.org/officeDocument/2006/relationships/customXml" Target="../ink/ink687.xml"/><Relationship Id="rId252" Type="http://schemas.openxmlformats.org/officeDocument/2006/relationships/image" Target="../media/image456.png"/><Relationship Id="rId294" Type="http://schemas.openxmlformats.org/officeDocument/2006/relationships/image" Target="../media/image477.png"/><Relationship Id="rId308" Type="http://schemas.openxmlformats.org/officeDocument/2006/relationships/image" Target="../media/image484.png"/><Relationship Id="rId515" Type="http://schemas.openxmlformats.org/officeDocument/2006/relationships/customXml" Target="../ink/ink595.xml"/><Relationship Id="rId722" Type="http://schemas.openxmlformats.org/officeDocument/2006/relationships/image" Target="../media/image689.png"/><Relationship Id="rId47" Type="http://schemas.openxmlformats.org/officeDocument/2006/relationships/image" Target="../media/image19.png"/><Relationship Id="rId89" Type="http://schemas.openxmlformats.org/officeDocument/2006/relationships/image" Target="../media/image376.png"/><Relationship Id="rId112" Type="http://schemas.openxmlformats.org/officeDocument/2006/relationships/customXml" Target="../ink/ink391.xml"/><Relationship Id="rId154" Type="http://schemas.openxmlformats.org/officeDocument/2006/relationships/image" Target="../media/image408.png"/><Relationship Id="rId361" Type="http://schemas.openxmlformats.org/officeDocument/2006/relationships/customXml" Target="../ink/ink517.xml"/><Relationship Id="rId557" Type="http://schemas.openxmlformats.org/officeDocument/2006/relationships/customXml" Target="../ink/ink616.xml"/><Relationship Id="rId599" Type="http://schemas.openxmlformats.org/officeDocument/2006/relationships/image" Target="../media/image628.png"/><Relationship Id="rId196" Type="http://schemas.openxmlformats.org/officeDocument/2006/relationships/image" Target="../media/image429.png"/><Relationship Id="rId417" Type="http://schemas.openxmlformats.org/officeDocument/2006/relationships/customXml" Target="../ink/ink545.xml"/><Relationship Id="rId459" Type="http://schemas.openxmlformats.org/officeDocument/2006/relationships/customXml" Target="../ink/ink566.xml"/><Relationship Id="rId624" Type="http://schemas.openxmlformats.org/officeDocument/2006/relationships/customXml" Target="../ink/ink650.xml"/><Relationship Id="rId666" Type="http://schemas.openxmlformats.org/officeDocument/2006/relationships/image" Target="../media/image661.png"/><Relationship Id="rId16" Type="http://schemas.openxmlformats.org/officeDocument/2006/relationships/customXml" Target="../ink/ink343.xml"/><Relationship Id="rId221" Type="http://schemas.openxmlformats.org/officeDocument/2006/relationships/customXml" Target="../ink/ink447.xml"/><Relationship Id="rId263" Type="http://schemas.openxmlformats.org/officeDocument/2006/relationships/customXml" Target="../ink/ink468.xml"/><Relationship Id="rId319" Type="http://schemas.openxmlformats.org/officeDocument/2006/relationships/customXml" Target="../ink/ink496.xml"/><Relationship Id="rId470" Type="http://schemas.openxmlformats.org/officeDocument/2006/relationships/image" Target="../media/image565.png"/><Relationship Id="rId526" Type="http://schemas.openxmlformats.org/officeDocument/2006/relationships/image" Target="../media/image592.png"/><Relationship Id="rId58" Type="http://schemas.openxmlformats.org/officeDocument/2006/relationships/customXml" Target="../ink/ink364.xml"/><Relationship Id="rId123" Type="http://schemas.openxmlformats.org/officeDocument/2006/relationships/customXml" Target="../ink/ink397.xml"/><Relationship Id="rId330" Type="http://schemas.openxmlformats.org/officeDocument/2006/relationships/image" Target="../media/image495.png"/><Relationship Id="rId568" Type="http://schemas.openxmlformats.org/officeDocument/2006/relationships/image" Target="../media/image613.png"/><Relationship Id="rId733" Type="http://schemas.openxmlformats.org/officeDocument/2006/relationships/customXml" Target="../ink/ink705.xml"/><Relationship Id="rId165" Type="http://schemas.openxmlformats.org/officeDocument/2006/relationships/customXml" Target="../ink/ink418.xml"/><Relationship Id="rId372" Type="http://schemas.openxmlformats.org/officeDocument/2006/relationships/image" Target="../media/image516.png"/><Relationship Id="rId428" Type="http://schemas.openxmlformats.org/officeDocument/2006/relationships/image" Target="../media/image544.png"/><Relationship Id="rId635" Type="http://schemas.openxmlformats.org/officeDocument/2006/relationships/image" Target="../media/image646.png"/><Relationship Id="rId677" Type="http://schemas.openxmlformats.org/officeDocument/2006/relationships/customXml" Target="../ink/ink677.xml"/><Relationship Id="rId232" Type="http://schemas.openxmlformats.org/officeDocument/2006/relationships/image" Target="../media/image446.png"/><Relationship Id="rId274" Type="http://schemas.openxmlformats.org/officeDocument/2006/relationships/image" Target="../media/image467.png"/><Relationship Id="rId481" Type="http://schemas.openxmlformats.org/officeDocument/2006/relationships/customXml" Target="../ink/ink577.xml"/><Relationship Id="rId702" Type="http://schemas.openxmlformats.org/officeDocument/2006/relationships/image" Target="../media/image679.png"/><Relationship Id="rId27" Type="http://schemas.openxmlformats.org/officeDocument/2006/relationships/image" Target="../media/image346.png"/><Relationship Id="rId69" Type="http://schemas.openxmlformats.org/officeDocument/2006/relationships/image" Target="../media/image366.png"/><Relationship Id="rId134" Type="http://schemas.openxmlformats.org/officeDocument/2006/relationships/image" Target="../media/image398.png"/><Relationship Id="rId537" Type="http://schemas.openxmlformats.org/officeDocument/2006/relationships/customXml" Target="../ink/ink606.xml"/><Relationship Id="rId579" Type="http://schemas.openxmlformats.org/officeDocument/2006/relationships/customXml" Target="../ink/ink627.xml"/><Relationship Id="rId744" Type="http://schemas.openxmlformats.org/officeDocument/2006/relationships/image" Target="../media/image699.png"/><Relationship Id="rId80" Type="http://schemas.openxmlformats.org/officeDocument/2006/relationships/customXml" Target="../ink/ink375.xml"/><Relationship Id="rId176" Type="http://schemas.openxmlformats.org/officeDocument/2006/relationships/image" Target="../media/image419.png"/><Relationship Id="rId341" Type="http://schemas.openxmlformats.org/officeDocument/2006/relationships/customXml" Target="../ink/ink507.xml"/><Relationship Id="rId383" Type="http://schemas.openxmlformats.org/officeDocument/2006/relationships/customXml" Target="../ink/ink528.xml"/><Relationship Id="rId439" Type="http://schemas.openxmlformats.org/officeDocument/2006/relationships/customXml" Target="../ink/ink556.xml"/><Relationship Id="rId590" Type="http://schemas.openxmlformats.org/officeDocument/2006/relationships/customXml" Target="../ink/ink633.xml"/><Relationship Id="rId604" Type="http://schemas.openxmlformats.org/officeDocument/2006/relationships/customXml" Target="../ink/ink640.xml"/><Relationship Id="rId646" Type="http://schemas.openxmlformats.org/officeDocument/2006/relationships/customXml" Target="../ink/ink661.xml"/><Relationship Id="rId201" Type="http://schemas.openxmlformats.org/officeDocument/2006/relationships/customXml" Target="../ink/ink436.xml"/><Relationship Id="rId243" Type="http://schemas.openxmlformats.org/officeDocument/2006/relationships/customXml" Target="../ink/ink458.xml"/><Relationship Id="rId285" Type="http://schemas.openxmlformats.org/officeDocument/2006/relationships/customXml" Target="../ink/ink479.xml"/><Relationship Id="rId450" Type="http://schemas.openxmlformats.org/officeDocument/2006/relationships/image" Target="../media/image555.png"/><Relationship Id="rId506" Type="http://schemas.openxmlformats.org/officeDocument/2006/relationships/image" Target="../media/image582.png"/><Relationship Id="rId688" Type="http://schemas.openxmlformats.org/officeDocument/2006/relationships/image" Target="../media/image672.png"/><Relationship Id="rId38" Type="http://schemas.openxmlformats.org/officeDocument/2006/relationships/customXml" Target="../ink/ink354.xml"/><Relationship Id="rId103" Type="http://schemas.openxmlformats.org/officeDocument/2006/relationships/image" Target="../media/image383.png"/><Relationship Id="rId310" Type="http://schemas.openxmlformats.org/officeDocument/2006/relationships/image" Target="../media/image485.png"/><Relationship Id="rId492" Type="http://schemas.openxmlformats.org/officeDocument/2006/relationships/image" Target="../media/image576.png"/><Relationship Id="rId548" Type="http://schemas.openxmlformats.org/officeDocument/2006/relationships/image" Target="../media/image603.png"/><Relationship Id="rId713" Type="http://schemas.openxmlformats.org/officeDocument/2006/relationships/customXml" Target="../ink/ink695.xml"/><Relationship Id="rId91" Type="http://schemas.openxmlformats.org/officeDocument/2006/relationships/image" Target="../media/image377.png"/><Relationship Id="rId145" Type="http://schemas.openxmlformats.org/officeDocument/2006/relationships/customXml" Target="../ink/ink408.xml"/><Relationship Id="rId187" Type="http://schemas.openxmlformats.org/officeDocument/2006/relationships/customXml" Target="../ink/ink429.xml"/><Relationship Id="rId352" Type="http://schemas.openxmlformats.org/officeDocument/2006/relationships/image" Target="../media/image506.png"/><Relationship Id="rId394" Type="http://schemas.openxmlformats.org/officeDocument/2006/relationships/image" Target="../media/image527.png"/><Relationship Id="rId408" Type="http://schemas.openxmlformats.org/officeDocument/2006/relationships/image" Target="../media/image534.png"/><Relationship Id="rId615" Type="http://schemas.openxmlformats.org/officeDocument/2006/relationships/image" Target="../media/image636.png"/><Relationship Id="rId212" Type="http://schemas.openxmlformats.org/officeDocument/2006/relationships/image" Target="../media/image436.png"/><Relationship Id="rId254" Type="http://schemas.openxmlformats.org/officeDocument/2006/relationships/image" Target="../media/image457.png"/><Relationship Id="rId657" Type="http://schemas.openxmlformats.org/officeDocument/2006/relationships/customXml" Target="../ink/ink667.xml"/><Relationship Id="rId699" Type="http://schemas.openxmlformats.org/officeDocument/2006/relationships/customXml" Target="../ink/ink688.xml"/><Relationship Id="rId49" Type="http://schemas.openxmlformats.org/officeDocument/2006/relationships/image" Target="../media/image356.png"/><Relationship Id="rId114" Type="http://schemas.openxmlformats.org/officeDocument/2006/relationships/image" Target="../media/image388.png"/><Relationship Id="rId296" Type="http://schemas.openxmlformats.org/officeDocument/2006/relationships/image" Target="../media/image478.png"/><Relationship Id="rId461" Type="http://schemas.openxmlformats.org/officeDocument/2006/relationships/customXml" Target="../ink/ink567.xml"/><Relationship Id="rId517" Type="http://schemas.openxmlformats.org/officeDocument/2006/relationships/customXml" Target="../ink/ink596.xml"/><Relationship Id="rId559" Type="http://schemas.openxmlformats.org/officeDocument/2006/relationships/customXml" Target="../ink/ink617.xml"/><Relationship Id="rId724" Type="http://schemas.openxmlformats.org/officeDocument/2006/relationships/image" Target="../media/image690.png"/><Relationship Id="rId60" Type="http://schemas.openxmlformats.org/officeDocument/2006/relationships/customXml" Target="../ink/ink365.xml"/><Relationship Id="rId156" Type="http://schemas.openxmlformats.org/officeDocument/2006/relationships/image" Target="../media/image409.png"/><Relationship Id="rId198" Type="http://schemas.openxmlformats.org/officeDocument/2006/relationships/image" Target="../media/image430.png"/><Relationship Id="rId321" Type="http://schemas.openxmlformats.org/officeDocument/2006/relationships/customXml" Target="../ink/ink497.xml"/><Relationship Id="rId363" Type="http://schemas.openxmlformats.org/officeDocument/2006/relationships/customXml" Target="../ink/ink518.xml"/><Relationship Id="rId419" Type="http://schemas.openxmlformats.org/officeDocument/2006/relationships/customXml" Target="../ink/ink546.xml"/><Relationship Id="rId570" Type="http://schemas.openxmlformats.org/officeDocument/2006/relationships/image" Target="../media/image614.png"/><Relationship Id="rId626" Type="http://schemas.openxmlformats.org/officeDocument/2006/relationships/customXml" Target="../ink/ink651.xml"/><Relationship Id="rId223" Type="http://schemas.openxmlformats.org/officeDocument/2006/relationships/customXml" Target="../ink/ink448.xml"/><Relationship Id="rId430" Type="http://schemas.openxmlformats.org/officeDocument/2006/relationships/image" Target="../media/image545.png"/><Relationship Id="rId668" Type="http://schemas.openxmlformats.org/officeDocument/2006/relationships/image" Target="../media/image662.png"/><Relationship Id="rId18" Type="http://schemas.openxmlformats.org/officeDocument/2006/relationships/customXml" Target="../ink/ink344.xml"/><Relationship Id="rId265" Type="http://schemas.openxmlformats.org/officeDocument/2006/relationships/customXml" Target="../ink/ink469.xml"/><Relationship Id="rId472" Type="http://schemas.openxmlformats.org/officeDocument/2006/relationships/image" Target="../media/image566.png"/><Relationship Id="rId528" Type="http://schemas.openxmlformats.org/officeDocument/2006/relationships/image" Target="../media/image593.png"/><Relationship Id="rId735" Type="http://schemas.openxmlformats.org/officeDocument/2006/relationships/customXml" Target="../ink/ink706.xml"/><Relationship Id="rId125" Type="http://schemas.openxmlformats.org/officeDocument/2006/relationships/customXml" Target="../ink/ink398.xml"/><Relationship Id="rId167" Type="http://schemas.openxmlformats.org/officeDocument/2006/relationships/customXml" Target="../ink/ink419.xml"/><Relationship Id="rId332" Type="http://schemas.openxmlformats.org/officeDocument/2006/relationships/image" Target="../media/image496.png"/><Relationship Id="rId374" Type="http://schemas.openxmlformats.org/officeDocument/2006/relationships/image" Target="../media/image517.png"/><Relationship Id="rId581" Type="http://schemas.openxmlformats.org/officeDocument/2006/relationships/customXml" Target="../ink/ink628.xml"/><Relationship Id="rId71" Type="http://schemas.openxmlformats.org/officeDocument/2006/relationships/image" Target="../media/image367.png"/><Relationship Id="rId234" Type="http://schemas.openxmlformats.org/officeDocument/2006/relationships/image" Target="../media/image447.png"/><Relationship Id="rId637" Type="http://schemas.openxmlformats.org/officeDocument/2006/relationships/image" Target="../media/image647.png"/><Relationship Id="rId679" Type="http://schemas.openxmlformats.org/officeDocument/2006/relationships/customXml" Target="../ink/ink678.xml"/><Relationship Id="rId2" Type="http://schemas.openxmlformats.org/officeDocument/2006/relationships/customXml" Target="../ink/ink336.xml"/><Relationship Id="rId29" Type="http://schemas.openxmlformats.org/officeDocument/2006/relationships/image" Target="../media/image347.png"/><Relationship Id="rId276" Type="http://schemas.openxmlformats.org/officeDocument/2006/relationships/image" Target="../media/image468.png"/><Relationship Id="rId441" Type="http://schemas.openxmlformats.org/officeDocument/2006/relationships/customXml" Target="../ink/ink557.xml"/><Relationship Id="rId483" Type="http://schemas.openxmlformats.org/officeDocument/2006/relationships/customXml" Target="../ink/ink578.xml"/><Relationship Id="rId539" Type="http://schemas.openxmlformats.org/officeDocument/2006/relationships/customXml" Target="../ink/ink607.xml"/><Relationship Id="rId690" Type="http://schemas.openxmlformats.org/officeDocument/2006/relationships/image" Target="../media/image673.png"/><Relationship Id="rId704" Type="http://schemas.openxmlformats.org/officeDocument/2006/relationships/image" Target="../media/image680.png"/><Relationship Id="rId746" Type="http://schemas.openxmlformats.org/officeDocument/2006/relationships/image" Target="../media/image700.png"/><Relationship Id="rId40" Type="http://schemas.openxmlformats.org/officeDocument/2006/relationships/customXml" Target="../ink/ink355.xml"/><Relationship Id="rId136" Type="http://schemas.openxmlformats.org/officeDocument/2006/relationships/image" Target="../media/image399.png"/><Relationship Id="rId178" Type="http://schemas.openxmlformats.org/officeDocument/2006/relationships/image" Target="../media/image420.png"/><Relationship Id="rId301" Type="http://schemas.openxmlformats.org/officeDocument/2006/relationships/customXml" Target="../ink/ink487.xml"/><Relationship Id="rId343" Type="http://schemas.openxmlformats.org/officeDocument/2006/relationships/customXml" Target="../ink/ink508.xml"/><Relationship Id="rId550" Type="http://schemas.openxmlformats.org/officeDocument/2006/relationships/image" Target="../media/image604.png"/><Relationship Id="rId82" Type="http://schemas.openxmlformats.org/officeDocument/2006/relationships/customXml" Target="../ink/ink376.xml"/><Relationship Id="rId203" Type="http://schemas.openxmlformats.org/officeDocument/2006/relationships/image" Target="../media/image432.png"/><Relationship Id="rId385" Type="http://schemas.openxmlformats.org/officeDocument/2006/relationships/customXml" Target="../ink/ink529.xml"/><Relationship Id="rId592" Type="http://schemas.openxmlformats.org/officeDocument/2006/relationships/customXml" Target="../ink/ink634.xml"/><Relationship Id="rId606" Type="http://schemas.openxmlformats.org/officeDocument/2006/relationships/customXml" Target="../ink/ink641.xml"/><Relationship Id="rId648" Type="http://schemas.openxmlformats.org/officeDocument/2006/relationships/image" Target="../media/image652.png"/><Relationship Id="rId245" Type="http://schemas.openxmlformats.org/officeDocument/2006/relationships/customXml" Target="../ink/ink459.xml"/><Relationship Id="rId287" Type="http://schemas.openxmlformats.org/officeDocument/2006/relationships/customXml" Target="../ink/ink480.xml"/><Relationship Id="rId410" Type="http://schemas.openxmlformats.org/officeDocument/2006/relationships/image" Target="../media/image535.png"/><Relationship Id="rId452" Type="http://schemas.openxmlformats.org/officeDocument/2006/relationships/image" Target="../media/image556.png"/><Relationship Id="rId494" Type="http://schemas.openxmlformats.org/officeDocument/2006/relationships/image" Target="../media/image577.png"/><Relationship Id="rId508" Type="http://schemas.openxmlformats.org/officeDocument/2006/relationships/image" Target="../media/image583.png"/><Relationship Id="rId715" Type="http://schemas.openxmlformats.org/officeDocument/2006/relationships/customXml" Target="../ink/ink696.xml"/><Relationship Id="rId105" Type="http://schemas.openxmlformats.org/officeDocument/2006/relationships/image" Target="../media/image384.png"/><Relationship Id="rId147" Type="http://schemas.openxmlformats.org/officeDocument/2006/relationships/customXml" Target="../ink/ink409.xml"/><Relationship Id="rId312" Type="http://schemas.openxmlformats.org/officeDocument/2006/relationships/image" Target="../media/image486.png"/><Relationship Id="rId354" Type="http://schemas.openxmlformats.org/officeDocument/2006/relationships/image" Target="../media/image507.png"/><Relationship Id="rId51" Type="http://schemas.openxmlformats.org/officeDocument/2006/relationships/image" Target="../media/image357.png"/><Relationship Id="rId93" Type="http://schemas.openxmlformats.org/officeDocument/2006/relationships/image" Target="../media/image378.png"/><Relationship Id="rId189" Type="http://schemas.openxmlformats.org/officeDocument/2006/relationships/customXml" Target="../ink/ink430.xml"/><Relationship Id="rId396" Type="http://schemas.openxmlformats.org/officeDocument/2006/relationships/image" Target="../media/image528.png"/><Relationship Id="rId561" Type="http://schemas.openxmlformats.org/officeDocument/2006/relationships/customXml" Target="../ink/ink618.xml"/><Relationship Id="rId617" Type="http://schemas.openxmlformats.org/officeDocument/2006/relationships/image" Target="../media/image637.png"/><Relationship Id="rId659" Type="http://schemas.openxmlformats.org/officeDocument/2006/relationships/customXml" Target="../ink/ink668.xml"/><Relationship Id="rId214" Type="http://schemas.openxmlformats.org/officeDocument/2006/relationships/image" Target="../media/image437.png"/><Relationship Id="rId256" Type="http://schemas.openxmlformats.org/officeDocument/2006/relationships/image" Target="../media/image458.png"/><Relationship Id="rId298" Type="http://schemas.openxmlformats.org/officeDocument/2006/relationships/image" Target="../media/image479.png"/><Relationship Id="rId421" Type="http://schemas.openxmlformats.org/officeDocument/2006/relationships/customXml" Target="../ink/ink547.xml"/><Relationship Id="rId463" Type="http://schemas.openxmlformats.org/officeDocument/2006/relationships/customXml" Target="../ink/ink568.xml"/><Relationship Id="rId519" Type="http://schemas.openxmlformats.org/officeDocument/2006/relationships/customXml" Target="../ink/ink597.xml"/><Relationship Id="rId670" Type="http://schemas.openxmlformats.org/officeDocument/2006/relationships/image" Target="../media/image663.png"/><Relationship Id="rId116" Type="http://schemas.openxmlformats.org/officeDocument/2006/relationships/image" Target="../media/image389.png"/><Relationship Id="rId158" Type="http://schemas.openxmlformats.org/officeDocument/2006/relationships/image" Target="../media/image410.png"/><Relationship Id="rId323" Type="http://schemas.openxmlformats.org/officeDocument/2006/relationships/customXml" Target="../ink/ink498.xml"/><Relationship Id="rId530" Type="http://schemas.openxmlformats.org/officeDocument/2006/relationships/image" Target="../media/image594.png"/><Relationship Id="rId726" Type="http://schemas.openxmlformats.org/officeDocument/2006/relationships/image" Target="../media/image691.png"/><Relationship Id="rId20" Type="http://schemas.openxmlformats.org/officeDocument/2006/relationships/customXml" Target="../ink/ink345.xml"/><Relationship Id="rId62" Type="http://schemas.openxmlformats.org/officeDocument/2006/relationships/customXml" Target="../ink/ink366.xml"/><Relationship Id="rId365" Type="http://schemas.openxmlformats.org/officeDocument/2006/relationships/customXml" Target="../ink/ink519.xml"/><Relationship Id="rId572" Type="http://schemas.openxmlformats.org/officeDocument/2006/relationships/image" Target="../media/image615.png"/><Relationship Id="rId628" Type="http://schemas.openxmlformats.org/officeDocument/2006/relationships/customXml" Target="../ink/ink652.xml"/><Relationship Id="rId225" Type="http://schemas.openxmlformats.org/officeDocument/2006/relationships/customXml" Target="../ink/ink449.xml"/><Relationship Id="rId267" Type="http://schemas.openxmlformats.org/officeDocument/2006/relationships/customXml" Target="../ink/ink470.xml"/><Relationship Id="rId432" Type="http://schemas.openxmlformats.org/officeDocument/2006/relationships/image" Target="../media/image546.png"/><Relationship Id="rId474" Type="http://schemas.openxmlformats.org/officeDocument/2006/relationships/image" Target="../media/image567.png"/><Relationship Id="rId106" Type="http://schemas.openxmlformats.org/officeDocument/2006/relationships/customXml" Target="../ink/ink388.xml"/><Relationship Id="rId127" Type="http://schemas.openxmlformats.org/officeDocument/2006/relationships/customXml" Target="../ink/ink399.xml"/><Relationship Id="rId313" Type="http://schemas.openxmlformats.org/officeDocument/2006/relationships/customXml" Target="../ink/ink493.xml"/><Relationship Id="rId495" Type="http://schemas.openxmlformats.org/officeDocument/2006/relationships/customXml" Target="../ink/ink584.xml"/><Relationship Id="rId681" Type="http://schemas.openxmlformats.org/officeDocument/2006/relationships/customXml" Target="../ink/ink679.xml"/><Relationship Id="rId716" Type="http://schemas.openxmlformats.org/officeDocument/2006/relationships/image" Target="../media/image686.png"/><Relationship Id="rId737" Type="http://schemas.openxmlformats.org/officeDocument/2006/relationships/customXml" Target="../ink/ink707.xml"/><Relationship Id="rId10" Type="http://schemas.openxmlformats.org/officeDocument/2006/relationships/customXml" Target="../ink/ink340.xml"/><Relationship Id="rId31" Type="http://schemas.openxmlformats.org/officeDocument/2006/relationships/image" Target="../media/image348.png"/><Relationship Id="rId52" Type="http://schemas.openxmlformats.org/officeDocument/2006/relationships/customXml" Target="../ink/ink361.xml"/><Relationship Id="rId73" Type="http://schemas.openxmlformats.org/officeDocument/2006/relationships/image" Target="../media/image368.png"/><Relationship Id="rId94" Type="http://schemas.openxmlformats.org/officeDocument/2006/relationships/customXml" Target="../ink/ink382.xml"/><Relationship Id="rId148" Type="http://schemas.openxmlformats.org/officeDocument/2006/relationships/image" Target="../media/image405.png"/><Relationship Id="rId169" Type="http://schemas.openxmlformats.org/officeDocument/2006/relationships/customXml" Target="../ink/ink420.xml"/><Relationship Id="rId334" Type="http://schemas.openxmlformats.org/officeDocument/2006/relationships/image" Target="../media/image497.png"/><Relationship Id="rId355" Type="http://schemas.openxmlformats.org/officeDocument/2006/relationships/customXml" Target="../ink/ink514.xml"/><Relationship Id="rId376" Type="http://schemas.openxmlformats.org/officeDocument/2006/relationships/image" Target="../media/image518.png"/><Relationship Id="rId397" Type="http://schemas.openxmlformats.org/officeDocument/2006/relationships/customXml" Target="../ink/ink535.xml"/><Relationship Id="rId520" Type="http://schemas.openxmlformats.org/officeDocument/2006/relationships/image" Target="../media/image589.png"/><Relationship Id="rId541" Type="http://schemas.openxmlformats.org/officeDocument/2006/relationships/customXml" Target="../ink/ink608.xml"/><Relationship Id="rId562" Type="http://schemas.openxmlformats.org/officeDocument/2006/relationships/image" Target="../media/image610.png"/><Relationship Id="rId583" Type="http://schemas.openxmlformats.org/officeDocument/2006/relationships/customXml" Target="../ink/ink629.xml"/><Relationship Id="rId618" Type="http://schemas.openxmlformats.org/officeDocument/2006/relationships/customXml" Target="../ink/ink647.xml"/><Relationship Id="rId639" Type="http://schemas.openxmlformats.org/officeDocument/2006/relationships/image" Target="../media/image648.png"/><Relationship Id="rId4" Type="http://schemas.openxmlformats.org/officeDocument/2006/relationships/customXml" Target="../ink/ink337.xml"/><Relationship Id="rId180" Type="http://schemas.openxmlformats.org/officeDocument/2006/relationships/image" Target="../media/image421.png"/><Relationship Id="rId215" Type="http://schemas.openxmlformats.org/officeDocument/2006/relationships/customXml" Target="../ink/ink444.xml"/><Relationship Id="rId236" Type="http://schemas.openxmlformats.org/officeDocument/2006/relationships/image" Target="../media/image448.png"/><Relationship Id="rId257" Type="http://schemas.openxmlformats.org/officeDocument/2006/relationships/customXml" Target="../ink/ink465.xml"/><Relationship Id="rId278" Type="http://schemas.openxmlformats.org/officeDocument/2006/relationships/image" Target="../media/image469.png"/><Relationship Id="rId401" Type="http://schemas.openxmlformats.org/officeDocument/2006/relationships/customXml" Target="../ink/ink537.xml"/><Relationship Id="rId422" Type="http://schemas.openxmlformats.org/officeDocument/2006/relationships/image" Target="../media/image541.png"/><Relationship Id="rId443" Type="http://schemas.openxmlformats.org/officeDocument/2006/relationships/customXml" Target="../ink/ink558.xml"/><Relationship Id="rId464" Type="http://schemas.openxmlformats.org/officeDocument/2006/relationships/image" Target="../media/image562.png"/><Relationship Id="rId650" Type="http://schemas.openxmlformats.org/officeDocument/2006/relationships/image" Target="../media/image653.png"/><Relationship Id="rId303" Type="http://schemas.openxmlformats.org/officeDocument/2006/relationships/customXml" Target="../ink/ink488.xml"/><Relationship Id="rId485" Type="http://schemas.openxmlformats.org/officeDocument/2006/relationships/customXml" Target="../ink/ink579.xml"/><Relationship Id="rId692" Type="http://schemas.openxmlformats.org/officeDocument/2006/relationships/image" Target="../media/image674.png"/><Relationship Id="rId706" Type="http://schemas.openxmlformats.org/officeDocument/2006/relationships/image" Target="../media/image681.png"/><Relationship Id="rId748" Type="http://schemas.openxmlformats.org/officeDocument/2006/relationships/image" Target="../media/image701.png"/><Relationship Id="rId42" Type="http://schemas.openxmlformats.org/officeDocument/2006/relationships/customXml" Target="../ink/ink356.xml"/><Relationship Id="rId84" Type="http://schemas.openxmlformats.org/officeDocument/2006/relationships/customXml" Target="../ink/ink377.xml"/><Relationship Id="rId138" Type="http://schemas.openxmlformats.org/officeDocument/2006/relationships/image" Target="../media/image400.png"/><Relationship Id="rId345" Type="http://schemas.openxmlformats.org/officeDocument/2006/relationships/customXml" Target="../ink/ink509.xml"/><Relationship Id="rId387" Type="http://schemas.openxmlformats.org/officeDocument/2006/relationships/customXml" Target="../ink/ink530.xml"/><Relationship Id="rId510" Type="http://schemas.openxmlformats.org/officeDocument/2006/relationships/image" Target="../media/image584.png"/><Relationship Id="rId552" Type="http://schemas.openxmlformats.org/officeDocument/2006/relationships/image" Target="../media/image605.png"/><Relationship Id="rId594" Type="http://schemas.openxmlformats.org/officeDocument/2006/relationships/customXml" Target="../ink/ink635.xml"/><Relationship Id="rId608" Type="http://schemas.openxmlformats.org/officeDocument/2006/relationships/customXml" Target="../ink/ink642.xml"/><Relationship Id="rId191" Type="http://schemas.openxmlformats.org/officeDocument/2006/relationships/customXml" Target="../ink/ink431.xml"/><Relationship Id="rId205" Type="http://schemas.openxmlformats.org/officeDocument/2006/relationships/image" Target="../media/image433.png"/><Relationship Id="rId247" Type="http://schemas.openxmlformats.org/officeDocument/2006/relationships/customXml" Target="../ink/ink460.xml"/><Relationship Id="rId412" Type="http://schemas.openxmlformats.org/officeDocument/2006/relationships/image" Target="../media/image536.png"/><Relationship Id="rId107" Type="http://schemas.openxmlformats.org/officeDocument/2006/relationships/image" Target="../media/image385.png"/><Relationship Id="rId289" Type="http://schemas.openxmlformats.org/officeDocument/2006/relationships/customXml" Target="../ink/ink481.xml"/><Relationship Id="rId454" Type="http://schemas.openxmlformats.org/officeDocument/2006/relationships/image" Target="../media/image557.png"/><Relationship Id="rId496" Type="http://schemas.openxmlformats.org/officeDocument/2006/relationships/image" Target="../media/image578.png"/><Relationship Id="rId661" Type="http://schemas.openxmlformats.org/officeDocument/2006/relationships/customXml" Target="../ink/ink669.xml"/><Relationship Id="rId717" Type="http://schemas.openxmlformats.org/officeDocument/2006/relationships/customXml" Target="../ink/ink697.xml"/><Relationship Id="rId11" Type="http://schemas.openxmlformats.org/officeDocument/2006/relationships/image" Target="../media/image338.png"/><Relationship Id="rId53" Type="http://schemas.openxmlformats.org/officeDocument/2006/relationships/image" Target="../media/image358.png"/><Relationship Id="rId149" Type="http://schemas.openxmlformats.org/officeDocument/2006/relationships/customXml" Target="../ink/ink410.xml"/><Relationship Id="rId314" Type="http://schemas.openxmlformats.org/officeDocument/2006/relationships/image" Target="../media/image487.png"/><Relationship Id="rId356" Type="http://schemas.openxmlformats.org/officeDocument/2006/relationships/image" Target="../media/image508.png"/><Relationship Id="rId398" Type="http://schemas.openxmlformats.org/officeDocument/2006/relationships/image" Target="../media/image529.png"/><Relationship Id="rId521" Type="http://schemas.openxmlformats.org/officeDocument/2006/relationships/customXml" Target="../ink/ink598.xml"/><Relationship Id="rId563" Type="http://schemas.openxmlformats.org/officeDocument/2006/relationships/customXml" Target="../ink/ink619.xml"/><Relationship Id="rId619" Type="http://schemas.openxmlformats.org/officeDocument/2006/relationships/image" Target="../media/image638.png"/><Relationship Id="rId95" Type="http://schemas.openxmlformats.org/officeDocument/2006/relationships/image" Target="../media/image379.png"/><Relationship Id="rId160" Type="http://schemas.openxmlformats.org/officeDocument/2006/relationships/image" Target="../media/image411.png"/><Relationship Id="rId216" Type="http://schemas.openxmlformats.org/officeDocument/2006/relationships/image" Target="../media/image438.png"/><Relationship Id="rId423" Type="http://schemas.openxmlformats.org/officeDocument/2006/relationships/customXml" Target="../ink/ink548.xml"/><Relationship Id="rId258" Type="http://schemas.openxmlformats.org/officeDocument/2006/relationships/image" Target="../media/image459.png"/><Relationship Id="rId465" Type="http://schemas.openxmlformats.org/officeDocument/2006/relationships/customXml" Target="../ink/ink569.xml"/><Relationship Id="rId630" Type="http://schemas.openxmlformats.org/officeDocument/2006/relationships/customXml" Target="../ink/ink653.xml"/><Relationship Id="rId672" Type="http://schemas.openxmlformats.org/officeDocument/2006/relationships/image" Target="../media/image664.png"/><Relationship Id="rId728" Type="http://schemas.openxmlformats.org/officeDocument/2006/relationships/image" Target="../media/image692.png"/><Relationship Id="rId22" Type="http://schemas.openxmlformats.org/officeDocument/2006/relationships/customXml" Target="../ink/ink346.xml"/><Relationship Id="rId64" Type="http://schemas.openxmlformats.org/officeDocument/2006/relationships/customXml" Target="../ink/ink367.xml"/><Relationship Id="rId118" Type="http://schemas.openxmlformats.org/officeDocument/2006/relationships/image" Target="../media/image390.png"/><Relationship Id="rId325" Type="http://schemas.openxmlformats.org/officeDocument/2006/relationships/customXml" Target="../ink/ink499.xml"/><Relationship Id="rId367" Type="http://schemas.openxmlformats.org/officeDocument/2006/relationships/customXml" Target="../ink/ink520.xml"/><Relationship Id="rId532" Type="http://schemas.openxmlformats.org/officeDocument/2006/relationships/image" Target="../media/image595.png"/><Relationship Id="rId574" Type="http://schemas.openxmlformats.org/officeDocument/2006/relationships/image" Target="../media/image616.png"/><Relationship Id="rId171" Type="http://schemas.openxmlformats.org/officeDocument/2006/relationships/customXml" Target="../ink/ink421.xml"/><Relationship Id="rId227" Type="http://schemas.openxmlformats.org/officeDocument/2006/relationships/customXml" Target="../ink/ink450.xml"/><Relationship Id="rId269" Type="http://schemas.openxmlformats.org/officeDocument/2006/relationships/customXml" Target="../ink/ink471.xml"/><Relationship Id="rId434" Type="http://schemas.openxmlformats.org/officeDocument/2006/relationships/image" Target="../media/image547.png"/><Relationship Id="rId476" Type="http://schemas.openxmlformats.org/officeDocument/2006/relationships/image" Target="../media/image568.png"/><Relationship Id="rId641" Type="http://schemas.openxmlformats.org/officeDocument/2006/relationships/image" Target="../media/image649.png"/><Relationship Id="rId683" Type="http://schemas.openxmlformats.org/officeDocument/2006/relationships/customXml" Target="../ink/ink680.xml"/><Relationship Id="rId739" Type="http://schemas.openxmlformats.org/officeDocument/2006/relationships/customXml" Target="../ink/ink708.xml"/><Relationship Id="rId33" Type="http://schemas.openxmlformats.org/officeDocument/2006/relationships/image" Target="../media/image349.png"/><Relationship Id="rId129" Type="http://schemas.openxmlformats.org/officeDocument/2006/relationships/customXml" Target="../ink/ink400.xml"/><Relationship Id="rId280" Type="http://schemas.openxmlformats.org/officeDocument/2006/relationships/image" Target="../media/image470.png"/><Relationship Id="rId336" Type="http://schemas.openxmlformats.org/officeDocument/2006/relationships/image" Target="../media/image498.png"/><Relationship Id="rId501" Type="http://schemas.openxmlformats.org/officeDocument/2006/relationships/customXml" Target="../ink/ink588.xml"/><Relationship Id="rId543" Type="http://schemas.openxmlformats.org/officeDocument/2006/relationships/customXml" Target="../ink/ink609.xml"/><Relationship Id="rId75" Type="http://schemas.openxmlformats.org/officeDocument/2006/relationships/image" Target="../media/image369.png"/><Relationship Id="rId140" Type="http://schemas.openxmlformats.org/officeDocument/2006/relationships/image" Target="../media/image401.png"/><Relationship Id="rId182" Type="http://schemas.openxmlformats.org/officeDocument/2006/relationships/image" Target="../media/image422.png"/><Relationship Id="rId378" Type="http://schemas.openxmlformats.org/officeDocument/2006/relationships/image" Target="../media/image519.png"/><Relationship Id="rId403" Type="http://schemas.openxmlformats.org/officeDocument/2006/relationships/customXml" Target="../ink/ink538.xml"/><Relationship Id="rId585" Type="http://schemas.openxmlformats.org/officeDocument/2006/relationships/customXml" Target="../ink/ink630.xml"/><Relationship Id="rId750" Type="http://schemas.openxmlformats.org/officeDocument/2006/relationships/image" Target="../media/image702.png"/><Relationship Id="rId6" Type="http://schemas.openxmlformats.org/officeDocument/2006/relationships/customXml" Target="../ink/ink338.xml"/><Relationship Id="rId238" Type="http://schemas.openxmlformats.org/officeDocument/2006/relationships/image" Target="../media/image449.png"/><Relationship Id="rId445" Type="http://schemas.openxmlformats.org/officeDocument/2006/relationships/customXml" Target="../ink/ink559.xml"/><Relationship Id="rId487" Type="http://schemas.openxmlformats.org/officeDocument/2006/relationships/customXml" Target="../ink/ink580.xml"/><Relationship Id="rId610" Type="http://schemas.openxmlformats.org/officeDocument/2006/relationships/customXml" Target="../ink/ink643.xml"/><Relationship Id="rId652" Type="http://schemas.openxmlformats.org/officeDocument/2006/relationships/image" Target="../media/image654.png"/><Relationship Id="rId694" Type="http://schemas.openxmlformats.org/officeDocument/2006/relationships/image" Target="../media/image675.png"/><Relationship Id="rId708" Type="http://schemas.openxmlformats.org/officeDocument/2006/relationships/image" Target="../media/image682.png"/><Relationship Id="rId291" Type="http://schemas.openxmlformats.org/officeDocument/2006/relationships/customXml" Target="../ink/ink482.xml"/><Relationship Id="rId305" Type="http://schemas.openxmlformats.org/officeDocument/2006/relationships/customXml" Target="../ink/ink489.xml"/><Relationship Id="rId347" Type="http://schemas.openxmlformats.org/officeDocument/2006/relationships/customXml" Target="../ink/ink510.xml"/><Relationship Id="rId512" Type="http://schemas.openxmlformats.org/officeDocument/2006/relationships/image" Target="../media/image585.png"/><Relationship Id="rId44" Type="http://schemas.openxmlformats.org/officeDocument/2006/relationships/customXml" Target="../ink/ink357.xml"/><Relationship Id="rId86" Type="http://schemas.openxmlformats.org/officeDocument/2006/relationships/customXml" Target="../ink/ink378.xml"/><Relationship Id="rId151" Type="http://schemas.openxmlformats.org/officeDocument/2006/relationships/customXml" Target="../ink/ink411.xml"/><Relationship Id="rId389" Type="http://schemas.openxmlformats.org/officeDocument/2006/relationships/customXml" Target="../ink/ink531.xml"/><Relationship Id="rId554" Type="http://schemas.openxmlformats.org/officeDocument/2006/relationships/image" Target="../media/image606.png"/><Relationship Id="rId596" Type="http://schemas.openxmlformats.org/officeDocument/2006/relationships/customXml" Target="../ink/ink636.xml"/><Relationship Id="rId193" Type="http://schemas.openxmlformats.org/officeDocument/2006/relationships/customXml" Target="../ink/ink432.xml"/><Relationship Id="rId207" Type="http://schemas.openxmlformats.org/officeDocument/2006/relationships/image" Target="../media/image434.png"/><Relationship Id="rId249" Type="http://schemas.openxmlformats.org/officeDocument/2006/relationships/customXml" Target="../ink/ink461.xml"/><Relationship Id="rId414" Type="http://schemas.openxmlformats.org/officeDocument/2006/relationships/image" Target="../media/image537.png"/><Relationship Id="rId456" Type="http://schemas.openxmlformats.org/officeDocument/2006/relationships/image" Target="../media/image558.png"/><Relationship Id="rId498" Type="http://schemas.openxmlformats.org/officeDocument/2006/relationships/image" Target="../media/image579.png"/><Relationship Id="rId621" Type="http://schemas.openxmlformats.org/officeDocument/2006/relationships/image" Target="../media/image639.png"/><Relationship Id="rId663" Type="http://schemas.openxmlformats.org/officeDocument/2006/relationships/customXml" Target="../ink/ink670.xml"/><Relationship Id="rId13" Type="http://schemas.openxmlformats.org/officeDocument/2006/relationships/image" Target="../media/image339.png"/><Relationship Id="rId109" Type="http://schemas.openxmlformats.org/officeDocument/2006/relationships/image" Target="../media/image386.png"/><Relationship Id="rId260" Type="http://schemas.openxmlformats.org/officeDocument/2006/relationships/image" Target="../media/image460.png"/><Relationship Id="rId316" Type="http://schemas.openxmlformats.org/officeDocument/2006/relationships/image" Target="../media/image488.png"/><Relationship Id="rId523" Type="http://schemas.openxmlformats.org/officeDocument/2006/relationships/customXml" Target="../ink/ink599.xml"/><Relationship Id="rId719" Type="http://schemas.openxmlformats.org/officeDocument/2006/relationships/customXml" Target="../ink/ink698.xml"/><Relationship Id="rId55" Type="http://schemas.openxmlformats.org/officeDocument/2006/relationships/image" Target="../media/image359.png"/><Relationship Id="rId97" Type="http://schemas.openxmlformats.org/officeDocument/2006/relationships/image" Target="../media/image380.png"/><Relationship Id="rId120" Type="http://schemas.openxmlformats.org/officeDocument/2006/relationships/image" Target="../media/image391.png"/><Relationship Id="rId358" Type="http://schemas.openxmlformats.org/officeDocument/2006/relationships/image" Target="../media/image509.png"/><Relationship Id="rId565" Type="http://schemas.openxmlformats.org/officeDocument/2006/relationships/customXml" Target="../ink/ink620.xml"/><Relationship Id="rId730" Type="http://schemas.openxmlformats.org/officeDocument/2006/relationships/image" Target="../media/image693.png"/><Relationship Id="rId162" Type="http://schemas.openxmlformats.org/officeDocument/2006/relationships/image" Target="../media/image412.png"/><Relationship Id="rId218" Type="http://schemas.openxmlformats.org/officeDocument/2006/relationships/image" Target="../media/image439.png"/><Relationship Id="rId425" Type="http://schemas.openxmlformats.org/officeDocument/2006/relationships/customXml" Target="../ink/ink549.xml"/><Relationship Id="rId467" Type="http://schemas.openxmlformats.org/officeDocument/2006/relationships/customXml" Target="../ink/ink570.xml"/><Relationship Id="rId632" Type="http://schemas.openxmlformats.org/officeDocument/2006/relationships/customXml" Target="../ink/ink654.xml"/><Relationship Id="rId271" Type="http://schemas.openxmlformats.org/officeDocument/2006/relationships/customXml" Target="../ink/ink472.xml"/><Relationship Id="rId674" Type="http://schemas.openxmlformats.org/officeDocument/2006/relationships/image" Target="../media/image665.png"/><Relationship Id="rId24" Type="http://schemas.openxmlformats.org/officeDocument/2006/relationships/customXml" Target="../ink/ink347.xml"/><Relationship Id="rId66" Type="http://schemas.openxmlformats.org/officeDocument/2006/relationships/customXml" Target="../ink/ink368.xml"/><Relationship Id="rId131" Type="http://schemas.openxmlformats.org/officeDocument/2006/relationships/customXml" Target="../ink/ink401.xml"/><Relationship Id="rId327" Type="http://schemas.openxmlformats.org/officeDocument/2006/relationships/customXml" Target="../ink/ink500.xml"/><Relationship Id="rId369" Type="http://schemas.openxmlformats.org/officeDocument/2006/relationships/customXml" Target="../ink/ink521.xml"/><Relationship Id="rId534" Type="http://schemas.openxmlformats.org/officeDocument/2006/relationships/image" Target="../media/image596.png"/><Relationship Id="rId576" Type="http://schemas.openxmlformats.org/officeDocument/2006/relationships/image" Target="../media/image617.png"/><Relationship Id="rId741" Type="http://schemas.openxmlformats.org/officeDocument/2006/relationships/customXml" Target="../ink/ink709.xml"/><Relationship Id="rId173" Type="http://schemas.openxmlformats.org/officeDocument/2006/relationships/customXml" Target="../ink/ink422.xml"/><Relationship Id="rId229" Type="http://schemas.openxmlformats.org/officeDocument/2006/relationships/customXml" Target="../ink/ink451.xml"/><Relationship Id="rId380" Type="http://schemas.openxmlformats.org/officeDocument/2006/relationships/image" Target="../media/image520.png"/><Relationship Id="rId436" Type="http://schemas.openxmlformats.org/officeDocument/2006/relationships/image" Target="../media/image548.png"/><Relationship Id="rId601" Type="http://schemas.openxmlformats.org/officeDocument/2006/relationships/image" Target="../media/image629.png"/><Relationship Id="rId643" Type="http://schemas.openxmlformats.org/officeDocument/2006/relationships/image" Target="../media/image650.png"/><Relationship Id="rId240" Type="http://schemas.openxmlformats.org/officeDocument/2006/relationships/image" Target="../media/image450.png"/><Relationship Id="rId478" Type="http://schemas.openxmlformats.org/officeDocument/2006/relationships/image" Target="../media/image569.png"/><Relationship Id="rId685" Type="http://schemas.openxmlformats.org/officeDocument/2006/relationships/customXml" Target="../ink/ink681.xml"/><Relationship Id="rId35" Type="http://schemas.openxmlformats.org/officeDocument/2006/relationships/image" Target="../media/image350.png"/><Relationship Id="rId77" Type="http://schemas.openxmlformats.org/officeDocument/2006/relationships/image" Target="../media/image370.png"/><Relationship Id="rId100" Type="http://schemas.openxmlformats.org/officeDocument/2006/relationships/customXml" Target="../ink/ink385.xml"/><Relationship Id="rId282" Type="http://schemas.openxmlformats.org/officeDocument/2006/relationships/image" Target="../media/image471.png"/><Relationship Id="rId338" Type="http://schemas.openxmlformats.org/officeDocument/2006/relationships/image" Target="../media/image499.png"/><Relationship Id="rId503" Type="http://schemas.openxmlformats.org/officeDocument/2006/relationships/customXml" Target="../ink/ink589.xml"/><Relationship Id="rId545" Type="http://schemas.openxmlformats.org/officeDocument/2006/relationships/customXml" Target="../ink/ink610.xml"/><Relationship Id="rId587" Type="http://schemas.openxmlformats.org/officeDocument/2006/relationships/image" Target="../media/image622.png"/><Relationship Id="rId710" Type="http://schemas.openxmlformats.org/officeDocument/2006/relationships/image" Target="../media/image683.png"/><Relationship Id="rId8" Type="http://schemas.openxmlformats.org/officeDocument/2006/relationships/customXml" Target="../ink/ink339.xml"/><Relationship Id="rId142" Type="http://schemas.openxmlformats.org/officeDocument/2006/relationships/image" Target="../media/image402.png"/><Relationship Id="rId184" Type="http://schemas.openxmlformats.org/officeDocument/2006/relationships/image" Target="../media/image423.png"/><Relationship Id="rId391" Type="http://schemas.openxmlformats.org/officeDocument/2006/relationships/customXml" Target="../ink/ink532.xml"/><Relationship Id="rId405" Type="http://schemas.openxmlformats.org/officeDocument/2006/relationships/customXml" Target="../ink/ink539.xml"/><Relationship Id="rId447" Type="http://schemas.openxmlformats.org/officeDocument/2006/relationships/customXml" Target="../ink/ink560.xml"/><Relationship Id="rId612" Type="http://schemas.openxmlformats.org/officeDocument/2006/relationships/customXml" Target="../ink/ink644.xml"/><Relationship Id="rId251" Type="http://schemas.openxmlformats.org/officeDocument/2006/relationships/customXml" Target="../ink/ink462.xml"/><Relationship Id="rId489" Type="http://schemas.openxmlformats.org/officeDocument/2006/relationships/customXml" Target="../ink/ink581.xml"/><Relationship Id="rId654" Type="http://schemas.openxmlformats.org/officeDocument/2006/relationships/image" Target="../media/image655.png"/><Relationship Id="rId696" Type="http://schemas.openxmlformats.org/officeDocument/2006/relationships/image" Target="../media/image676.png"/><Relationship Id="rId46" Type="http://schemas.openxmlformats.org/officeDocument/2006/relationships/customXml" Target="../ink/ink358.xml"/><Relationship Id="rId293" Type="http://schemas.openxmlformats.org/officeDocument/2006/relationships/customXml" Target="../ink/ink483.xml"/><Relationship Id="rId307" Type="http://schemas.openxmlformats.org/officeDocument/2006/relationships/customXml" Target="../ink/ink490.xml"/><Relationship Id="rId349" Type="http://schemas.openxmlformats.org/officeDocument/2006/relationships/customXml" Target="../ink/ink511.xml"/><Relationship Id="rId514" Type="http://schemas.openxmlformats.org/officeDocument/2006/relationships/image" Target="../media/image586.png"/><Relationship Id="rId556" Type="http://schemas.openxmlformats.org/officeDocument/2006/relationships/image" Target="../media/image607.png"/><Relationship Id="rId721" Type="http://schemas.openxmlformats.org/officeDocument/2006/relationships/customXml" Target="../ink/ink699.xml"/><Relationship Id="rId88" Type="http://schemas.openxmlformats.org/officeDocument/2006/relationships/customXml" Target="../ink/ink379.xml"/><Relationship Id="rId111" Type="http://schemas.openxmlformats.org/officeDocument/2006/relationships/image" Target="../media/image387.png"/><Relationship Id="rId153" Type="http://schemas.openxmlformats.org/officeDocument/2006/relationships/customXml" Target="../ink/ink412.xml"/><Relationship Id="rId195" Type="http://schemas.openxmlformats.org/officeDocument/2006/relationships/customXml" Target="../ink/ink433.xml"/><Relationship Id="rId209" Type="http://schemas.openxmlformats.org/officeDocument/2006/relationships/image" Target="../media/image435.png"/><Relationship Id="rId360" Type="http://schemas.openxmlformats.org/officeDocument/2006/relationships/image" Target="../media/image510.png"/><Relationship Id="rId416" Type="http://schemas.openxmlformats.org/officeDocument/2006/relationships/image" Target="../media/image538.png"/><Relationship Id="rId598" Type="http://schemas.openxmlformats.org/officeDocument/2006/relationships/customXml" Target="../ink/ink637.xml"/><Relationship Id="rId220" Type="http://schemas.openxmlformats.org/officeDocument/2006/relationships/image" Target="../media/image440.png"/><Relationship Id="rId458" Type="http://schemas.openxmlformats.org/officeDocument/2006/relationships/image" Target="../media/image559.png"/><Relationship Id="rId623" Type="http://schemas.openxmlformats.org/officeDocument/2006/relationships/image" Target="../media/image640.png"/><Relationship Id="rId665" Type="http://schemas.openxmlformats.org/officeDocument/2006/relationships/customXml" Target="../ink/ink671.xml"/><Relationship Id="rId15" Type="http://schemas.openxmlformats.org/officeDocument/2006/relationships/image" Target="../media/image340.png"/><Relationship Id="rId57" Type="http://schemas.openxmlformats.org/officeDocument/2006/relationships/image" Target="../media/image360.png"/><Relationship Id="rId262" Type="http://schemas.openxmlformats.org/officeDocument/2006/relationships/image" Target="../media/image461.png"/><Relationship Id="rId318" Type="http://schemas.openxmlformats.org/officeDocument/2006/relationships/image" Target="../media/image489.png"/><Relationship Id="rId525" Type="http://schemas.openxmlformats.org/officeDocument/2006/relationships/customXml" Target="../ink/ink600.xml"/><Relationship Id="rId567" Type="http://schemas.openxmlformats.org/officeDocument/2006/relationships/customXml" Target="../ink/ink621.xml"/><Relationship Id="rId732" Type="http://schemas.openxmlformats.org/officeDocument/2006/relationships/image" Target="../media/image694.png"/><Relationship Id="rId99" Type="http://schemas.openxmlformats.org/officeDocument/2006/relationships/image" Target="../media/image381.png"/><Relationship Id="rId122" Type="http://schemas.openxmlformats.org/officeDocument/2006/relationships/image" Target="../media/image392.png"/><Relationship Id="rId164" Type="http://schemas.openxmlformats.org/officeDocument/2006/relationships/image" Target="../media/image413.png"/><Relationship Id="rId371" Type="http://schemas.openxmlformats.org/officeDocument/2006/relationships/customXml" Target="../ink/ink522.xml"/><Relationship Id="rId427" Type="http://schemas.openxmlformats.org/officeDocument/2006/relationships/customXml" Target="../ink/ink550.xml"/><Relationship Id="rId469" Type="http://schemas.openxmlformats.org/officeDocument/2006/relationships/customXml" Target="../ink/ink571.xml"/><Relationship Id="rId634" Type="http://schemas.openxmlformats.org/officeDocument/2006/relationships/customXml" Target="../ink/ink655.xml"/><Relationship Id="rId676" Type="http://schemas.openxmlformats.org/officeDocument/2006/relationships/image" Target="../media/image666.png"/><Relationship Id="rId26" Type="http://schemas.openxmlformats.org/officeDocument/2006/relationships/customXml" Target="../ink/ink348.xml"/><Relationship Id="rId231" Type="http://schemas.openxmlformats.org/officeDocument/2006/relationships/customXml" Target="../ink/ink452.xml"/><Relationship Id="rId273" Type="http://schemas.openxmlformats.org/officeDocument/2006/relationships/customXml" Target="../ink/ink473.xml"/><Relationship Id="rId329" Type="http://schemas.openxmlformats.org/officeDocument/2006/relationships/customXml" Target="../ink/ink501.xml"/><Relationship Id="rId480" Type="http://schemas.openxmlformats.org/officeDocument/2006/relationships/image" Target="../media/image570.png"/><Relationship Id="rId536" Type="http://schemas.openxmlformats.org/officeDocument/2006/relationships/image" Target="../media/image597.png"/><Relationship Id="rId701" Type="http://schemas.openxmlformats.org/officeDocument/2006/relationships/customXml" Target="../ink/ink689.xml"/><Relationship Id="rId68" Type="http://schemas.openxmlformats.org/officeDocument/2006/relationships/customXml" Target="../ink/ink369.xml"/><Relationship Id="rId133" Type="http://schemas.openxmlformats.org/officeDocument/2006/relationships/customXml" Target="../ink/ink402.xml"/><Relationship Id="rId175" Type="http://schemas.openxmlformats.org/officeDocument/2006/relationships/customXml" Target="../ink/ink423.xml"/><Relationship Id="rId340" Type="http://schemas.openxmlformats.org/officeDocument/2006/relationships/image" Target="../media/image500.png"/><Relationship Id="rId578" Type="http://schemas.openxmlformats.org/officeDocument/2006/relationships/image" Target="../media/image618.png"/><Relationship Id="rId743" Type="http://schemas.openxmlformats.org/officeDocument/2006/relationships/customXml" Target="../ink/ink710.xml"/><Relationship Id="rId200" Type="http://schemas.openxmlformats.org/officeDocument/2006/relationships/image" Target="../media/image431.png"/><Relationship Id="rId382" Type="http://schemas.openxmlformats.org/officeDocument/2006/relationships/image" Target="../media/image521.png"/><Relationship Id="rId438" Type="http://schemas.openxmlformats.org/officeDocument/2006/relationships/image" Target="../media/image549.png"/><Relationship Id="rId603" Type="http://schemas.openxmlformats.org/officeDocument/2006/relationships/image" Target="../media/image630.png"/><Relationship Id="rId645" Type="http://schemas.openxmlformats.org/officeDocument/2006/relationships/image" Target="../media/image651.png"/><Relationship Id="rId687" Type="http://schemas.openxmlformats.org/officeDocument/2006/relationships/customXml" Target="../ink/ink682.xml"/><Relationship Id="rId242" Type="http://schemas.openxmlformats.org/officeDocument/2006/relationships/image" Target="../media/image451.png"/><Relationship Id="rId284" Type="http://schemas.openxmlformats.org/officeDocument/2006/relationships/image" Target="../media/image472.png"/><Relationship Id="rId491" Type="http://schemas.openxmlformats.org/officeDocument/2006/relationships/customXml" Target="../ink/ink582.xml"/><Relationship Id="rId505" Type="http://schemas.openxmlformats.org/officeDocument/2006/relationships/customXml" Target="../ink/ink590.xml"/><Relationship Id="rId712" Type="http://schemas.openxmlformats.org/officeDocument/2006/relationships/image" Target="../media/image684.png"/><Relationship Id="rId37" Type="http://schemas.openxmlformats.org/officeDocument/2006/relationships/image" Target="../media/image351.png"/><Relationship Id="rId79" Type="http://schemas.openxmlformats.org/officeDocument/2006/relationships/image" Target="../media/image371.png"/><Relationship Id="rId102" Type="http://schemas.openxmlformats.org/officeDocument/2006/relationships/customXml" Target="../ink/ink386.xml"/><Relationship Id="rId144" Type="http://schemas.openxmlformats.org/officeDocument/2006/relationships/image" Target="../media/image403.png"/><Relationship Id="rId547" Type="http://schemas.openxmlformats.org/officeDocument/2006/relationships/customXml" Target="../ink/ink611.xml"/><Relationship Id="rId589" Type="http://schemas.openxmlformats.org/officeDocument/2006/relationships/image" Target="../media/image623.png"/><Relationship Id="rId90" Type="http://schemas.openxmlformats.org/officeDocument/2006/relationships/customXml" Target="../ink/ink380.xml"/><Relationship Id="rId186" Type="http://schemas.openxmlformats.org/officeDocument/2006/relationships/image" Target="../media/image424.png"/><Relationship Id="rId351" Type="http://schemas.openxmlformats.org/officeDocument/2006/relationships/customXml" Target="../ink/ink512.xml"/><Relationship Id="rId393" Type="http://schemas.openxmlformats.org/officeDocument/2006/relationships/customXml" Target="../ink/ink533.xml"/><Relationship Id="rId407" Type="http://schemas.openxmlformats.org/officeDocument/2006/relationships/customXml" Target="../ink/ink540.xml"/><Relationship Id="rId449" Type="http://schemas.openxmlformats.org/officeDocument/2006/relationships/customXml" Target="../ink/ink561.xml"/><Relationship Id="rId614" Type="http://schemas.openxmlformats.org/officeDocument/2006/relationships/customXml" Target="../ink/ink645.xml"/><Relationship Id="rId656" Type="http://schemas.openxmlformats.org/officeDocument/2006/relationships/image" Target="../media/image656.png"/><Relationship Id="rId211" Type="http://schemas.openxmlformats.org/officeDocument/2006/relationships/customXml" Target="../ink/ink442.xml"/><Relationship Id="rId253" Type="http://schemas.openxmlformats.org/officeDocument/2006/relationships/customXml" Target="../ink/ink463.xml"/><Relationship Id="rId295" Type="http://schemas.openxmlformats.org/officeDocument/2006/relationships/customXml" Target="../ink/ink484.xml"/><Relationship Id="rId309" Type="http://schemas.openxmlformats.org/officeDocument/2006/relationships/customXml" Target="../ink/ink491.xml"/><Relationship Id="rId460" Type="http://schemas.openxmlformats.org/officeDocument/2006/relationships/image" Target="../media/image560.png"/><Relationship Id="rId516" Type="http://schemas.openxmlformats.org/officeDocument/2006/relationships/image" Target="../media/image587.png"/><Relationship Id="rId698" Type="http://schemas.openxmlformats.org/officeDocument/2006/relationships/image" Target="../media/image677.png"/><Relationship Id="rId48" Type="http://schemas.openxmlformats.org/officeDocument/2006/relationships/customXml" Target="../ink/ink359.xml"/><Relationship Id="rId113" Type="http://schemas.openxmlformats.org/officeDocument/2006/relationships/customXml" Target="../ink/ink392.xml"/><Relationship Id="rId320" Type="http://schemas.openxmlformats.org/officeDocument/2006/relationships/image" Target="../media/image490.png"/><Relationship Id="rId558" Type="http://schemas.openxmlformats.org/officeDocument/2006/relationships/image" Target="../media/image608.png"/><Relationship Id="rId723" Type="http://schemas.openxmlformats.org/officeDocument/2006/relationships/customXml" Target="../ink/ink700.xml"/><Relationship Id="rId155" Type="http://schemas.openxmlformats.org/officeDocument/2006/relationships/customXml" Target="../ink/ink413.xml"/><Relationship Id="rId197" Type="http://schemas.openxmlformats.org/officeDocument/2006/relationships/customXml" Target="../ink/ink434.xml"/><Relationship Id="rId362" Type="http://schemas.openxmlformats.org/officeDocument/2006/relationships/image" Target="../media/image511.png"/><Relationship Id="rId418" Type="http://schemas.openxmlformats.org/officeDocument/2006/relationships/image" Target="../media/image539.png"/><Relationship Id="rId625" Type="http://schemas.openxmlformats.org/officeDocument/2006/relationships/image" Target="../media/image641.png"/><Relationship Id="rId222" Type="http://schemas.openxmlformats.org/officeDocument/2006/relationships/image" Target="../media/image441.png"/><Relationship Id="rId264" Type="http://schemas.openxmlformats.org/officeDocument/2006/relationships/image" Target="../media/image462.png"/><Relationship Id="rId471" Type="http://schemas.openxmlformats.org/officeDocument/2006/relationships/customXml" Target="../ink/ink572.xml"/><Relationship Id="rId667" Type="http://schemas.openxmlformats.org/officeDocument/2006/relationships/customXml" Target="../ink/ink672.xml"/><Relationship Id="rId17" Type="http://schemas.openxmlformats.org/officeDocument/2006/relationships/image" Target="../media/image341.png"/><Relationship Id="rId59" Type="http://schemas.openxmlformats.org/officeDocument/2006/relationships/image" Target="../media/image361.png"/><Relationship Id="rId124" Type="http://schemas.openxmlformats.org/officeDocument/2006/relationships/image" Target="../media/image393.png"/><Relationship Id="rId527" Type="http://schemas.openxmlformats.org/officeDocument/2006/relationships/customXml" Target="../ink/ink601.xml"/><Relationship Id="rId569" Type="http://schemas.openxmlformats.org/officeDocument/2006/relationships/customXml" Target="../ink/ink622.xml"/><Relationship Id="rId734" Type="http://schemas.openxmlformats.org/officeDocument/2006/relationships/image" Target="../media/image695.png"/><Relationship Id="rId70" Type="http://schemas.openxmlformats.org/officeDocument/2006/relationships/customXml" Target="../ink/ink370.xml"/><Relationship Id="rId166" Type="http://schemas.openxmlformats.org/officeDocument/2006/relationships/image" Target="../media/image414.png"/><Relationship Id="rId331" Type="http://schemas.openxmlformats.org/officeDocument/2006/relationships/customXml" Target="../ink/ink502.xml"/><Relationship Id="rId373" Type="http://schemas.openxmlformats.org/officeDocument/2006/relationships/customXml" Target="../ink/ink523.xml"/><Relationship Id="rId429" Type="http://schemas.openxmlformats.org/officeDocument/2006/relationships/customXml" Target="../ink/ink551.xml"/><Relationship Id="rId580" Type="http://schemas.openxmlformats.org/officeDocument/2006/relationships/image" Target="../media/image619.png"/><Relationship Id="rId636" Type="http://schemas.openxmlformats.org/officeDocument/2006/relationships/customXml" Target="../ink/ink656.xml"/><Relationship Id="rId1" Type="http://schemas.openxmlformats.org/officeDocument/2006/relationships/slideLayout" Target="../slideLayouts/slideLayout4.xml"/><Relationship Id="rId233" Type="http://schemas.openxmlformats.org/officeDocument/2006/relationships/customXml" Target="../ink/ink453.xml"/><Relationship Id="rId440" Type="http://schemas.openxmlformats.org/officeDocument/2006/relationships/image" Target="../media/image550.png"/><Relationship Id="rId678" Type="http://schemas.openxmlformats.org/officeDocument/2006/relationships/image" Target="../media/image667.png"/><Relationship Id="rId28" Type="http://schemas.openxmlformats.org/officeDocument/2006/relationships/customXml" Target="../ink/ink349.xml"/><Relationship Id="rId275" Type="http://schemas.openxmlformats.org/officeDocument/2006/relationships/customXml" Target="../ink/ink474.xml"/><Relationship Id="rId300" Type="http://schemas.openxmlformats.org/officeDocument/2006/relationships/image" Target="../media/image480.png"/><Relationship Id="rId482" Type="http://schemas.openxmlformats.org/officeDocument/2006/relationships/image" Target="../media/image571.png"/><Relationship Id="rId538" Type="http://schemas.openxmlformats.org/officeDocument/2006/relationships/image" Target="../media/image598.png"/><Relationship Id="rId703" Type="http://schemas.openxmlformats.org/officeDocument/2006/relationships/customXml" Target="../ink/ink690.xml"/><Relationship Id="rId745" Type="http://schemas.openxmlformats.org/officeDocument/2006/relationships/customXml" Target="../ink/ink711.xml"/><Relationship Id="rId81" Type="http://schemas.openxmlformats.org/officeDocument/2006/relationships/image" Target="../media/image372.png"/><Relationship Id="rId135" Type="http://schemas.openxmlformats.org/officeDocument/2006/relationships/customXml" Target="../ink/ink403.xml"/><Relationship Id="rId177" Type="http://schemas.openxmlformats.org/officeDocument/2006/relationships/customXml" Target="../ink/ink424.xml"/><Relationship Id="rId342" Type="http://schemas.openxmlformats.org/officeDocument/2006/relationships/image" Target="../media/image501.png"/><Relationship Id="rId384" Type="http://schemas.openxmlformats.org/officeDocument/2006/relationships/image" Target="../media/image522.png"/><Relationship Id="rId591" Type="http://schemas.openxmlformats.org/officeDocument/2006/relationships/image" Target="../media/image624.png"/><Relationship Id="rId605" Type="http://schemas.openxmlformats.org/officeDocument/2006/relationships/image" Target="../media/image631.png"/><Relationship Id="rId202" Type="http://schemas.openxmlformats.org/officeDocument/2006/relationships/customXml" Target="../ink/ink437.xml"/><Relationship Id="rId244" Type="http://schemas.openxmlformats.org/officeDocument/2006/relationships/image" Target="../media/image452.png"/><Relationship Id="rId647" Type="http://schemas.openxmlformats.org/officeDocument/2006/relationships/customXml" Target="../ink/ink662.xml"/><Relationship Id="rId689" Type="http://schemas.openxmlformats.org/officeDocument/2006/relationships/customXml" Target="../ink/ink683.xml"/><Relationship Id="rId39" Type="http://schemas.openxmlformats.org/officeDocument/2006/relationships/image" Target="../media/image352.png"/><Relationship Id="rId286" Type="http://schemas.openxmlformats.org/officeDocument/2006/relationships/image" Target="../media/image473.png"/><Relationship Id="rId451" Type="http://schemas.openxmlformats.org/officeDocument/2006/relationships/customXml" Target="../ink/ink562.xml"/><Relationship Id="rId493" Type="http://schemas.openxmlformats.org/officeDocument/2006/relationships/customXml" Target="../ink/ink583.xml"/><Relationship Id="rId507" Type="http://schemas.openxmlformats.org/officeDocument/2006/relationships/customXml" Target="../ink/ink591.xml"/><Relationship Id="rId549" Type="http://schemas.openxmlformats.org/officeDocument/2006/relationships/customXml" Target="../ink/ink612.xml"/><Relationship Id="rId714" Type="http://schemas.openxmlformats.org/officeDocument/2006/relationships/image" Target="../media/image685.png"/><Relationship Id="rId50" Type="http://schemas.openxmlformats.org/officeDocument/2006/relationships/customXml" Target="../ink/ink360.xml"/><Relationship Id="rId104" Type="http://schemas.openxmlformats.org/officeDocument/2006/relationships/customXml" Target="../ink/ink387.xml"/><Relationship Id="rId146" Type="http://schemas.openxmlformats.org/officeDocument/2006/relationships/image" Target="../media/image404.png"/><Relationship Id="rId188" Type="http://schemas.openxmlformats.org/officeDocument/2006/relationships/image" Target="../media/image425.png"/><Relationship Id="rId311" Type="http://schemas.openxmlformats.org/officeDocument/2006/relationships/customXml" Target="../ink/ink492.xml"/><Relationship Id="rId353" Type="http://schemas.openxmlformats.org/officeDocument/2006/relationships/customXml" Target="../ink/ink513.xml"/><Relationship Id="rId395" Type="http://schemas.openxmlformats.org/officeDocument/2006/relationships/customXml" Target="../ink/ink534.xml"/><Relationship Id="rId409" Type="http://schemas.openxmlformats.org/officeDocument/2006/relationships/customXml" Target="../ink/ink541.xml"/><Relationship Id="rId560" Type="http://schemas.openxmlformats.org/officeDocument/2006/relationships/image" Target="../media/image609.png"/><Relationship Id="rId92" Type="http://schemas.openxmlformats.org/officeDocument/2006/relationships/customXml" Target="../ink/ink381.xml"/><Relationship Id="rId213" Type="http://schemas.openxmlformats.org/officeDocument/2006/relationships/customXml" Target="../ink/ink443.xml"/><Relationship Id="rId420" Type="http://schemas.openxmlformats.org/officeDocument/2006/relationships/image" Target="../media/image540.png"/><Relationship Id="rId616" Type="http://schemas.openxmlformats.org/officeDocument/2006/relationships/customXml" Target="../ink/ink646.xml"/><Relationship Id="rId658" Type="http://schemas.openxmlformats.org/officeDocument/2006/relationships/image" Target="../media/image657.png"/><Relationship Id="rId255" Type="http://schemas.openxmlformats.org/officeDocument/2006/relationships/customXml" Target="../ink/ink464.xml"/><Relationship Id="rId297" Type="http://schemas.openxmlformats.org/officeDocument/2006/relationships/customXml" Target="../ink/ink485.xml"/><Relationship Id="rId462" Type="http://schemas.openxmlformats.org/officeDocument/2006/relationships/image" Target="../media/image561.png"/><Relationship Id="rId518" Type="http://schemas.openxmlformats.org/officeDocument/2006/relationships/image" Target="../media/image588.png"/><Relationship Id="rId725" Type="http://schemas.openxmlformats.org/officeDocument/2006/relationships/customXml" Target="../ink/ink701.xml"/><Relationship Id="rId115" Type="http://schemas.openxmlformats.org/officeDocument/2006/relationships/customXml" Target="../ink/ink393.xml"/><Relationship Id="rId157" Type="http://schemas.openxmlformats.org/officeDocument/2006/relationships/customXml" Target="../ink/ink414.xml"/><Relationship Id="rId322" Type="http://schemas.openxmlformats.org/officeDocument/2006/relationships/image" Target="../media/image491.png"/><Relationship Id="rId364" Type="http://schemas.openxmlformats.org/officeDocument/2006/relationships/image" Target="../media/image512.png"/><Relationship Id="rId61" Type="http://schemas.openxmlformats.org/officeDocument/2006/relationships/image" Target="../media/image362.png"/><Relationship Id="rId199" Type="http://schemas.openxmlformats.org/officeDocument/2006/relationships/customXml" Target="../ink/ink435.xml"/><Relationship Id="rId571" Type="http://schemas.openxmlformats.org/officeDocument/2006/relationships/customXml" Target="../ink/ink623.xml"/><Relationship Id="rId627" Type="http://schemas.openxmlformats.org/officeDocument/2006/relationships/image" Target="../media/image642.png"/><Relationship Id="rId669" Type="http://schemas.openxmlformats.org/officeDocument/2006/relationships/customXml" Target="../ink/ink673.xml"/><Relationship Id="rId19" Type="http://schemas.openxmlformats.org/officeDocument/2006/relationships/image" Target="../media/image342.png"/><Relationship Id="rId224" Type="http://schemas.openxmlformats.org/officeDocument/2006/relationships/image" Target="../media/image442.png"/><Relationship Id="rId266" Type="http://schemas.openxmlformats.org/officeDocument/2006/relationships/image" Target="../media/image463.png"/><Relationship Id="rId431" Type="http://schemas.openxmlformats.org/officeDocument/2006/relationships/customXml" Target="../ink/ink552.xml"/><Relationship Id="rId473" Type="http://schemas.openxmlformats.org/officeDocument/2006/relationships/customXml" Target="../ink/ink573.xml"/><Relationship Id="rId529" Type="http://schemas.openxmlformats.org/officeDocument/2006/relationships/customXml" Target="../ink/ink602.xml"/><Relationship Id="rId680" Type="http://schemas.openxmlformats.org/officeDocument/2006/relationships/image" Target="../media/image668.png"/><Relationship Id="rId736" Type="http://schemas.openxmlformats.org/officeDocument/2006/relationships/image" Target="../media/image696.png"/><Relationship Id="rId30" Type="http://schemas.openxmlformats.org/officeDocument/2006/relationships/customXml" Target="../ink/ink350.xml"/><Relationship Id="rId126" Type="http://schemas.openxmlformats.org/officeDocument/2006/relationships/image" Target="../media/image394.png"/><Relationship Id="rId168" Type="http://schemas.openxmlformats.org/officeDocument/2006/relationships/image" Target="../media/image415.png"/><Relationship Id="rId333" Type="http://schemas.openxmlformats.org/officeDocument/2006/relationships/customXml" Target="../ink/ink503.xml"/><Relationship Id="rId540" Type="http://schemas.openxmlformats.org/officeDocument/2006/relationships/image" Target="../media/image599.png"/><Relationship Id="rId72" Type="http://schemas.openxmlformats.org/officeDocument/2006/relationships/customXml" Target="../ink/ink371.xml"/><Relationship Id="rId375" Type="http://schemas.openxmlformats.org/officeDocument/2006/relationships/customXml" Target="../ink/ink524.xml"/><Relationship Id="rId582" Type="http://schemas.openxmlformats.org/officeDocument/2006/relationships/image" Target="../media/image620.png"/><Relationship Id="rId638" Type="http://schemas.openxmlformats.org/officeDocument/2006/relationships/customXml" Target="../ink/ink657.xml"/><Relationship Id="rId3" Type="http://schemas.openxmlformats.org/officeDocument/2006/relationships/image" Target="../media/image334.png"/><Relationship Id="rId235" Type="http://schemas.openxmlformats.org/officeDocument/2006/relationships/customXml" Target="../ink/ink454.xml"/><Relationship Id="rId277" Type="http://schemas.openxmlformats.org/officeDocument/2006/relationships/customXml" Target="../ink/ink475.xml"/><Relationship Id="rId400" Type="http://schemas.openxmlformats.org/officeDocument/2006/relationships/image" Target="../media/image530.png"/><Relationship Id="rId442" Type="http://schemas.openxmlformats.org/officeDocument/2006/relationships/image" Target="../media/image551.png"/><Relationship Id="rId484" Type="http://schemas.openxmlformats.org/officeDocument/2006/relationships/image" Target="../media/image572.png"/><Relationship Id="rId705" Type="http://schemas.openxmlformats.org/officeDocument/2006/relationships/customXml" Target="../ink/ink691.xml"/><Relationship Id="rId137" Type="http://schemas.openxmlformats.org/officeDocument/2006/relationships/customXml" Target="../ink/ink404.xml"/><Relationship Id="rId302" Type="http://schemas.openxmlformats.org/officeDocument/2006/relationships/image" Target="../media/image481.png"/><Relationship Id="rId344" Type="http://schemas.openxmlformats.org/officeDocument/2006/relationships/image" Target="../media/image502.png"/><Relationship Id="rId691" Type="http://schemas.openxmlformats.org/officeDocument/2006/relationships/customXml" Target="../ink/ink684.xml"/><Relationship Id="rId747" Type="http://schemas.openxmlformats.org/officeDocument/2006/relationships/customXml" Target="../ink/ink712.xml"/><Relationship Id="rId41" Type="http://schemas.openxmlformats.org/officeDocument/2006/relationships/image" Target="../media/image353.png"/><Relationship Id="rId83" Type="http://schemas.openxmlformats.org/officeDocument/2006/relationships/image" Target="../media/image373.png"/><Relationship Id="rId179" Type="http://schemas.openxmlformats.org/officeDocument/2006/relationships/customXml" Target="../ink/ink425.xml"/><Relationship Id="rId386" Type="http://schemas.openxmlformats.org/officeDocument/2006/relationships/image" Target="../media/image523.png"/><Relationship Id="rId551" Type="http://schemas.openxmlformats.org/officeDocument/2006/relationships/customXml" Target="../ink/ink613.xml"/><Relationship Id="rId593" Type="http://schemas.openxmlformats.org/officeDocument/2006/relationships/image" Target="../media/image625.png"/><Relationship Id="rId607" Type="http://schemas.openxmlformats.org/officeDocument/2006/relationships/image" Target="../media/image632.png"/><Relationship Id="rId649" Type="http://schemas.openxmlformats.org/officeDocument/2006/relationships/customXml" Target="../ink/ink663.xml"/><Relationship Id="rId190" Type="http://schemas.openxmlformats.org/officeDocument/2006/relationships/image" Target="../media/image426.png"/><Relationship Id="rId204" Type="http://schemas.openxmlformats.org/officeDocument/2006/relationships/customXml" Target="../ink/ink438.xml"/><Relationship Id="rId246" Type="http://schemas.openxmlformats.org/officeDocument/2006/relationships/image" Target="../media/image453.png"/><Relationship Id="rId288" Type="http://schemas.openxmlformats.org/officeDocument/2006/relationships/image" Target="../media/image474.png"/><Relationship Id="rId411" Type="http://schemas.openxmlformats.org/officeDocument/2006/relationships/customXml" Target="../ink/ink542.xml"/><Relationship Id="rId453" Type="http://schemas.openxmlformats.org/officeDocument/2006/relationships/customXml" Target="../ink/ink563.xml"/><Relationship Id="rId509" Type="http://schemas.openxmlformats.org/officeDocument/2006/relationships/customXml" Target="../ink/ink592.xml"/><Relationship Id="rId660" Type="http://schemas.openxmlformats.org/officeDocument/2006/relationships/image" Target="../media/image65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3.png"/><Relationship Id="rId21" Type="http://schemas.openxmlformats.org/officeDocument/2006/relationships/image" Target="../media/image711.png"/><Relationship Id="rId42" Type="http://schemas.openxmlformats.org/officeDocument/2006/relationships/customXml" Target="../ink/ink733.xml"/><Relationship Id="rId63" Type="http://schemas.openxmlformats.org/officeDocument/2006/relationships/image" Target="../media/image732.png"/><Relationship Id="rId84" Type="http://schemas.openxmlformats.org/officeDocument/2006/relationships/customXml" Target="../ink/ink754.xml"/><Relationship Id="rId138" Type="http://schemas.openxmlformats.org/officeDocument/2006/relationships/customXml" Target="../ink/ink781.xml"/><Relationship Id="rId159" Type="http://schemas.openxmlformats.org/officeDocument/2006/relationships/image" Target="../media/image776.png"/><Relationship Id="rId170" Type="http://schemas.openxmlformats.org/officeDocument/2006/relationships/customXml" Target="../ink/ink797.xml"/><Relationship Id="rId191" Type="http://schemas.openxmlformats.org/officeDocument/2006/relationships/image" Target="../media/image791.png"/><Relationship Id="rId205" Type="http://schemas.openxmlformats.org/officeDocument/2006/relationships/image" Target="../media/image797.png"/><Relationship Id="rId226" Type="http://schemas.openxmlformats.org/officeDocument/2006/relationships/customXml" Target="../ink/ink826.xml"/><Relationship Id="rId247" Type="http://schemas.openxmlformats.org/officeDocument/2006/relationships/image" Target="../media/image816.png"/><Relationship Id="rId107" Type="http://schemas.openxmlformats.org/officeDocument/2006/relationships/image" Target="../media/image753.png"/><Relationship Id="rId11" Type="http://schemas.openxmlformats.org/officeDocument/2006/relationships/image" Target="../media/image706.png"/><Relationship Id="rId32" Type="http://schemas.openxmlformats.org/officeDocument/2006/relationships/customXml" Target="../ink/ink728.xml"/><Relationship Id="rId53" Type="http://schemas.openxmlformats.org/officeDocument/2006/relationships/image" Target="../media/image727.png"/><Relationship Id="rId74" Type="http://schemas.openxmlformats.org/officeDocument/2006/relationships/customXml" Target="../ink/ink749.xml"/><Relationship Id="rId128" Type="http://schemas.openxmlformats.org/officeDocument/2006/relationships/customXml" Target="../ink/ink776.xml"/><Relationship Id="rId149" Type="http://schemas.openxmlformats.org/officeDocument/2006/relationships/image" Target="../media/image771.png"/><Relationship Id="rId5" Type="http://schemas.openxmlformats.org/officeDocument/2006/relationships/image" Target="../media/image703.png"/><Relationship Id="rId95" Type="http://schemas.openxmlformats.org/officeDocument/2006/relationships/image" Target="../media/image748.png"/><Relationship Id="rId160" Type="http://schemas.openxmlformats.org/officeDocument/2006/relationships/customXml" Target="../ink/ink792.xml"/><Relationship Id="rId181" Type="http://schemas.openxmlformats.org/officeDocument/2006/relationships/image" Target="../media/image787.png"/><Relationship Id="rId216" Type="http://schemas.openxmlformats.org/officeDocument/2006/relationships/customXml" Target="../ink/ink821.xml"/><Relationship Id="rId237" Type="http://schemas.openxmlformats.org/officeDocument/2006/relationships/image" Target="../media/image811.png"/><Relationship Id="rId258" Type="http://schemas.openxmlformats.org/officeDocument/2006/relationships/customXml" Target="../ink/ink842.xml"/><Relationship Id="rId22" Type="http://schemas.openxmlformats.org/officeDocument/2006/relationships/customXml" Target="../ink/ink723.xml"/><Relationship Id="rId43" Type="http://schemas.openxmlformats.org/officeDocument/2006/relationships/image" Target="../media/image722.png"/><Relationship Id="rId64" Type="http://schemas.openxmlformats.org/officeDocument/2006/relationships/customXml" Target="../ink/ink744.xml"/><Relationship Id="rId118" Type="http://schemas.openxmlformats.org/officeDocument/2006/relationships/customXml" Target="../ink/ink771.xml"/><Relationship Id="rId139" Type="http://schemas.openxmlformats.org/officeDocument/2006/relationships/image" Target="../media/image767.png"/><Relationship Id="rId85" Type="http://schemas.openxmlformats.org/officeDocument/2006/relationships/image" Target="../media/image743.png"/><Relationship Id="rId150" Type="http://schemas.openxmlformats.org/officeDocument/2006/relationships/customXml" Target="../ink/ink787.xml"/><Relationship Id="rId171" Type="http://schemas.openxmlformats.org/officeDocument/2006/relationships/image" Target="../media/image782.png"/><Relationship Id="rId192" Type="http://schemas.openxmlformats.org/officeDocument/2006/relationships/customXml" Target="../ink/ink808.xml"/><Relationship Id="rId206" Type="http://schemas.openxmlformats.org/officeDocument/2006/relationships/customXml" Target="../ink/ink815.xml"/><Relationship Id="rId227" Type="http://schemas.openxmlformats.org/officeDocument/2006/relationships/image" Target="../media/image806.png"/><Relationship Id="rId248" Type="http://schemas.openxmlformats.org/officeDocument/2006/relationships/customXml" Target="../ink/ink837.xml"/><Relationship Id="rId12" Type="http://schemas.openxmlformats.org/officeDocument/2006/relationships/customXml" Target="../ink/ink718.xml"/><Relationship Id="rId33" Type="http://schemas.openxmlformats.org/officeDocument/2006/relationships/image" Target="../media/image717.png"/><Relationship Id="rId108" Type="http://schemas.openxmlformats.org/officeDocument/2006/relationships/customXml" Target="../ink/ink766.xml"/><Relationship Id="rId129" Type="http://schemas.openxmlformats.org/officeDocument/2006/relationships/image" Target="../media/image762.png"/><Relationship Id="rId54" Type="http://schemas.openxmlformats.org/officeDocument/2006/relationships/customXml" Target="../ink/ink739.xml"/><Relationship Id="rId75" Type="http://schemas.openxmlformats.org/officeDocument/2006/relationships/image" Target="../media/image738.png"/><Relationship Id="rId96" Type="http://schemas.openxmlformats.org/officeDocument/2006/relationships/customXml" Target="../ink/ink760.xml"/><Relationship Id="rId140" Type="http://schemas.openxmlformats.org/officeDocument/2006/relationships/customXml" Target="../ink/ink782.xml"/><Relationship Id="rId161" Type="http://schemas.openxmlformats.org/officeDocument/2006/relationships/image" Target="../media/image777.png"/><Relationship Id="rId182" Type="http://schemas.openxmlformats.org/officeDocument/2006/relationships/customXml" Target="../ink/ink803.xml"/><Relationship Id="rId217" Type="http://schemas.openxmlformats.org/officeDocument/2006/relationships/image" Target="../media/image801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15.xml"/><Relationship Id="rId212" Type="http://schemas.openxmlformats.org/officeDocument/2006/relationships/customXml" Target="../ink/ink819.xml"/><Relationship Id="rId233" Type="http://schemas.openxmlformats.org/officeDocument/2006/relationships/image" Target="../media/image809.png"/><Relationship Id="rId238" Type="http://schemas.openxmlformats.org/officeDocument/2006/relationships/customXml" Target="../ink/ink832.xml"/><Relationship Id="rId254" Type="http://schemas.openxmlformats.org/officeDocument/2006/relationships/customXml" Target="../ink/ink840.xml"/><Relationship Id="rId259" Type="http://schemas.openxmlformats.org/officeDocument/2006/relationships/image" Target="../media/image822.png"/><Relationship Id="rId23" Type="http://schemas.openxmlformats.org/officeDocument/2006/relationships/image" Target="../media/image712.png"/><Relationship Id="rId28" Type="http://schemas.openxmlformats.org/officeDocument/2006/relationships/customXml" Target="../ink/ink726.xml"/><Relationship Id="rId49" Type="http://schemas.openxmlformats.org/officeDocument/2006/relationships/image" Target="../media/image725.png"/><Relationship Id="rId114" Type="http://schemas.openxmlformats.org/officeDocument/2006/relationships/customXml" Target="../ink/ink769.xml"/><Relationship Id="rId119" Type="http://schemas.openxmlformats.org/officeDocument/2006/relationships/image" Target="../media/image758.png"/><Relationship Id="rId44" Type="http://schemas.openxmlformats.org/officeDocument/2006/relationships/customXml" Target="../ink/ink734.xml"/><Relationship Id="rId60" Type="http://schemas.openxmlformats.org/officeDocument/2006/relationships/customXml" Target="../ink/ink742.xml"/><Relationship Id="rId65" Type="http://schemas.openxmlformats.org/officeDocument/2006/relationships/image" Target="../media/image733.png"/><Relationship Id="rId81" Type="http://schemas.openxmlformats.org/officeDocument/2006/relationships/image" Target="../media/image741.png"/><Relationship Id="rId86" Type="http://schemas.openxmlformats.org/officeDocument/2006/relationships/customXml" Target="../ink/ink755.xml"/><Relationship Id="rId130" Type="http://schemas.openxmlformats.org/officeDocument/2006/relationships/customXml" Target="../ink/ink777.xml"/><Relationship Id="rId135" Type="http://schemas.openxmlformats.org/officeDocument/2006/relationships/image" Target="../media/image765.png"/><Relationship Id="rId151" Type="http://schemas.openxmlformats.org/officeDocument/2006/relationships/image" Target="../media/image772.png"/><Relationship Id="rId156" Type="http://schemas.openxmlformats.org/officeDocument/2006/relationships/customXml" Target="../ink/ink790.xml"/><Relationship Id="rId177" Type="http://schemas.openxmlformats.org/officeDocument/2006/relationships/image" Target="../media/image785.png"/><Relationship Id="rId198" Type="http://schemas.openxmlformats.org/officeDocument/2006/relationships/customXml" Target="../ink/ink811.xml"/><Relationship Id="rId172" Type="http://schemas.openxmlformats.org/officeDocument/2006/relationships/customXml" Target="../ink/ink798.xml"/><Relationship Id="rId193" Type="http://schemas.openxmlformats.org/officeDocument/2006/relationships/image" Target="../media/image135.png"/><Relationship Id="rId202" Type="http://schemas.openxmlformats.org/officeDocument/2006/relationships/customXml" Target="../ink/ink813.xml"/><Relationship Id="rId207" Type="http://schemas.openxmlformats.org/officeDocument/2006/relationships/image" Target="../media/image798.png"/><Relationship Id="rId223" Type="http://schemas.openxmlformats.org/officeDocument/2006/relationships/image" Target="../media/image804.png"/><Relationship Id="rId228" Type="http://schemas.openxmlformats.org/officeDocument/2006/relationships/customXml" Target="../ink/ink827.xml"/><Relationship Id="rId244" Type="http://schemas.openxmlformats.org/officeDocument/2006/relationships/customXml" Target="../ink/ink835.xml"/><Relationship Id="rId249" Type="http://schemas.openxmlformats.org/officeDocument/2006/relationships/image" Target="../media/image817.png"/><Relationship Id="rId13" Type="http://schemas.openxmlformats.org/officeDocument/2006/relationships/image" Target="../media/image707.png"/><Relationship Id="rId18" Type="http://schemas.openxmlformats.org/officeDocument/2006/relationships/customXml" Target="../ink/ink721.xml"/><Relationship Id="rId39" Type="http://schemas.openxmlformats.org/officeDocument/2006/relationships/image" Target="../media/image720.png"/><Relationship Id="rId109" Type="http://schemas.openxmlformats.org/officeDocument/2006/relationships/image" Target="../media/image754.png"/><Relationship Id="rId260" Type="http://schemas.openxmlformats.org/officeDocument/2006/relationships/customXml" Target="../ink/ink843.xml"/><Relationship Id="rId34" Type="http://schemas.openxmlformats.org/officeDocument/2006/relationships/customXml" Target="../ink/ink729.xml"/><Relationship Id="rId50" Type="http://schemas.openxmlformats.org/officeDocument/2006/relationships/customXml" Target="../ink/ink737.xml"/><Relationship Id="rId55" Type="http://schemas.openxmlformats.org/officeDocument/2006/relationships/image" Target="../media/image728.png"/><Relationship Id="rId76" Type="http://schemas.openxmlformats.org/officeDocument/2006/relationships/customXml" Target="../ink/ink750.xml"/><Relationship Id="rId97" Type="http://schemas.openxmlformats.org/officeDocument/2006/relationships/image" Target="../media/image749.png"/><Relationship Id="rId104" Type="http://schemas.openxmlformats.org/officeDocument/2006/relationships/customXml" Target="../ink/ink764.xml"/><Relationship Id="rId120" Type="http://schemas.openxmlformats.org/officeDocument/2006/relationships/customXml" Target="../ink/ink772.xml"/><Relationship Id="rId125" Type="http://schemas.openxmlformats.org/officeDocument/2006/relationships/image" Target="../media/image761.png"/><Relationship Id="rId141" Type="http://schemas.openxmlformats.org/officeDocument/2006/relationships/image" Target="../media/image768.png"/><Relationship Id="rId146" Type="http://schemas.openxmlformats.org/officeDocument/2006/relationships/customXml" Target="../ink/ink785.xml"/><Relationship Id="rId167" Type="http://schemas.openxmlformats.org/officeDocument/2006/relationships/image" Target="../media/image780.png"/><Relationship Id="rId188" Type="http://schemas.openxmlformats.org/officeDocument/2006/relationships/customXml" Target="../ink/ink806.xml"/><Relationship Id="rId7" Type="http://schemas.openxmlformats.org/officeDocument/2006/relationships/image" Target="../media/image704.png"/><Relationship Id="rId71" Type="http://schemas.openxmlformats.org/officeDocument/2006/relationships/image" Target="../media/image736.png"/><Relationship Id="rId92" Type="http://schemas.openxmlformats.org/officeDocument/2006/relationships/customXml" Target="../ink/ink758.xml"/><Relationship Id="rId162" Type="http://schemas.openxmlformats.org/officeDocument/2006/relationships/customXml" Target="../ink/ink793.xml"/><Relationship Id="rId183" Type="http://schemas.openxmlformats.org/officeDocument/2006/relationships/image" Target="../media/image538.png"/><Relationship Id="rId213" Type="http://schemas.openxmlformats.org/officeDocument/2006/relationships/image" Target="../media/image800.png"/><Relationship Id="rId218" Type="http://schemas.openxmlformats.org/officeDocument/2006/relationships/customXml" Target="../ink/ink822.xml"/><Relationship Id="rId234" Type="http://schemas.openxmlformats.org/officeDocument/2006/relationships/customXml" Target="../ink/ink830.xml"/><Relationship Id="rId239" Type="http://schemas.openxmlformats.org/officeDocument/2006/relationships/image" Target="../media/image812.png"/><Relationship Id="rId2" Type="http://schemas.openxmlformats.org/officeDocument/2006/relationships/image" Target="../media/image5101.png"/><Relationship Id="rId29" Type="http://schemas.openxmlformats.org/officeDocument/2006/relationships/image" Target="../media/image715.png"/><Relationship Id="rId250" Type="http://schemas.openxmlformats.org/officeDocument/2006/relationships/customXml" Target="../ink/ink838.xml"/><Relationship Id="rId255" Type="http://schemas.openxmlformats.org/officeDocument/2006/relationships/image" Target="../media/image820.png"/><Relationship Id="rId24" Type="http://schemas.openxmlformats.org/officeDocument/2006/relationships/customXml" Target="../ink/ink724.xml"/><Relationship Id="rId40" Type="http://schemas.openxmlformats.org/officeDocument/2006/relationships/customXml" Target="../ink/ink732.xml"/><Relationship Id="rId45" Type="http://schemas.openxmlformats.org/officeDocument/2006/relationships/image" Target="../media/image723.png"/><Relationship Id="rId66" Type="http://schemas.openxmlformats.org/officeDocument/2006/relationships/customXml" Target="../ink/ink745.xml"/><Relationship Id="rId87" Type="http://schemas.openxmlformats.org/officeDocument/2006/relationships/image" Target="../media/image744.png"/><Relationship Id="rId110" Type="http://schemas.openxmlformats.org/officeDocument/2006/relationships/customXml" Target="../ink/ink767.xml"/><Relationship Id="rId115" Type="http://schemas.openxmlformats.org/officeDocument/2006/relationships/image" Target="../media/image757.png"/><Relationship Id="rId131" Type="http://schemas.openxmlformats.org/officeDocument/2006/relationships/image" Target="../media/image763.png"/><Relationship Id="rId136" Type="http://schemas.openxmlformats.org/officeDocument/2006/relationships/customXml" Target="../ink/ink780.xml"/><Relationship Id="rId157" Type="http://schemas.openxmlformats.org/officeDocument/2006/relationships/image" Target="../media/image775.png"/><Relationship Id="rId178" Type="http://schemas.openxmlformats.org/officeDocument/2006/relationships/customXml" Target="../ink/ink801.xml"/><Relationship Id="rId61" Type="http://schemas.openxmlformats.org/officeDocument/2006/relationships/image" Target="../media/image731.png"/><Relationship Id="rId82" Type="http://schemas.openxmlformats.org/officeDocument/2006/relationships/customXml" Target="../ink/ink753.xml"/><Relationship Id="rId152" Type="http://schemas.openxmlformats.org/officeDocument/2006/relationships/customXml" Target="../ink/ink788.xml"/><Relationship Id="rId173" Type="http://schemas.openxmlformats.org/officeDocument/2006/relationships/image" Target="../media/image783.png"/><Relationship Id="rId194" Type="http://schemas.openxmlformats.org/officeDocument/2006/relationships/customXml" Target="../ink/ink809.xml"/><Relationship Id="rId199" Type="http://schemas.openxmlformats.org/officeDocument/2006/relationships/image" Target="../media/image794.png"/><Relationship Id="rId203" Type="http://schemas.openxmlformats.org/officeDocument/2006/relationships/image" Target="../media/image796.png"/><Relationship Id="rId208" Type="http://schemas.openxmlformats.org/officeDocument/2006/relationships/customXml" Target="../ink/ink816.xml"/><Relationship Id="rId229" Type="http://schemas.openxmlformats.org/officeDocument/2006/relationships/image" Target="../media/image807.png"/><Relationship Id="rId19" Type="http://schemas.openxmlformats.org/officeDocument/2006/relationships/image" Target="../media/image710.png"/><Relationship Id="rId224" Type="http://schemas.openxmlformats.org/officeDocument/2006/relationships/customXml" Target="../ink/ink825.xml"/><Relationship Id="rId240" Type="http://schemas.openxmlformats.org/officeDocument/2006/relationships/customXml" Target="../ink/ink833.xml"/><Relationship Id="rId245" Type="http://schemas.openxmlformats.org/officeDocument/2006/relationships/image" Target="../media/image815.png"/><Relationship Id="rId261" Type="http://schemas.openxmlformats.org/officeDocument/2006/relationships/image" Target="../media/image823.png"/><Relationship Id="rId14" Type="http://schemas.openxmlformats.org/officeDocument/2006/relationships/customXml" Target="../ink/ink719.xml"/><Relationship Id="rId30" Type="http://schemas.openxmlformats.org/officeDocument/2006/relationships/customXml" Target="../ink/ink727.xml"/><Relationship Id="rId35" Type="http://schemas.openxmlformats.org/officeDocument/2006/relationships/image" Target="../media/image718.png"/><Relationship Id="rId56" Type="http://schemas.openxmlformats.org/officeDocument/2006/relationships/customXml" Target="../ink/ink740.xml"/><Relationship Id="rId77" Type="http://schemas.openxmlformats.org/officeDocument/2006/relationships/image" Target="../media/image739.png"/><Relationship Id="rId100" Type="http://schemas.openxmlformats.org/officeDocument/2006/relationships/customXml" Target="../ink/ink762.xml"/><Relationship Id="rId105" Type="http://schemas.openxmlformats.org/officeDocument/2006/relationships/image" Target="../media/image752.png"/><Relationship Id="rId126" Type="http://schemas.openxmlformats.org/officeDocument/2006/relationships/customXml" Target="../ink/ink775.xml"/><Relationship Id="rId147" Type="http://schemas.openxmlformats.org/officeDocument/2006/relationships/image" Target="../media/image770.png"/><Relationship Id="rId168" Type="http://schemas.openxmlformats.org/officeDocument/2006/relationships/customXml" Target="../ink/ink796.xml"/><Relationship Id="rId8" Type="http://schemas.openxmlformats.org/officeDocument/2006/relationships/customXml" Target="../ink/ink716.xml"/><Relationship Id="rId51" Type="http://schemas.openxmlformats.org/officeDocument/2006/relationships/image" Target="../media/image726.png"/><Relationship Id="rId72" Type="http://schemas.openxmlformats.org/officeDocument/2006/relationships/customXml" Target="../ink/ink748.xml"/><Relationship Id="rId93" Type="http://schemas.openxmlformats.org/officeDocument/2006/relationships/image" Target="../media/image747.png"/><Relationship Id="rId98" Type="http://schemas.openxmlformats.org/officeDocument/2006/relationships/customXml" Target="../ink/ink761.xml"/><Relationship Id="rId121" Type="http://schemas.openxmlformats.org/officeDocument/2006/relationships/image" Target="../media/image759.png"/><Relationship Id="rId142" Type="http://schemas.openxmlformats.org/officeDocument/2006/relationships/customXml" Target="../ink/ink783.xml"/><Relationship Id="rId163" Type="http://schemas.openxmlformats.org/officeDocument/2006/relationships/image" Target="../media/image778.png"/><Relationship Id="rId184" Type="http://schemas.openxmlformats.org/officeDocument/2006/relationships/customXml" Target="../ink/ink804.xml"/><Relationship Id="rId189" Type="http://schemas.openxmlformats.org/officeDocument/2006/relationships/image" Target="../media/image790.png"/><Relationship Id="rId219" Type="http://schemas.openxmlformats.org/officeDocument/2006/relationships/image" Target="../media/image802.png"/><Relationship Id="rId3" Type="http://schemas.openxmlformats.org/officeDocument/2006/relationships/image" Target="../media/image1531.png"/><Relationship Id="rId214" Type="http://schemas.openxmlformats.org/officeDocument/2006/relationships/customXml" Target="../ink/ink820.xml"/><Relationship Id="rId230" Type="http://schemas.openxmlformats.org/officeDocument/2006/relationships/customXml" Target="../ink/ink828.xml"/><Relationship Id="rId235" Type="http://schemas.openxmlformats.org/officeDocument/2006/relationships/image" Target="../media/image810.png"/><Relationship Id="rId251" Type="http://schemas.openxmlformats.org/officeDocument/2006/relationships/image" Target="../media/image818.png"/><Relationship Id="rId256" Type="http://schemas.openxmlformats.org/officeDocument/2006/relationships/customXml" Target="../ink/ink841.xml"/><Relationship Id="rId25" Type="http://schemas.openxmlformats.org/officeDocument/2006/relationships/image" Target="../media/image713.png"/><Relationship Id="rId46" Type="http://schemas.openxmlformats.org/officeDocument/2006/relationships/customXml" Target="../ink/ink735.xml"/><Relationship Id="rId67" Type="http://schemas.openxmlformats.org/officeDocument/2006/relationships/image" Target="../media/image734.png"/><Relationship Id="rId116" Type="http://schemas.openxmlformats.org/officeDocument/2006/relationships/customXml" Target="../ink/ink770.xml"/><Relationship Id="rId137" Type="http://schemas.openxmlformats.org/officeDocument/2006/relationships/image" Target="../media/image766.png"/><Relationship Id="rId158" Type="http://schemas.openxmlformats.org/officeDocument/2006/relationships/customXml" Target="../ink/ink791.xml"/><Relationship Id="rId20" Type="http://schemas.openxmlformats.org/officeDocument/2006/relationships/customXml" Target="../ink/ink722.xml"/><Relationship Id="rId41" Type="http://schemas.openxmlformats.org/officeDocument/2006/relationships/image" Target="../media/image721.png"/><Relationship Id="rId62" Type="http://schemas.openxmlformats.org/officeDocument/2006/relationships/customXml" Target="../ink/ink743.xml"/><Relationship Id="rId83" Type="http://schemas.openxmlformats.org/officeDocument/2006/relationships/image" Target="../media/image742.png"/><Relationship Id="rId88" Type="http://schemas.openxmlformats.org/officeDocument/2006/relationships/customXml" Target="../ink/ink756.xml"/><Relationship Id="rId111" Type="http://schemas.openxmlformats.org/officeDocument/2006/relationships/image" Target="../media/image755.png"/><Relationship Id="rId132" Type="http://schemas.openxmlformats.org/officeDocument/2006/relationships/customXml" Target="../ink/ink778.xml"/><Relationship Id="rId153" Type="http://schemas.openxmlformats.org/officeDocument/2006/relationships/image" Target="../media/image773.png"/><Relationship Id="rId174" Type="http://schemas.openxmlformats.org/officeDocument/2006/relationships/customXml" Target="../ink/ink799.xml"/><Relationship Id="rId179" Type="http://schemas.openxmlformats.org/officeDocument/2006/relationships/image" Target="../media/image786.png"/><Relationship Id="rId195" Type="http://schemas.openxmlformats.org/officeDocument/2006/relationships/image" Target="../media/image792.png"/><Relationship Id="rId209" Type="http://schemas.openxmlformats.org/officeDocument/2006/relationships/image" Target="../media/image799.png"/><Relationship Id="rId190" Type="http://schemas.openxmlformats.org/officeDocument/2006/relationships/customXml" Target="../ink/ink807.xml"/><Relationship Id="rId204" Type="http://schemas.openxmlformats.org/officeDocument/2006/relationships/customXml" Target="../ink/ink814.xml"/><Relationship Id="rId220" Type="http://schemas.openxmlformats.org/officeDocument/2006/relationships/customXml" Target="../ink/ink823.xml"/><Relationship Id="rId225" Type="http://schemas.openxmlformats.org/officeDocument/2006/relationships/image" Target="../media/image805.png"/><Relationship Id="rId241" Type="http://schemas.openxmlformats.org/officeDocument/2006/relationships/image" Target="../media/image813.png"/><Relationship Id="rId246" Type="http://schemas.openxmlformats.org/officeDocument/2006/relationships/customXml" Target="../ink/ink836.xml"/><Relationship Id="rId15" Type="http://schemas.openxmlformats.org/officeDocument/2006/relationships/image" Target="../media/image708.png"/><Relationship Id="rId36" Type="http://schemas.openxmlformats.org/officeDocument/2006/relationships/customXml" Target="../ink/ink730.xml"/><Relationship Id="rId57" Type="http://schemas.openxmlformats.org/officeDocument/2006/relationships/image" Target="../media/image729.png"/><Relationship Id="rId106" Type="http://schemas.openxmlformats.org/officeDocument/2006/relationships/customXml" Target="../ink/ink765.xml"/><Relationship Id="rId127" Type="http://schemas.openxmlformats.org/officeDocument/2006/relationships/image" Target="../media/image117.png"/><Relationship Id="rId10" Type="http://schemas.openxmlformats.org/officeDocument/2006/relationships/customXml" Target="../ink/ink717.xml"/><Relationship Id="rId31" Type="http://schemas.openxmlformats.org/officeDocument/2006/relationships/image" Target="../media/image716.png"/><Relationship Id="rId52" Type="http://schemas.openxmlformats.org/officeDocument/2006/relationships/customXml" Target="../ink/ink738.xml"/><Relationship Id="rId73" Type="http://schemas.openxmlformats.org/officeDocument/2006/relationships/image" Target="../media/image737.png"/><Relationship Id="rId78" Type="http://schemas.openxmlformats.org/officeDocument/2006/relationships/customXml" Target="../ink/ink751.xml"/><Relationship Id="rId94" Type="http://schemas.openxmlformats.org/officeDocument/2006/relationships/customXml" Target="../ink/ink759.xml"/><Relationship Id="rId99" Type="http://schemas.openxmlformats.org/officeDocument/2006/relationships/image" Target="../media/image750.png"/><Relationship Id="rId101" Type="http://schemas.openxmlformats.org/officeDocument/2006/relationships/image" Target="../media/image431.png"/><Relationship Id="rId122" Type="http://schemas.openxmlformats.org/officeDocument/2006/relationships/customXml" Target="../ink/ink773.xml"/><Relationship Id="rId143" Type="http://schemas.openxmlformats.org/officeDocument/2006/relationships/image" Target="../media/image19.png"/><Relationship Id="rId148" Type="http://schemas.openxmlformats.org/officeDocument/2006/relationships/customXml" Target="../ink/ink786.xml"/><Relationship Id="rId164" Type="http://schemas.openxmlformats.org/officeDocument/2006/relationships/customXml" Target="../ink/ink794.xml"/><Relationship Id="rId169" Type="http://schemas.openxmlformats.org/officeDocument/2006/relationships/image" Target="../media/image781.png"/><Relationship Id="rId185" Type="http://schemas.openxmlformats.org/officeDocument/2006/relationships/image" Target="../media/image788.png"/><Relationship Id="rId4" Type="http://schemas.openxmlformats.org/officeDocument/2006/relationships/customXml" Target="../ink/ink714.xml"/><Relationship Id="rId9" Type="http://schemas.openxmlformats.org/officeDocument/2006/relationships/image" Target="../media/image705.png"/><Relationship Id="rId180" Type="http://schemas.openxmlformats.org/officeDocument/2006/relationships/customXml" Target="../ink/ink802.xml"/><Relationship Id="rId210" Type="http://schemas.openxmlformats.org/officeDocument/2006/relationships/customXml" Target="../ink/ink817.xml"/><Relationship Id="rId215" Type="http://schemas.openxmlformats.org/officeDocument/2006/relationships/image" Target="../media/image587.png"/><Relationship Id="rId236" Type="http://schemas.openxmlformats.org/officeDocument/2006/relationships/customXml" Target="../ink/ink831.xml"/><Relationship Id="rId257" Type="http://schemas.openxmlformats.org/officeDocument/2006/relationships/image" Target="../media/image821.png"/><Relationship Id="rId26" Type="http://schemas.openxmlformats.org/officeDocument/2006/relationships/customXml" Target="../ink/ink725.xml"/><Relationship Id="rId231" Type="http://schemas.openxmlformats.org/officeDocument/2006/relationships/image" Target="../media/image808.png"/><Relationship Id="rId252" Type="http://schemas.openxmlformats.org/officeDocument/2006/relationships/customXml" Target="../ink/ink839.xml"/><Relationship Id="rId47" Type="http://schemas.openxmlformats.org/officeDocument/2006/relationships/image" Target="../media/image724.png"/><Relationship Id="rId68" Type="http://schemas.openxmlformats.org/officeDocument/2006/relationships/customXml" Target="../ink/ink746.xml"/><Relationship Id="rId89" Type="http://schemas.openxmlformats.org/officeDocument/2006/relationships/image" Target="../media/image745.png"/><Relationship Id="rId112" Type="http://schemas.openxmlformats.org/officeDocument/2006/relationships/customXml" Target="../ink/ink768.xml"/><Relationship Id="rId133" Type="http://schemas.openxmlformats.org/officeDocument/2006/relationships/image" Target="../media/image764.png"/><Relationship Id="rId154" Type="http://schemas.openxmlformats.org/officeDocument/2006/relationships/customXml" Target="../ink/ink789.xml"/><Relationship Id="rId175" Type="http://schemas.openxmlformats.org/officeDocument/2006/relationships/image" Target="../media/image784.png"/><Relationship Id="rId196" Type="http://schemas.openxmlformats.org/officeDocument/2006/relationships/customXml" Target="../ink/ink810.xml"/><Relationship Id="rId200" Type="http://schemas.openxmlformats.org/officeDocument/2006/relationships/customXml" Target="../ink/ink812.xml"/><Relationship Id="rId16" Type="http://schemas.openxmlformats.org/officeDocument/2006/relationships/customXml" Target="../ink/ink720.xml"/><Relationship Id="rId221" Type="http://schemas.openxmlformats.org/officeDocument/2006/relationships/image" Target="../media/image803.png"/><Relationship Id="rId242" Type="http://schemas.openxmlformats.org/officeDocument/2006/relationships/customXml" Target="../ink/ink834.xml"/><Relationship Id="rId37" Type="http://schemas.openxmlformats.org/officeDocument/2006/relationships/image" Target="../media/image719.png"/><Relationship Id="rId58" Type="http://schemas.openxmlformats.org/officeDocument/2006/relationships/customXml" Target="../ink/ink741.xml"/><Relationship Id="rId79" Type="http://schemas.openxmlformats.org/officeDocument/2006/relationships/image" Target="../media/image740.png"/><Relationship Id="rId102" Type="http://schemas.openxmlformats.org/officeDocument/2006/relationships/customXml" Target="../ink/ink763.xml"/><Relationship Id="rId123" Type="http://schemas.openxmlformats.org/officeDocument/2006/relationships/image" Target="../media/image760.png"/><Relationship Id="rId144" Type="http://schemas.openxmlformats.org/officeDocument/2006/relationships/customXml" Target="../ink/ink784.xml"/><Relationship Id="rId90" Type="http://schemas.openxmlformats.org/officeDocument/2006/relationships/customXml" Target="../ink/ink757.xml"/><Relationship Id="rId165" Type="http://schemas.openxmlformats.org/officeDocument/2006/relationships/image" Target="../media/image779.png"/><Relationship Id="rId186" Type="http://schemas.openxmlformats.org/officeDocument/2006/relationships/customXml" Target="../ink/ink805.xml"/><Relationship Id="rId211" Type="http://schemas.openxmlformats.org/officeDocument/2006/relationships/customXml" Target="../ink/ink818.xml"/><Relationship Id="rId232" Type="http://schemas.openxmlformats.org/officeDocument/2006/relationships/customXml" Target="../ink/ink829.xml"/><Relationship Id="rId253" Type="http://schemas.openxmlformats.org/officeDocument/2006/relationships/image" Target="../media/image819.png"/><Relationship Id="rId27" Type="http://schemas.openxmlformats.org/officeDocument/2006/relationships/image" Target="../media/image714.png"/><Relationship Id="rId48" Type="http://schemas.openxmlformats.org/officeDocument/2006/relationships/customXml" Target="../ink/ink736.xml"/><Relationship Id="rId69" Type="http://schemas.openxmlformats.org/officeDocument/2006/relationships/image" Target="../media/image735.png"/><Relationship Id="rId113" Type="http://schemas.openxmlformats.org/officeDocument/2006/relationships/image" Target="../media/image756.png"/><Relationship Id="rId134" Type="http://schemas.openxmlformats.org/officeDocument/2006/relationships/customXml" Target="../ink/ink779.xml"/><Relationship Id="rId80" Type="http://schemas.openxmlformats.org/officeDocument/2006/relationships/customXml" Target="../ink/ink752.xml"/><Relationship Id="rId155" Type="http://schemas.openxmlformats.org/officeDocument/2006/relationships/image" Target="../media/image774.png"/><Relationship Id="rId176" Type="http://schemas.openxmlformats.org/officeDocument/2006/relationships/customXml" Target="../ink/ink800.xml"/><Relationship Id="rId197" Type="http://schemas.openxmlformats.org/officeDocument/2006/relationships/image" Target="../media/image793.png"/><Relationship Id="rId201" Type="http://schemas.openxmlformats.org/officeDocument/2006/relationships/image" Target="../media/image795.png"/><Relationship Id="rId222" Type="http://schemas.openxmlformats.org/officeDocument/2006/relationships/customXml" Target="../ink/ink824.xml"/><Relationship Id="rId243" Type="http://schemas.openxmlformats.org/officeDocument/2006/relationships/image" Target="../media/image814.png"/><Relationship Id="rId17" Type="http://schemas.openxmlformats.org/officeDocument/2006/relationships/image" Target="../media/image709.png"/><Relationship Id="rId38" Type="http://schemas.openxmlformats.org/officeDocument/2006/relationships/customXml" Target="../ink/ink731.xml"/><Relationship Id="rId59" Type="http://schemas.openxmlformats.org/officeDocument/2006/relationships/image" Target="../media/image730.png"/><Relationship Id="rId103" Type="http://schemas.openxmlformats.org/officeDocument/2006/relationships/image" Target="../media/image751.png"/><Relationship Id="rId124" Type="http://schemas.openxmlformats.org/officeDocument/2006/relationships/customXml" Target="../ink/ink774.xml"/><Relationship Id="rId70" Type="http://schemas.openxmlformats.org/officeDocument/2006/relationships/customXml" Target="../ink/ink747.xml"/><Relationship Id="rId91" Type="http://schemas.openxmlformats.org/officeDocument/2006/relationships/image" Target="../media/image746.png"/><Relationship Id="rId145" Type="http://schemas.openxmlformats.org/officeDocument/2006/relationships/image" Target="../media/image769.png"/><Relationship Id="rId166" Type="http://schemas.openxmlformats.org/officeDocument/2006/relationships/customXml" Target="../ink/ink795.xml"/><Relationship Id="rId187" Type="http://schemas.openxmlformats.org/officeDocument/2006/relationships/image" Target="../media/image789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56.xml"/><Relationship Id="rId117" Type="http://schemas.openxmlformats.org/officeDocument/2006/relationships/image" Target="../media/image879.png"/><Relationship Id="rId21" Type="http://schemas.openxmlformats.org/officeDocument/2006/relationships/image" Target="../media/image833.png"/><Relationship Id="rId42" Type="http://schemas.openxmlformats.org/officeDocument/2006/relationships/customXml" Target="../ink/ink864.xml"/><Relationship Id="rId47" Type="http://schemas.openxmlformats.org/officeDocument/2006/relationships/image" Target="../media/image846.png"/><Relationship Id="rId63" Type="http://schemas.openxmlformats.org/officeDocument/2006/relationships/image" Target="../media/image853.png"/><Relationship Id="rId68" Type="http://schemas.openxmlformats.org/officeDocument/2006/relationships/customXml" Target="../ink/ink877.xml"/><Relationship Id="rId84" Type="http://schemas.openxmlformats.org/officeDocument/2006/relationships/customXml" Target="../ink/ink885.xml"/><Relationship Id="rId89" Type="http://schemas.openxmlformats.org/officeDocument/2006/relationships/image" Target="../media/image865.png"/><Relationship Id="rId112" Type="http://schemas.openxmlformats.org/officeDocument/2006/relationships/customXml" Target="../ink/ink899.xml"/><Relationship Id="rId16" Type="http://schemas.openxmlformats.org/officeDocument/2006/relationships/customXml" Target="../ink/ink851.xml"/><Relationship Id="rId107" Type="http://schemas.openxmlformats.org/officeDocument/2006/relationships/image" Target="../media/image874.png"/><Relationship Id="rId11" Type="http://schemas.openxmlformats.org/officeDocument/2006/relationships/image" Target="../media/image828.png"/><Relationship Id="rId32" Type="http://schemas.openxmlformats.org/officeDocument/2006/relationships/customXml" Target="../ink/ink859.xml"/><Relationship Id="rId37" Type="http://schemas.openxmlformats.org/officeDocument/2006/relationships/image" Target="../media/image841.png"/><Relationship Id="rId53" Type="http://schemas.openxmlformats.org/officeDocument/2006/relationships/image" Target="../media/image587.png"/><Relationship Id="rId58" Type="http://schemas.openxmlformats.org/officeDocument/2006/relationships/customXml" Target="../ink/ink872.xml"/><Relationship Id="rId74" Type="http://schemas.openxmlformats.org/officeDocument/2006/relationships/customXml" Target="../ink/ink880.xml"/><Relationship Id="rId79" Type="http://schemas.openxmlformats.org/officeDocument/2006/relationships/image" Target="../media/image860.png"/><Relationship Id="rId102" Type="http://schemas.openxmlformats.org/officeDocument/2006/relationships/customXml" Target="../ink/ink894.xml"/><Relationship Id="rId123" Type="http://schemas.openxmlformats.org/officeDocument/2006/relationships/image" Target="../media/image882.png"/><Relationship Id="rId128" Type="http://schemas.openxmlformats.org/officeDocument/2006/relationships/customXml" Target="../ink/ink907.xml"/><Relationship Id="rId5" Type="http://schemas.openxmlformats.org/officeDocument/2006/relationships/image" Target="../media/image825.png"/><Relationship Id="rId90" Type="http://schemas.openxmlformats.org/officeDocument/2006/relationships/customXml" Target="../ink/ink888.xml"/><Relationship Id="rId95" Type="http://schemas.openxmlformats.org/officeDocument/2006/relationships/image" Target="../media/image868.png"/><Relationship Id="rId19" Type="http://schemas.openxmlformats.org/officeDocument/2006/relationships/image" Target="../media/image832.png"/><Relationship Id="rId14" Type="http://schemas.openxmlformats.org/officeDocument/2006/relationships/customXml" Target="../ink/ink850.xml"/><Relationship Id="rId22" Type="http://schemas.openxmlformats.org/officeDocument/2006/relationships/customXml" Target="../ink/ink854.xml"/><Relationship Id="rId27" Type="http://schemas.openxmlformats.org/officeDocument/2006/relationships/image" Target="../media/image836.png"/><Relationship Id="rId30" Type="http://schemas.openxmlformats.org/officeDocument/2006/relationships/customXml" Target="../ink/ink858.xml"/><Relationship Id="rId35" Type="http://schemas.openxmlformats.org/officeDocument/2006/relationships/image" Target="../media/image840.png"/><Relationship Id="rId43" Type="http://schemas.openxmlformats.org/officeDocument/2006/relationships/image" Target="../media/image844.png"/><Relationship Id="rId48" Type="http://schemas.openxmlformats.org/officeDocument/2006/relationships/customXml" Target="../ink/ink867.xml"/><Relationship Id="rId56" Type="http://schemas.openxmlformats.org/officeDocument/2006/relationships/customXml" Target="../ink/ink871.xml"/><Relationship Id="rId64" Type="http://schemas.openxmlformats.org/officeDocument/2006/relationships/customXml" Target="../ink/ink875.xml"/><Relationship Id="rId69" Type="http://schemas.openxmlformats.org/officeDocument/2006/relationships/image" Target="../media/image856.png"/><Relationship Id="rId77" Type="http://schemas.openxmlformats.org/officeDocument/2006/relationships/image" Target="../media/image859.png"/><Relationship Id="rId100" Type="http://schemas.openxmlformats.org/officeDocument/2006/relationships/customXml" Target="../ink/ink893.xml"/><Relationship Id="rId105" Type="http://schemas.openxmlformats.org/officeDocument/2006/relationships/image" Target="../media/image873.png"/><Relationship Id="rId113" Type="http://schemas.openxmlformats.org/officeDocument/2006/relationships/image" Target="../media/image877.png"/><Relationship Id="rId118" Type="http://schemas.openxmlformats.org/officeDocument/2006/relationships/customXml" Target="../ink/ink902.xml"/><Relationship Id="rId126" Type="http://schemas.openxmlformats.org/officeDocument/2006/relationships/customXml" Target="../ink/ink906.xml"/><Relationship Id="rId8" Type="http://schemas.openxmlformats.org/officeDocument/2006/relationships/customXml" Target="../ink/ink847.xml"/><Relationship Id="rId51" Type="http://schemas.openxmlformats.org/officeDocument/2006/relationships/image" Target="../media/image848.png"/><Relationship Id="rId72" Type="http://schemas.openxmlformats.org/officeDocument/2006/relationships/customXml" Target="../ink/ink879.xml"/><Relationship Id="rId80" Type="http://schemas.openxmlformats.org/officeDocument/2006/relationships/customXml" Target="../ink/ink883.xml"/><Relationship Id="rId85" Type="http://schemas.openxmlformats.org/officeDocument/2006/relationships/image" Target="../media/image863.png"/><Relationship Id="rId93" Type="http://schemas.openxmlformats.org/officeDocument/2006/relationships/image" Target="../media/image867.png"/><Relationship Id="rId98" Type="http://schemas.openxmlformats.org/officeDocument/2006/relationships/customXml" Target="../ink/ink892.xml"/><Relationship Id="rId121" Type="http://schemas.openxmlformats.org/officeDocument/2006/relationships/image" Target="../media/image881.png"/><Relationship Id="rId3" Type="http://schemas.openxmlformats.org/officeDocument/2006/relationships/image" Target="../media/image824.png"/><Relationship Id="rId12" Type="http://schemas.openxmlformats.org/officeDocument/2006/relationships/customXml" Target="../ink/ink849.xml"/><Relationship Id="rId17" Type="http://schemas.openxmlformats.org/officeDocument/2006/relationships/image" Target="../media/image831.png"/><Relationship Id="rId25" Type="http://schemas.openxmlformats.org/officeDocument/2006/relationships/image" Target="../media/image835.png"/><Relationship Id="rId33" Type="http://schemas.openxmlformats.org/officeDocument/2006/relationships/image" Target="../media/image839.png"/><Relationship Id="rId38" Type="http://schemas.openxmlformats.org/officeDocument/2006/relationships/customXml" Target="../ink/ink862.xml"/><Relationship Id="rId46" Type="http://schemas.openxmlformats.org/officeDocument/2006/relationships/customXml" Target="../ink/ink866.xml"/><Relationship Id="rId59" Type="http://schemas.openxmlformats.org/officeDocument/2006/relationships/image" Target="../media/image851.png"/><Relationship Id="rId67" Type="http://schemas.openxmlformats.org/officeDocument/2006/relationships/image" Target="../media/image855.png"/><Relationship Id="rId103" Type="http://schemas.openxmlformats.org/officeDocument/2006/relationships/image" Target="../media/image872.png"/><Relationship Id="rId108" Type="http://schemas.openxmlformats.org/officeDocument/2006/relationships/customXml" Target="../ink/ink897.xml"/><Relationship Id="rId116" Type="http://schemas.openxmlformats.org/officeDocument/2006/relationships/customXml" Target="../ink/ink901.xml"/><Relationship Id="rId124" Type="http://schemas.openxmlformats.org/officeDocument/2006/relationships/customXml" Target="../ink/ink905.xml"/><Relationship Id="rId129" Type="http://schemas.openxmlformats.org/officeDocument/2006/relationships/image" Target="../media/image884.png"/><Relationship Id="rId20" Type="http://schemas.openxmlformats.org/officeDocument/2006/relationships/customXml" Target="../ink/ink853.xml"/><Relationship Id="rId41" Type="http://schemas.openxmlformats.org/officeDocument/2006/relationships/image" Target="../media/image843.png"/><Relationship Id="rId54" Type="http://schemas.openxmlformats.org/officeDocument/2006/relationships/customXml" Target="../ink/ink870.xml"/><Relationship Id="rId62" Type="http://schemas.openxmlformats.org/officeDocument/2006/relationships/customXml" Target="../ink/ink874.xml"/><Relationship Id="rId70" Type="http://schemas.openxmlformats.org/officeDocument/2006/relationships/customXml" Target="../ink/ink878.xml"/><Relationship Id="rId75" Type="http://schemas.openxmlformats.org/officeDocument/2006/relationships/image" Target="../media/image858.png"/><Relationship Id="rId83" Type="http://schemas.openxmlformats.org/officeDocument/2006/relationships/image" Target="../media/image862.png"/><Relationship Id="rId88" Type="http://schemas.openxmlformats.org/officeDocument/2006/relationships/customXml" Target="../ink/ink887.xml"/><Relationship Id="rId91" Type="http://schemas.openxmlformats.org/officeDocument/2006/relationships/image" Target="../media/image866.png"/><Relationship Id="rId96" Type="http://schemas.openxmlformats.org/officeDocument/2006/relationships/customXml" Target="../ink/ink891.xml"/><Relationship Id="rId111" Type="http://schemas.openxmlformats.org/officeDocument/2006/relationships/image" Target="../media/image87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46.xml"/><Relationship Id="rId15" Type="http://schemas.openxmlformats.org/officeDocument/2006/relationships/image" Target="../media/image830.png"/><Relationship Id="rId23" Type="http://schemas.openxmlformats.org/officeDocument/2006/relationships/image" Target="../media/image834.png"/><Relationship Id="rId28" Type="http://schemas.openxmlformats.org/officeDocument/2006/relationships/customXml" Target="../ink/ink857.xml"/><Relationship Id="rId36" Type="http://schemas.openxmlformats.org/officeDocument/2006/relationships/customXml" Target="../ink/ink861.xml"/><Relationship Id="rId49" Type="http://schemas.openxmlformats.org/officeDocument/2006/relationships/image" Target="../media/image847.png"/><Relationship Id="rId57" Type="http://schemas.openxmlformats.org/officeDocument/2006/relationships/image" Target="../media/image850.png"/><Relationship Id="rId106" Type="http://schemas.openxmlformats.org/officeDocument/2006/relationships/customXml" Target="../ink/ink896.xml"/><Relationship Id="rId114" Type="http://schemas.openxmlformats.org/officeDocument/2006/relationships/customXml" Target="../ink/ink900.xml"/><Relationship Id="rId119" Type="http://schemas.openxmlformats.org/officeDocument/2006/relationships/image" Target="../media/image880.png"/><Relationship Id="rId127" Type="http://schemas.openxmlformats.org/officeDocument/2006/relationships/image" Target="../media/image419.png"/><Relationship Id="rId10" Type="http://schemas.openxmlformats.org/officeDocument/2006/relationships/customXml" Target="../ink/ink848.xml"/><Relationship Id="rId31" Type="http://schemas.openxmlformats.org/officeDocument/2006/relationships/image" Target="../media/image838.png"/><Relationship Id="rId44" Type="http://schemas.openxmlformats.org/officeDocument/2006/relationships/customXml" Target="../ink/ink865.xml"/><Relationship Id="rId52" Type="http://schemas.openxmlformats.org/officeDocument/2006/relationships/customXml" Target="../ink/ink869.xml"/><Relationship Id="rId60" Type="http://schemas.openxmlformats.org/officeDocument/2006/relationships/customXml" Target="../ink/ink873.xml"/><Relationship Id="rId65" Type="http://schemas.openxmlformats.org/officeDocument/2006/relationships/image" Target="../media/image854.png"/><Relationship Id="rId73" Type="http://schemas.openxmlformats.org/officeDocument/2006/relationships/image" Target="../media/image857.png"/><Relationship Id="rId78" Type="http://schemas.openxmlformats.org/officeDocument/2006/relationships/customXml" Target="../ink/ink882.xml"/><Relationship Id="rId81" Type="http://schemas.openxmlformats.org/officeDocument/2006/relationships/image" Target="../media/image861.png"/><Relationship Id="rId86" Type="http://schemas.openxmlformats.org/officeDocument/2006/relationships/customXml" Target="../ink/ink886.xml"/><Relationship Id="rId94" Type="http://schemas.openxmlformats.org/officeDocument/2006/relationships/customXml" Target="../ink/ink890.xml"/><Relationship Id="rId99" Type="http://schemas.openxmlformats.org/officeDocument/2006/relationships/image" Target="../media/image870.png"/><Relationship Id="rId101" Type="http://schemas.openxmlformats.org/officeDocument/2006/relationships/image" Target="../media/image871.png"/><Relationship Id="rId122" Type="http://schemas.openxmlformats.org/officeDocument/2006/relationships/customXml" Target="../ink/ink904.xml"/><Relationship Id="rId4" Type="http://schemas.openxmlformats.org/officeDocument/2006/relationships/customXml" Target="../ink/ink845.xml"/><Relationship Id="rId9" Type="http://schemas.openxmlformats.org/officeDocument/2006/relationships/image" Target="../media/image827.png"/><Relationship Id="rId13" Type="http://schemas.openxmlformats.org/officeDocument/2006/relationships/image" Target="../media/image829.png"/><Relationship Id="rId18" Type="http://schemas.openxmlformats.org/officeDocument/2006/relationships/customXml" Target="../ink/ink852.xml"/><Relationship Id="rId39" Type="http://schemas.openxmlformats.org/officeDocument/2006/relationships/image" Target="../media/image842.png"/><Relationship Id="rId109" Type="http://schemas.openxmlformats.org/officeDocument/2006/relationships/image" Target="../media/image875.png"/><Relationship Id="rId34" Type="http://schemas.openxmlformats.org/officeDocument/2006/relationships/customXml" Target="../ink/ink860.xml"/><Relationship Id="rId50" Type="http://schemas.openxmlformats.org/officeDocument/2006/relationships/customXml" Target="../ink/ink868.xml"/><Relationship Id="rId55" Type="http://schemas.openxmlformats.org/officeDocument/2006/relationships/image" Target="../media/image849.png"/><Relationship Id="rId76" Type="http://schemas.openxmlformats.org/officeDocument/2006/relationships/customXml" Target="../ink/ink881.xml"/><Relationship Id="rId97" Type="http://schemas.openxmlformats.org/officeDocument/2006/relationships/image" Target="../media/image869.png"/><Relationship Id="rId104" Type="http://schemas.openxmlformats.org/officeDocument/2006/relationships/customXml" Target="../ink/ink895.xml"/><Relationship Id="rId120" Type="http://schemas.openxmlformats.org/officeDocument/2006/relationships/customXml" Target="../ink/ink903.xml"/><Relationship Id="rId125" Type="http://schemas.openxmlformats.org/officeDocument/2006/relationships/image" Target="../media/image883.png"/><Relationship Id="rId7" Type="http://schemas.openxmlformats.org/officeDocument/2006/relationships/image" Target="../media/image826.png"/><Relationship Id="rId71" Type="http://schemas.openxmlformats.org/officeDocument/2006/relationships/image" Target="../media/image431.png"/><Relationship Id="rId92" Type="http://schemas.openxmlformats.org/officeDocument/2006/relationships/customXml" Target="../ink/ink889.xml"/><Relationship Id="rId2" Type="http://schemas.openxmlformats.org/officeDocument/2006/relationships/customXml" Target="../ink/ink844.xml"/><Relationship Id="rId29" Type="http://schemas.openxmlformats.org/officeDocument/2006/relationships/image" Target="../media/image837.png"/><Relationship Id="rId24" Type="http://schemas.openxmlformats.org/officeDocument/2006/relationships/customXml" Target="../ink/ink855.xml"/><Relationship Id="rId40" Type="http://schemas.openxmlformats.org/officeDocument/2006/relationships/customXml" Target="../ink/ink863.xml"/><Relationship Id="rId45" Type="http://schemas.openxmlformats.org/officeDocument/2006/relationships/image" Target="../media/image845.png"/><Relationship Id="rId66" Type="http://schemas.openxmlformats.org/officeDocument/2006/relationships/customXml" Target="../ink/ink876.xml"/><Relationship Id="rId87" Type="http://schemas.openxmlformats.org/officeDocument/2006/relationships/image" Target="../media/image864.png"/><Relationship Id="rId110" Type="http://schemas.openxmlformats.org/officeDocument/2006/relationships/customXml" Target="../ink/ink898.xml"/><Relationship Id="rId115" Type="http://schemas.openxmlformats.org/officeDocument/2006/relationships/image" Target="../media/image878.png"/><Relationship Id="rId61" Type="http://schemas.openxmlformats.org/officeDocument/2006/relationships/image" Target="../media/image852.png"/><Relationship Id="rId82" Type="http://schemas.openxmlformats.org/officeDocument/2006/relationships/customXml" Target="../ink/ink88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1.xml"/><Relationship Id="rId13" Type="http://schemas.openxmlformats.org/officeDocument/2006/relationships/image" Target="../media/image889.png"/><Relationship Id="rId18" Type="http://schemas.openxmlformats.org/officeDocument/2006/relationships/customXml" Target="../ink/ink916.xml"/><Relationship Id="rId26" Type="http://schemas.openxmlformats.org/officeDocument/2006/relationships/customXml" Target="../ink/ink920.xml"/><Relationship Id="rId39" Type="http://schemas.openxmlformats.org/officeDocument/2006/relationships/image" Target="../media/image902.png"/><Relationship Id="rId3" Type="http://schemas.openxmlformats.org/officeDocument/2006/relationships/image" Target="../media/image885.png"/><Relationship Id="rId21" Type="http://schemas.openxmlformats.org/officeDocument/2006/relationships/image" Target="../media/image893.png"/><Relationship Id="rId34" Type="http://schemas.openxmlformats.org/officeDocument/2006/relationships/customXml" Target="../ink/ink924.xml"/><Relationship Id="rId7" Type="http://schemas.openxmlformats.org/officeDocument/2006/relationships/image" Target="../media/image887.png"/><Relationship Id="rId12" Type="http://schemas.openxmlformats.org/officeDocument/2006/relationships/customXml" Target="../ink/ink913.xml"/><Relationship Id="rId17" Type="http://schemas.openxmlformats.org/officeDocument/2006/relationships/image" Target="../media/image891.png"/><Relationship Id="rId25" Type="http://schemas.openxmlformats.org/officeDocument/2006/relationships/image" Target="../media/image895.png"/><Relationship Id="rId33" Type="http://schemas.openxmlformats.org/officeDocument/2006/relationships/image" Target="../media/image899.png"/><Relationship Id="rId38" Type="http://schemas.openxmlformats.org/officeDocument/2006/relationships/customXml" Target="../ink/ink926.xml"/><Relationship Id="rId2" Type="http://schemas.openxmlformats.org/officeDocument/2006/relationships/customXml" Target="../ink/ink908.xml"/><Relationship Id="rId16" Type="http://schemas.openxmlformats.org/officeDocument/2006/relationships/customXml" Target="../ink/ink915.xml"/><Relationship Id="rId20" Type="http://schemas.openxmlformats.org/officeDocument/2006/relationships/customXml" Target="../ink/ink917.xml"/><Relationship Id="rId29" Type="http://schemas.openxmlformats.org/officeDocument/2006/relationships/image" Target="../media/image897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10.xml"/><Relationship Id="rId11" Type="http://schemas.openxmlformats.org/officeDocument/2006/relationships/image" Target="../media/image888.png"/><Relationship Id="rId24" Type="http://schemas.openxmlformats.org/officeDocument/2006/relationships/customXml" Target="../ink/ink919.xml"/><Relationship Id="rId32" Type="http://schemas.openxmlformats.org/officeDocument/2006/relationships/customXml" Target="../ink/ink923.xml"/><Relationship Id="rId37" Type="http://schemas.openxmlformats.org/officeDocument/2006/relationships/image" Target="../media/image901.png"/><Relationship Id="rId5" Type="http://schemas.openxmlformats.org/officeDocument/2006/relationships/image" Target="../media/image886.png"/><Relationship Id="rId15" Type="http://schemas.openxmlformats.org/officeDocument/2006/relationships/image" Target="../media/image890.png"/><Relationship Id="rId23" Type="http://schemas.openxmlformats.org/officeDocument/2006/relationships/image" Target="../media/image894.png"/><Relationship Id="rId28" Type="http://schemas.openxmlformats.org/officeDocument/2006/relationships/customXml" Target="../ink/ink921.xml"/><Relationship Id="rId36" Type="http://schemas.openxmlformats.org/officeDocument/2006/relationships/customXml" Target="../ink/ink925.xml"/><Relationship Id="rId10" Type="http://schemas.openxmlformats.org/officeDocument/2006/relationships/customXml" Target="../ink/ink912.xml"/><Relationship Id="rId19" Type="http://schemas.openxmlformats.org/officeDocument/2006/relationships/image" Target="../media/image892.png"/><Relationship Id="rId31" Type="http://schemas.openxmlformats.org/officeDocument/2006/relationships/image" Target="../media/image898.png"/><Relationship Id="rId4" Type="http://schemas.openxmlformats.org/officeDocument/2006/relationships/customXml" Target="../ink/ink909.xml"/><Relationship Id="rId9" Type="http://schemas.openxmlformats.org/officeDocument/2006/relationships/image" Target="../media/image19.png"/><Relationship Id="rId14" Type="http://schemas.openxmlformats.org/officeDocument/2006/relationships/customXml" Target="../ink/ink914.xml"/><Relationship Id="rId22" Type="http://schemas.openxmlformats.org/officeDocument/2006/relationships/customXml" Target="../ink/ink918.xml"/><Relationship Id="rId27" Type="http://schemas.openxmlformats.org/officeDocument/2006/relationships/image" Target="../media/image896.png"/><Relationship Id="rId30" Type="http://schemas.openxmlformats.org/officeDocument/2006/relationships/customXml" Target="../ink/ink922.xml"/><Relationship Id="rId35" Type="http://schemas.openxmlformats.org/officeDocument/2006/relationships/image" Target="../media/image900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14.png"/><Relationship Id="rId117" Type="http://schemas.openxmlformats.org/officeDocument/2006/relationships/customXml" Target="../ink/ink984.xml"/><Relationship Id="rId21" Type="http://schemas.openxmlformats.org/officeDocument/2006/relationships/customXml" Target="../ink/ink936.xml"/><Relationship Id="rId42" Type="http://schemas.openxmlformats.org/officeDocument/2006/relationships/image" Target="../media/image922.png"/><Relationship Id="rId47" Type="http://schemas.openxmlformats.org/officeDocument/2006/relationships/customXml" Target="../ink/ink949.xml"/><Relationship Id="rId63" Type="http://schemas.openxmlformats.org/officeDocument/2006/relationships/customXml" Target="../ink/ink957.xml"/><Relationship Id="rId68" Type="http://schemas.openxmlformats.org/officeDocument/2006/relationships/image" Target="../media/image935.png"/><Relationship Id="rId84" Type="http://schemas.openxmlformats.org/officeDocument/2006/relationships/image" Target="../media/image943.png"/><Relationship Id="rId89" Type="http://schemas.openxmlformats.org/officeDocument/2006/relationships/customXml" Target="../ink/ink970.xml"/><Relationship Id="rId112" Type="http://schemas.openxmlformats.org/officeDocument/2006/relationships/image" Target="../media/image19.png"/><Relationship Id="rId133" Type="http://schemas.openxmlformats.org/officeDocument/2006/relationships/customXml" Target="../ink/ink992.xml"/><Relationship Id="rId138" Type="http://schemas.openxmlformats.org/officeDocument/2006/relationships/image" Target="../media/image969.png"/><Relationship Id="rId154" Type="http://schemas.openxmlformats.org/officeDocument/2006/relationships/image" Target="../media/image977.png"/><Relationship Id="rId159" Type="http://schemas.openxmlformats.org/officeDocument/2006/relationships/customXml" Target="../ink/ink1005.xml"/><Relationship Id="rId175" Type="http://schemas.openxmlformats.org/officeDocument/2006/relationships/customXml" Target="../ink/ink1013.xml"/><Relationship Id="rId170" Type="http://schemas.openxmlformats.org/officeDocument/2006/relationships/image" Target="../media/image985.png"/><Relationship Id="rId16" Type="http://schemas.openxmlformats.org/officeDocument/2006/relationships/image" Target="../media/image909.png"/><Relationship Id="rId107" Type="http://schemas.openxmlformats.org/officeDocument/2006/relationships/customXml" Target="../ink/ink979.xml"/><Relationship Id="rId11" Type="http://schemas.openxmlformats.org/officeDocument/2006/relationships/customXml" Target="../ink/ink931.xml"/><Relationship Id="rId32" Type="http://schemas.openxmlformats.org/officeDocument/2006/relationships/image" Target="../media/image917.png"/><Relationship Id="rId37" Type="http://schemas.openxmlformats.org/officeDocument/2006/relationships/customXml" Target="../ink/ink944.xml"/><Relationship Id="rId53" Type="http://schemas.openxmlformats.org/officeDocument/2006/relationships/customXml" Target="../ink/ink952.xml"/><Relationship Id="rId58" Type="http://schemas.openxmlformats.org/officeDocument/2006/relationships/image" Target="../media/image930.png"/><Relationship Id="rId74" Type="http://schemas.openxmlformats.org/officeDocument/2006/relationships/image" Target="../media/image938.png"/><Relationship Id="rId79" Type="http://schemas.openxmlformats.org/officeDocument/2006/relationships/customXml" Target="../ink/ink965.xml"/><Relationship Id="rId102" Type="http://schemas.openxmlformats.org/officeDocument/2006/relationships/image" Target="../media/image952.png"/><Relationship Id="rId123" Type="http://schemas.openxmlformats.org/officeDocument/2006/relationships/customXml" Target="../ink/ink987.xml"/><Relationship Id="rId128" Type="http://schemas.openxmlformats.org/officeDocument/2006/relationships/image" Target="../media/image964.png"/><Relationship Id="rId144" Type="http://schemas.openxmlformats.org/officeDocument/2006/relationships/image" Target="../media/image972.png"/><Relationship Id="rId149" Type="http://schemas.openxmlformats.org/officeDocument/2006/relationships/customXml" Target="../ink/ink1000.xml"/><Relationship Id="rId5" Type="http://schemas.openxmlformats.org/officeDocument/2006/relationships/customXml" Target="../ink/ink928.xml"/><Relationship Id="rId90" Type="http://schemas.openxmlformats.org/officeDocument/2006/relationships/image" Target="../media/image946.png"/><Relationship Id="rId95" Type="http://schemas.openxmlformats.org/officeDocument/2006/relationships/customXml" Target="../ink/ink973.xml"/><Relationship Id="rId160" Type="http://schemas.openxmlformats.org/officeDocument/2006/relationships/image" Target="../media/image980.png"/><Relationship Id="rId165" Type="http://schemas.openxmlformats.org/officeDocument/2006/relationships/customXml" Target="../ink/ink1008.xml"/><Relationship Id="rId22" Type="http://schemas.openxmlformats.org/officeDocument/2006/relationships/image" Target="../media/image912.png"/><Relationship Id="rId27" Type="http://schemas.openxmlformats.org/officeDocument/2006/relationships/customXml" Target="../ink/ink939.xml"/><Relationship Id="rId43" Type="http://schemas.openxmlformats.org/officeDocument/2006/relationships/customXml" Target="../ink/ink947.xml"/><Relationship Id="rId48" Type="http://schemas.openxmlformats.org/officeDocument/2006/relationships/image" Target="../media/image925.png"/><Relationship Id="rId64" Type="http://schemas.openxmlformats.org/officeDocument/2006/relationships/image" Target="../media/image933.png"/><Relationship Id="rId69" Type="http://schemas.openxmlformats.org/officeDocument/2006/relationships/customXml" Target="../ink/ink960.xml"/><Relationship Id="rId113" Type="http://schemas.openxmlformats.org/officeDocument/2006/relationships/customXml" Target="../ink/ink982.xml"/><Relationship Id="rId118" Type="http://schemas.openxmlformats.org/officeDocument/2006/relationships/image" Target="../media/image959.png"/><Relationship Id="rId134" Type="http://schemas.openxmlformats.org/officeDocument/2006/relationships/image" Target="../media/image967.png"/><Relationship Id="rId139" Type="http://schemas.openxmlformats.org/officeDocument/2006/relationships/customXml" Target="../ink/ink995.xml"/><Relationship Id="rId80" Type="http://schemas.openxmlformats.org/officeDocument/2006/relationships/image" Target="../media/image941.png"/><Relationship Id="rId85" Type="http://schemas.openxmlformats.org/officeDocument/2006/relationships/customXml" Target="../ink/ink968.xml"/><Relationship Id="rId150" Type="http://schemas.openxmlformats.org/officeDocument/2006/relationships/image" Target="../media/image975.png"/><Relationship Id="rId155" Type="http://schemas.openxmlformats.org/officeDocument/2006/relationships/customXml" Target="../ink/ink1003.xml"/><Relationship Id="rId171" Type="http://schemas.openxmlformats.org/officeDocument/2006/relationships/customXml" Target="../ink/ink1011.xml"/><Relationship Id="rId176" Type="http://schemas.openxmlformats.org/officeDocument/2006/relationships/image" Target="../media/image988.png"/><Relationship Id="rId12" Type="http://schemas.openxmlformats.org/officeDocument/2006/relationships/image" Target="../media/image907.png"/><Relationship Id="rId17" Type="http://schemas.openxmlformats.org/officeDocument/2006/relationships/customXml" Target="../ink/ink934.xml"/><Relationship Id="rId33" Type="http://schemas.openxmlformats.org/officeDocument/2006/relationships/customXml" Target="../ink/ink942.xml"/><Relationship Id="rId38" Type="http://schemas.openxmlformats.org/officeDocument/2006/relationships/image" Target="../media/image920.png"/><Relationship Id="rId59" Type="http://schemas.openxmlformats.org/officeDocument/2006/relationships/customXml" Target="../ink/ink955.xml"/><Relationship Id="rId103" Type="http://schemas.openxmlformats.org/officeDocument/2006/relationships/customXml" Target="../ink/ink977.xml"/><Relationship Id="rId108" Type="http://schemas.openxmlformats.org/officeDocument/2006/relationships/image" Target="../media/image955.png"/><Relationship Id="rId124" Type="http://schemas.openxmlformats.org/officeDocument/2006/relationships/image" Target="../media/image962.png"/><Relationship Id="rId129" Type="http://schemas.openxmlformats.org/officeDocument/2006/relationships/customXml" Target="../ink/ink990.xml"/><Relationship Id="rId54" Type="http://schemas.openxmlformats.org/officeDocument/2006/relationships/image" Target="../media/image928.png"/><Relationship Id="rId70" Type="http://schemas.openxmlformats.org/officeDocument/2006/relationships/image" Target="../media/image936.png"/><Relationship Id="rId75" Type="http://schemas.openxmlformats.org/officeDocument/2006/relationships/customXml" Target="../ink/ink963.xml"/><Relationship Id="rId91" Type="http://schemas.openxmlformats.org/officeDocument/2006/relationships/customXml" Target="../ink/ink971.xml"/><Relationship Id="rId96" Type="http://schemas.openxmlformats.org/officeDocument/2006/relationships/image" Target="../media/image949.png"/><Relationship Id="rId140" Type="http://schemas.openxmlformats.org/officeDocument/2006/relationships/image" Target="../media/image970.png"/><Relationship Id="rId145" Type="http://schemas.openxmlformats.org/officeDocument/2006/relationships/customXml" Target="../ink/ink998.xml"/><Relationship Id="rId161" Type="http://schemas.openxmlformats.org/officeDocument/2006/relationships/customXml" Target="../ink/ink1006.xml"/><Relationship Id="rId166" Type="http://schemas.openxmlformats.org/officeDocument/2006/relationships/image" Target="../media/image98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4.png"/><Relationship Id="rId23" Type="http://schemas.openxmlformats.org/officeDocument/2006/relationships/customXml" Target="../ink/ink937.xml"/><Relationship Id="rId28" Type="http://schemas.openxmlformats.org/officeDocument/2006/relationships/image" Target="../media/image915.png"/><Relationship Id="rId49" Type="http://schemas.openxmlformats.org/officeDocument/2006/relationships/customXml" Target="../ink/ink950.xml"/><Relationship Id="rId114" Type="http://schemas.openxmlformats.org/officeDocument/2006/relationships/image" Target="../media/image957.png"/><Relationship Id="rId119" Type="http://schemas.openxmlformats.org/officeDocument/2006/relationships/customXml" Target="../ink/ink985.xml"/><Relationship Id="rId10" Type="http://schemas.openxmlformats.org/officeDocument/2006/relationships/image" Target="../media/image906.png"/><Relationship Id="rId31" Type="http://schemas.openxmlformats.org/officeDocument/2006/relationships/customXml" Target="../ink/ink941.xml"/><Relationship Id="rId44" Type="http://schemas.openxmlformats.org/officeDocument/2006/relationships/image" Target="../media/image923.png"/><Relationship Id="rId52" Type="http://schemas.openxmlformats.org/officeDocument/2006/relationships/image" Target="../media/image927.png"/><Relationship Id="rId60" Type="http://schemas.openxmlformats.org/officeDocument/2006/relationships/image" Target="../media/image931.png"/><Relationship Id="rId65" Type="http://schemas.openxmlformats.org/officeDocument/2006/relationships/customXml" Target="../ink/ink958.xml"/><Relationship Id="rId73" Type="http://schemas.openxmlformats.org/officeDocument/2006/relationships/customXml" Target="../ink/ink962.xml"/><Relationship Id="rId78" Type="http://schemas.openxmlformats.org/officeDocument/2006/relationships/image" Target="../media/image940.png"/><Relationship Id="rId81" Type="http://schemas.openxmlformats.org/officeDocument/2006/relationships/customXml" Target="../ink/ink966.xml"/><Relationship Id="rId86" Type="http://schemas.openxmlformats.org/officeDocument/2006/relationships/image" Target="../media/image944.png"/><Relationship Id="rId94" Type="http://schemas.openxmlformats.org/officeDocument/2006/relationships/image" Target="../media/image948.png"/><Relationship Id="rId99" Type="http://schemas.openxmlformats.org/officeDocument/2006/relationships/customXml" Target="../ink/ink975.xml"/><Relationship Id="rId101" Type="http://schemas.openxmlformats.org/officeDocument/2006/relationships/customXml" Target="../ink/ink976.xml"/><Relationship Id="rId122" Type="http://schemas.openxmlformats.org/officeDocument/2006/relationships/image" Target="../media/image961.png"/><Relationship Id="rId130" Type="http://schemas.openxmlformats.org/officeDocument/2006/relationships/image" Target="../media/image965.png"/><Relationship Id="rId135" Type="http://schemas.openxmlformats.org/officeDocument/2006/relationships/customXml" Target="../ink/ink993.xml"/><Relationship Id="rId143" Type="http://schemas.openxmlformats.org/officeDocument/2006/relationships/customXml" Target="../ink/ink997.xml"/><Relationship Id="rId148" Type="http://schemas.openxmlformats.org/officeDocument/2006/relationships/image" Target="../media/image974.png"/><Relationship Id="rId151" Type="http://schemas.openxmlformats.org/officeDocument/2006/relationships/customXml" Target="../ink/ink1001.xml"/><Relationship Id="rId156" Type="http://schemas.openxmlformats.org/officeDocument/2006/relationships/image" Target="../media/image978.png"/><Relationship Id="rId164" Type="http://schemas.openxmlformats.org/officeDocument/2006/relationships/image" Target="../media/image982.png"/><Relationship Id="rId169" Type="http://schemas.openxmlformats.org/officeDocument/2006/relationships/customXml" Target="../ink/ink1010.xml"/><Relationship Id="rId4" Type="http://schemas.openxmlformats.org/officeDocument/2006/relationships/image" Target="../media/image903.png"/><Relationship Id="rId9" Type="http://schemas.openxmlformats.org/officeDocument/2006/relationships/customXml" Target="../ink/ink930.xml"/><Relationship Id="rId172" Type="http://schemas.openxmlformats.org/officeDocument/2006/relationships/image" Target="../media/image986.png"/><Relationship Id="rId13" Type="http://schemas.openxmlformats.org/officeDocument/2006/relationships/customXml" Target="../ink/ink932.xml"/><Relationship Id="rId18" Type="http://schemas.openxmlformats.org/officeDocument/2006/relationships/image" Target="../media/image910.png"/><Relationship Id="rId39" Type="http://schemas.openxmlformats.org/officeDocument/2006/relationships/customXml" Target="../ink/ink945.xml"/><Relationship Id="rId109" Type="http://schemas.openxmlformats.org/officeDocument/2006/relationships/customXml" Target="../ink/ink980.xml"/><Relationship Id="rId34" Type="http://schemas.openxmlformats.org/officeDocument/2006/relationships/image" Target="../media/image918.png"/><Relationship Id="rId50" Type="http://schemas.openxmlformats.org/officeDocument/2006/relationships/image" Target="../media/image926.png"/><Relationship Id="rId55" Type="http://schemas.openxmlformats.org/officeDocument/2006/relationships/customXml" Target="../ink/ink953.xml"/><Relationship Id="rId76" Type="http://schemas.openxmlformats.org/officeDocument/2006/relationships/image" Target="../media/image939.png"/><Relationship Id="rId97" Type="http://schemas.openxmlformats.org/officeDocument/2006/relationships/customXml" Target="../ink/ink974.xml"/><Relationship Id="rId104" Type="http://schemas.openxmlformats.org/officeDocument/2006/relationships/image" Target="../media/image953.png"/><Relationship Id="rId120" Type="http://schemas.openxmlformats.org/officeDocument/2006/relationships/image" Target="../media/image960.png"/><Relationship Id="rId125" Type="http://schemas.openxmlformats.org/officeDocument/2006/relationships/customXml" Target="../ink/ink988.xml"/><Relationship Id="rId141" Type="http://schemas.openxmlformats.org/officeDocument/2006/relationships/customXml" Target="../ink/ink996.xml"/><Relationship Id="rId146" Type="http://schemas.openxmlformats.org/officeDocument/2006/relationships/image" Target="../media/image973.png"/><Relationship Id="rId167" Type="http://schemas.openxmlformats.org/officeDocument/2006/relationships/customXml" Target="../ink/ink1009.xml"/><Relationship Id="rId7" Type="http://schemas.openxmlformats.org/officeDocument/2006/relationships/customXml" Target="../ink/ink929.xml"/><Relationship Id="rId71" Type="http://schemas.openxmlformats.org/officeDocument/2006/relationships/customXml" Target="../ink/ink961.xml"/><Relationship Id="rId92" Type="http://schemas.openxmlformats.org/officeDocument/2006/relationships/image" Target="../media/image947.png"/><Relationship Id="rId162" Type="http://schemas.openxmlformats.org/officeDocument/2006/relationships/image" Target="../media/image981.png"/><Relationship Id="rId2" Type="http://schemas.openxmlformats.org/officeDocument/2006/relationships/image" Target="../media/image10100.png"/><Relationship Id="rId29" Type="http://schemas.openxmlformats.org/officeDocument/2006/relationships/customXml" Target="../ink/ink940.xml"/><Relationship Id="rId24" Type="http://schemas.openxmlformats.org/officeDocument/2006/relationships/image" Target="../media/image913.png"/><Relationship Id="rId40" Type="http://schemas.openxmlformats.org/officeDocument/2006/relationships/image" Target="../media/image921.png"/><Relationship Id="rId45" Type="http://schemas.openxmlformats.org/officeDocument/2006/relationships/customXml" Target="../ink/ink948.xml"/><Relationship Id="rId66" Type="http://schemas.openxmlformats.org/officeDocument/2006/relationships/image" Target="../media/image934.png"/><Relationship Id="rId87" Type="http://schemas.openxmlformats.org/officeDocument/2006/relationships/customXml" Target="../ink/ink969.xml"/><Relationship Id="rId110" Type="http://schemas.openxmlformats.org/officeDocument/2006/relationships/image" Target="../media/image956.png"/><Relationship Id="rId115" Type="http://schemas.openxmlformats.org/officeDocument/2006/relationships/customXml" Target="../ink/ink983.xml"/><Relationship Id="rId131" Type="http://schemas.openxmlformats.org/officeDocument/2006/relationships/customXml" Target="../ink/ink991.xml"/><Relationship Id="rId136" Type="http://schemas.openxmlformats.org/officeDocument/2006/relationships/image" Target="../media/image968.png"/><Relationship Id="rId157" Type="http://schemas.openxmlformats.org/officeDocument/2006/relationships/customXml" Target="../ink/ink1004.xml"/><Relationship Id="rId61" Type="http://schemas.openxmlformats.org/officeDocument/2006/relationships/customXml" Target="../ink/ink956.xml"/><Relationship Id="rId82" Type="http://schemas.openxmlformats.org/officeDocument/2006/relationships/image" Target="../media/image942.png"/><Relationship Id="rId152" Type="http://schemas.openxmlformats.org/officeDocument/2006/relationships/image" Target="../media/image976.png"/><Relationship Id="rId173" Type="http://schemas.openxmlformats.org/officeDocument/2006/relationships/customXml" Target="../ink/ink1012.xml"/><Relationship Id="rId19" Type="http://schemas.openxmlformats.org/officeDocument/2006/relationships/customXml" Target="../ink/ink935.xml"/><Relationship Id="rId14" Type="http://schemas.openxmlformats.org/officeDocument/2006/relationships/image" Target="../media/image908.png"/><Relationship Id="rId30" Type="http://schemas.openxmlformats.org/officeDocument/2006/relationships/image" Target="../media/image916.png"/><Relationship Id="rId35" Type="http://schemas.openxmlformats.org/officeDocument/2006/relationships/customXml" Target="../ink/ink943.xml"/><Relationship Id="rId56" Type="http://schemas.openxmlformats.org/officeDocument/2006/relationships/image" Target="../media/image929.png"/><Relationship Id="rId77" Type="http://schemas.openxmlformats.org/officeDocument/2006/relationships/customXml" Target="../ink/ink964.xml"/><Relationship Id="rId100" Type="http://schemas.openxmlformats.org/officeDocument/2006/relationships/image" Target="../media/image951.png"/><Relationship Id="rId105" Type="http://schemas.openxmlformats.org/officeDocument/2006/relationships/customXml" Target="../ink/ink978.xml"/><Relationship Id="rId126" Type="http://schemas.openxmlformats.org/officeDocument/2006/relationships/image" Target="../media/image963.png"/><Relationship Id="rId147" Type="http://schemas.openxmlformats.org/officeDocument/2006/relationships/customXml" Target="../ink/ink999.xml"/><Relationship Id="rId168" Type="http://schemas.openxmlformats.org/officeDocument/2006/relationships/image" Target="../media/image984.png"/><Relationship Id="rId8" Type="http://schemas.openxmlformats.org/officeDocument/2006/relationships/image" Target="../media/image905.png"/><Relationship Id="rId51" Type="http://schemas.openxmlformats.org/officeDocument/2006/relationships/customXml" Target="../ink/ink951.xml"/><Relationship Id="rId72" Type="http://schemas.openxmlformats.org/officeDocument/2006/relationships/image" Target="../media/image937.png"/><Relationship Id="rId93" Type="http://schemas.openxmlformats.org/officeDocument/2006/relationships/customXml" Target="../ink/ink972.xml"/><Relationship Id="rId98" Type="http://schemas.openxmlformats.org/officeDocument/2006/relationships/image" Target="../media/image950.png"/><Relationship Id="rId121" Type="http://schemas.openxmlformats.org/officeDocument/2006/relationships/customXml" Target="../ink/ink986.xml"/><Relationship Id="rId142" Type="http://schemas.openxmlformats.org/officeDocument/2006/relationships/image" Target="../media/image971.png"/><Relationship Id="rId163" Type="http://schemas.openxmlformats.org/officeDocument/2006/relationships/customXml" Target="../ink/ink1007.xml"/><Relationship Id="rId3" Type="http://schemas.openxmlformats.org/officeDocument/2006/relationships/customXml" Target="../ink/ink927.xml"/><Relationship Id="rId25" Type="http://schemas.openxmlformats.org/officeDocument/2006/relationships/customXml" Target="../ink/ink938.xml"/><Relationship Id="rId46" Type="http://schemas.openxmlformats.org/officeDocument/2006/relationships/image" Target="../media/image924.png"/><Relationship Id="rId67" Type="http://schemas.openxmlformats.org/officeDocument/2006/relationships/customXml" Target="../ink/ink959.xml"/><Relationship Id="rId116" Type="http://schemas.openxmlformats.org/officeDocument/2006/relationships/image" Target="../media/image958.png"/><Relationship Id="rId137" Type="http://schemas.openxmlformats.org/officeDocument/2006/relationships/customXml" Target="../ink/ink994.xml"/><Relationship Id="rId158" Type="http://schemas.openxmlformats.org/officeDocument/2006/relationships/image" Target="../media/image979.png"/><Relationship Id="rId20" Type="http://schemas.openxmlformats.org/officeDocument/2006/relationships/image" Target="../media/image911.png"/><Relationship Id="rId41" Type="http://schemas.openxmlformats.org/officeDocument/2006/relationships/customXml" Target="../ink/ink946.xml"/><Relationship Id="rId62" Type="http://schemas.openxmlformats.org/officeDocument/2006/relationships/image" Target="../media/image932.png"/><Relationship Id="rId83" Type="http://schemas.openxmlformats.org/officeDocument/2006/relationships/customXml" Target="../ink/ink967.xml"/><Relationship Id="rId88" Type="http://schemas.openxmlformats.org/officeDocument/2006/relationships/image" Target="../media/image945.png"/><Relationship Id="rId111" Type="http://schemas.openxmlformats.org/officeDocument/2006/relationships/customXml" Target="../ink/ink981.xml"/><Relationship Id="rId132" Type="http://schemas.openxmlformats.org/officeDocument/2006/relationships/image" Target="../media/image966.png"/><Relationship Id="rId153" Type="http://schemas.openxmlformats.org/officeDocument/2006/relationships/customXml" Target="../ink/ink1002.xml"/><Relationship Id="rId174" Type="http://schemas.openxmlformats.org/officeDocument/2006/relationships/image" Target="../media/image987.png"/><Relationship Id="rId15" Type="http://schemas.openxmlformats.org/officeDocument/2006/relationships/customXml" Target="../ink/ink933.xml"/><Relationship Id="rId36" Type="http://schemas.openxmlformats.org/officeDocument/2006/relationships/image" Target="../media/image919.png"/><Relationship Id="rId57" Type="http://schemas.openxmlformats.org/officeDocument/2006/relationships/customXml" Target="../ink/ink954.xml"/><Relationship Id="rId106" Type="http://schemas.openxmlformats.org/officeDocument/2006/relationships/image" Target="../media/image954.png"/><Relationship Id="rId127" Type="http://schemas.openxmlformats.org/officeDocument/2006/relationships/customXml" Target="../ink/ink98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44.png"/><Relationship Id="rId299" Type="http://schemas.openxmlformats.org/officeDocument/2006/relationships/image" Target="../media/image1134.png"/><Relationship Id="rId303" Type="http://schemas.openxmlformats.org/officeDocument/2006/relationships/image" Target="../media/image1136.png"/><Relationship Id="rId21" Type="http://schemas.openxmlformats.org/officeDocument/2006/relationships/image" Target="../media/image998.png"/><Relationship Id="rId42" Type="http://schemas.openxmlformats.org/officeDocument/2006/relationships/customXml" Target="../ink/ink1034.xml"/><Relationship Id="rId63" Type="http://schemas.openxmlformats.org/officeDocument/2006/relationships/image" Target="../media/image1019.png"/><Relationship Id="rId84" Type="http://schemas.openxmlformats.org/officeDocument/2006/relationships/customXml" Target="../ink/ink1055.xml"/><Relationship Id="rId138" Type="http://schemas.openxmlformats.org/officeDocument/2006/relationships/customXml" Target="../ink/ink1082.xml"/><Relationship Id="rId159" Type="http://schemas.openxmlformats.org/officeDocument/2006/relationships/image" Target="../media/image1064.png"/><Relationship Id="rId324" Type="http://schemas.openxmlformats.org/officeDocument/2006/relationships/image" Target="../media/image1145.png"/><Relationship Id="rId170" Type="http://schemas.openxmlformats.org/officeDocument/2006/relationships/customXml" Target="../ink/ink1098.xml"/><Relationship Id="rId191" Type="http://schemas.openxmlformats.org/officeDocument/2006/relationships/image" Target="../media/image1080.png"/><Relationship Id="rId205" Type="http://schemas.openxmlformats.org/officeDocument/2006/relationships/image" Target="../media/image1087.png"/><Relationship Id="rId226" Type="http://schemas.openxmlformats.org/officeDocument/2006/relationships/customXml" Target="../ink/ink1126.xml"/><Relationship Id="rId247" Type="http://schemas.openxmlformats.org/officeDocument/2006/relationships/image" Target="../media/image1108.png"/><Relationship Id="rId107" Type="http://schemas.openxmlformats.org/officeDocument/2006/relationships/image" Target="../media/image1039.png"/><Relationship Id="rId268" Type="http://schemas.openxmlformats.org/officeDocument/2006/relationships/customXml" Target="../ink/ink1147.xml"/><Relationship Id="rId289" Type="http://schemas.openxmlformats.org/officeDocument/2006/relationships/image" Target="../media/image1129.png"/><Relationship Id="rId11" Type="http://schemas.openxmlformats.org/officeDocument/2006/relationships/image" Target="../media/image993.png"/><Relationship Id="rId32" Type="http://schemas.openxmlformats.org/officeDocument/2006/relationships/customXml" Target="../ink/ink1029.xml"/><Relationship Id="rId53" Type="http://schemas.openxmlformats.org/officeDocument/2006/relationships/image" Target="../media/image1014.png"/><Relationship Id="rId74" Type="http://schemas.openxmlformats.org/officeDocument/2006/relationships/customXml" Target="../ink/ink1050.xml"/><Relationship Id="rId128" Type="http://schemas.openxmlformats.org/officeDocument/2006/relationships/customXml" Target="../ink/ink1077.xml"/><Relationship Id="rId149" Type="http://schemas.openxmlformats.org/officeDocument/2006/relationships/image" Target="../media/image1059.png"/><Relationship Id="rId314" Type="http://schemas.openxmlformats.org/officeDocument/2006/relationships/customXml" Target="../ink/ink1170.xml"/><Relationship Id="rId5" Type="http://schemas.openxmlformats.org/officeDocument/2006/relationships/image" Target="../media/image990.png"/><Relationship Id="rId95" Type="http://schemas.openxmlformats.org/officeDocument/2006/relationships/image" Target="../media/image1035.png"/><Relationship Id="rId160" Type="http://schemas.openxmlformats.org/officeDocument/2006/relationships/customXml" Target="../ink/ink1093.xml"/><Relationship Id="rId181" Type="http://schemas.openxmlformats.org/officeDocument/2006/relationships/image" Target="../media/image1075.png"/><Relationship Id="rId216" Type="http://schemas.openxmlformats.org/officeDocument/2006/relationships/customXml" Target="../ink/ink1121.xml"/><Relationship Id="rId237" Type="http://schemas.openxmlformats.org/officeDocument/2006/relationships/image" Target="../media/image1103.png"/><Relationship Id="rId258" Type="http://schemas.openxmlformats.org/officeDocument/2006/relationships/customXml" Target="../ink/ink1142.xml"/><Relationship Id="rId279" Type="http://schemas.openxmlformats.org/officeDocument/2006/relationships/image" Target="../media/image1124.png"/><Relationship Id="rId22" Type="http://schemas.openxmlformats.org/officeDocument/2006/relationships/customXml" Target="../ink/ink1024.xml"/><Relationship Id="rId43" Type="http://schemas.openxmlformats.org/officeDocument/2006/relationships/image" Target="../media/image1009.png"/><Relationship Id="rId64" Type="http://schemas.openxmlformats.org/officeDocument/2006/relationships/customXml" Target="../ink/ink1045.xml"/><Relationship Id="rId118" Type="http://schemas.openxmlformats.org/officeDocument/2006/relationships/customXml" Target="../ink/ink1072.xml"/><Relationship Id="rId139" Type="http://schemas.openxmlformats.org/officeDocument/2006/relationships/image" Target="../media/image19.png"/><Relationship Id="rId290" Type="http://schemas.openxmlformats.org/officeDocument/2006/relationships/customXml" Target="../ink/ink1158.xml"/><Relationship Id="rId304" Type="http://schemas.openxmlformats.org/officeDocument/2006/relationships/customXml" Target="../ink/ink1165.xml"/><Relationship Id="rId325" Type="http://schemas.openxmlformats.org/officeDocument/2006/relationships/customXml" Target="../ink/ink1176.xml"/><Relationship Id="rId85" Type="http://schemas.openxmlformats.org/officeDocument/2006/relationships/image" Target="../media/image1030.png"/><Relationship Id="rId150" Type="http://schemas.openxmlformats.org/officeDocument/2006/relationships/customXml" Target="../ink/ink1088.xml"/><Relationship Id="rId171" Type="http://schemas.openxmlformats.org/officeDocument/2006/relationships/image" Target="../media/image1070.png"/><Relationship Id="rId192" Type="http://schemas.openxmlformats.org/officeDocument/2006/relationships/customXml" Target="../ink/ink1109.xml"/><Relationship Id="rId206" Type="http://schemas.openxmlformats.org/officeDocument/2006/relationships/customXml" Target="../ink/ink1116.xml"/><Relationship Id="rId227" Type="http://schemas.openxmlformats.org/officeDocument/2006/relationships/image" Target="../media/image1098.png"/><Relationship Id="rId248" Type="http://schemas.openxmlformats.org/officeDocument/2006/relationships/customXml" Target="../ink/ink1137.xml"/><Relationship Id="rId269" Type="http://schemas.openxmlformats.org/officeDocument/2006/relationships/image" Target="../media/image1119.png"/><Relationship Id="rId12" Type="http://schemas.openxmlformats.org/officeDocument/2006/relationships/customXml" Target="../ink/ink1019.xml"/><Relationship Id="rId33" Type="http://schemas.openxmlformats.org/officeDocument/2006/relationships/image" Target="../media/image1004.png"/><Relationship Id="rId108" Type="http://schemas.openxmlformats.org/officeDocument/2006/relationships/customXml" Target="../ink/ink1067.xml"/><Relationship Id="rId129" Type="http://schemas.openxmlformats.org/officeDocument/2006/relationships/image" Target="../media/image1050.png"/><Relationship Id="rId280" Type="http://schemas.openxmlformats.org/officeDocument/2006/relationships/customXml" Target="../ink/ink1153.xml"/><Relationship Id="rId315" Type="http://schemas.openxmlformats.org/officeDocument/2006/relationships/customXml" Target="../ink/ink1171.xml"/><Relationship Id="rId54" Type="http://schemas.openxmlformats.org/officeDocument/2006/relationships/customXml" Target="../ink/ink1040.xml"/><Relationship Id="rId75" Type="http://schemas.openxmlformats.org/officeDocument/2006/relationships/image" Target="../media/image1025.png"/><Relationship Id="rId96" Type="http://schemas.openxmlformats.org/officeDocument/2006/relationships/customXml" Target="../ink/ink1061.xml"/><Relationship Id="rId140" Type="http://schemas.openxmlformats.org/officeDocument/2006/relationships/customXml" Target="../ink/ink1083.xml"/><Relationship Id="rId161" Type="http://schemas.openxmlformats.org/officeDocument/2006/relationships/image" Target="../media/image1065.png"/><Relationship Id="rId182" Type="http://schemas.openxmlformats.org/officeDocument/2006/relationships/customXml" Target="../ink/ink1104.xml"/><Relationship Id="rId217" Type="http://schemas.openxmlformats.org/officeDocument/2006/relationships/image" Target="../media/image1093.png"/><Relationship Id="rId6" Type="http://schemas.openxmlformats.org/officeDocument/2006/relationships/customXml" Target="../ink/ink1016.xml"/><Relationship Id="rId238" Type="http://schemas.openxmlformats.org/officeDocument/2006/relationships/customXml" Target="../ink/ink1132.xml"/><Relationship Id="rId259" Type="http://schemas.openxmlformats.org/officeDocument/2006/relationships/image" Target="../media/image1114.png"/><Relationship Id="rId23" Type="http://schemas.openxmlformats.org/officeDocument/2006/relationships/image" Target="../media/image999.png"/><Relationship Id="rId119" Type="http://schemas.openxmlformats.org/officeDocument/2006/relationships/image" Target="../media/image1045.png"/><Relationship Id="rId270" Type="http://schemas.openxmlformats.org/officeDocument/2006/relationships/customXml" Target="../ink/ink1148.xml"/><Relationship Id="rId291" Type="http://schemas.openxmlformats.org/officeDocument/2006/relationships/image" Target="../media/image1130.png"/><Relationship Id="rId305" Type="http://schemas.openxmlformats.org/officeDocument/2006/relationships/image" Target="../media/image1137.png"/><Relationship Id="rId326" Type="http://schemas.openxmlformats.org/officeDocument/2006/relationships/image" Target="../media/image1146.png"/><Relationship Id="rId44" Type="http://schemas.openxmlformats.org/officeDocument/2006/relationships/customXml" Target="../ink/ink1035.xml"/><Relationship Id="rId65" Type="http://schemas.openxmlformats.org/officeDocument/2006/relationships/image" Target="../media/image1020.png"/><Relationship Id="rId86" Type="http://schemas.openxmlformats.org/officeDocument/2006/relationships/customXml" Target="../ink/ink1056.xml"/><Relationship Id="rId130" Type="http://schemas.openxmlformats.org/officeDocument/2006/relationships/customXml" Target="../ink/ink1078.xml"/><Relationship Id="rId151" Type="http://schemas.openxmlformats.org/officeDocument/2006/relationships/image" Target="../media/image1060.png"/><Relationship Id="rId172" Type="http://schemas.openxmlformats.org/officeDocument/2006/relationships/customXml" Target="../ink/ink1099.xml"/><Relationship Id="rId193" Type="http://schemas.openxmlformats.org/officeDocument/2006/relationships/image" Target="../media/image1081.png"/><Relationship Id="rId207" Type="http://schemas.openxmlformats.org/officeDocument/2006/relationships/image" Target="../media/image1088.png"/><Relationship Id="rId228" Type="http://schemas.openxmlformats.org/officeDocument/2006/relationships/customXml" Target="../ink/ink1127.xml"/><Relationship Id="rId249" Type="http://schemas.openxmlformats.org/officeDocument/2006/relationships/image" Target="../media/image1109.png"/><Relationship Id="rId13" Type="http://schemas.openxmlformats.org/officeDocument/2006/relationships/image" Target="../media/image994.png"/><Relationship Id="rId109" Type="http://schemas.openxmlformats.org/officeDocument/2006/relationships/image" Target="../media/image1040.png"/><Relationship Id="rId260" Type="http://schemas.openxmlformats.org/officeDocument/2006/relationships/customXml" Target="../ink/ink1143.xml"/><Relationship Id="rId281" Type="http://schemas.openxmlformats.org/officeDocument/2006/relationships/image" Target="../media/image1125.png"/><Relationship Id="rId316" Type="http://schemas.openxmlformats.org/officeDocument/2006/relationships/image" Target="../media/image583.png"/><Relationship Id="rId34" Type="http://schemas.openxmlformats.org/officeDocument/2006/relationships/customXml" Target="../ink/ink1030.xml"/><Relationship Id="rId55" Type="http://schemas.openxmlformats.org/officeDocument/2006/relationships/image" Target="../media/image1015.png"/><Relationship Id="rId76" Type="http://schemas.openxmlformats.org/officeDocument/2006/relationships/customXml" Target="../ink/ink1051.xml"/><Relationship Id="rId97" Type="http://schemas.openxmlformats.org/officeDocument/2006/relationships/image" Target="../media/image1036.png"/><Relationship Id="rId120" Type="http://schemas.openxmlformats.org/officeDocument/2006/relationships/customXml" Target="../ink/ink1073.xml"/><Relationship Id="rId141" Type="http://schemas.openxmlformats.org/officeDocument/2006/relationships/image" Target="../media/image1055.png"/><Relationship Id="rId7" Type="http://schemas.openxmlformats.org/officeDocument/2006/relationships/image" Target="../media/image991.png"/><Relationship Id="rId162" Type="http://schemas.openxmlformats.org/officeDocument/2006/relationships/customXml" Target="../ink/ink1094.xml"/><Relationship Id="rId183" Type="http://schemas.openxmlformats.org/officeDocument/2006/relationships/image" Target="../media/image1076.png"/><Relationship Id="rId218" Type="http://schemas.openxmlformats.org/officeDocument/2006/relationships/customXml" Target="../ink/ink1122.xml"/><Relationship Id="rId239" Type="http://schemas.openxmlformats.org/officeDocument/2006/relationships/image" Target="../media/image1104.png"/><Relationship Id="rId250" Type="http://schemas.openxmlformats.org/officeDocument/2006/relationships/customXml" Target="../ink/ink1138.xml"/><Relationship Id="rId271" Type="http://schemas.openxmlformats.org/officeDocument/2006/relationships/image" Target="../media/image1120.png"/><Relationship Id="rId292" Type="http://schemas.openxmlformats.org/officeDocument/2006/relationships/customXml" Target="../ink/ink1159.xml"/><Relationship Id="rId306" Type="http://schemas.openxmlformats.org/officeDocument/2006/relationships/customXml" Target="../ink/ink1166.xml"/><Relationship Id="rId24" Type="http://schemas.openxmlformats.org/officeDocument/2006/relationships/customXml" Target="../ink/ink1025.xml"/><Relationship Id="rId45" Type="http://schemas.openxmlformats.org/officeDocument/2006/relationships/image" Target="../media/image1010.png"/><Relationship Id="rId66" Type="http://schemas.openxmlformats.org/officeDocument/2006/relationships/customXml" Target="../ink/ink1046.xml"/><Relationship Id="rId87" Type="http://schemas.openxmlformats.org/officeDocument/2006/relationships/image" Target="../media/image1031.png"/><Relationship Id="rId110" Type="http://schemas.openxmlformats.org/officeDocument/2006/relationships/customXml" Target="../ink/ink1068.xml"/><Relationship Id="rId131" Type="http://schemas.openxmlformats.org/officeDocument/2006/relationships/image" Target="../media/image1051.png"/><Relationship Id="rId152" Type="http://schemas.openxmlformats.org/officeDocument/2006/relationships/customXml" Target="../ink/ink1089.xml"/><Relationship Id="rId173" Type="http://schemas.openxmlformats.org/officeDocument/2006/relationships/image" Target="../media/image1071.png"/><Relationship Id="rId194" Type="http://schemas.openxmlformats.org/officeDocument/2006/relationships/customXml" Target="../ink/ink1110.xml"/><Relationship Id="rId208" Type="http://schemas.openxmlformats.org/officeDocument/2006/relationships/customXml" Target="../ink/ink1117.xml"/><Relationship Id="rId229" Type="http://schemas.openxmlformats.org/officeDocument/2006/relationships/image" Target="../media/image1099.png"/><Relationship Id="rId240" Type="http://schemas.openxmlformats.org/officeDocument/2006/relationships/customXml" Target="../ink/ink1133.xml"/><Relationship Id="rId261" Type="http://schemas.openxmlformats.org/officeDocument/2006/relationships/image" Target="../media/image1115.png"/><Relationship Id="rId14" Type="http://schemas.openxmlformats.org/officeDocument/2006/relationships/customXml" Target="../ink/ink1020.xml"/><Relationship Id="rId30" Type="http://schemas.openxmlformats.org/officeDocument/2006/relationships/customXml" Target="../ink/ink1028.xml"/><Relationship Id="rId35" Type="http://schemas.openxmlformats.org/officeDocument/2006/relationships/image" Target="../media/image1005.png"/><Relationship Id="rId56" Type="http://schemas.openxmlformats.org/officeDocument/2006/relationships/customXml" Target="../ink/ink1041.xml"/><Relationship Id="rId77" Type="http://schemas.openxmlformats.org/officeDocument/2006/relationships/image" Target="../media/image1026.png"/><Relationship Id="rId100" Type="http://schemas.openxmlformats.org/officeDocument/2006/relationships/customXml" Target="../ink/ink1063.xml"/><Relationship Id="rId105" Type="http://schemas.openxmlformats.org/officeDocument/2006/relationships/image" Target="../media/image114.png"/><Relationship Id="rId126" Type="http://schemas.openxmlformats.org/officeDocument/2006/relationships/customXml" Target="../ink/ink1076.xml"/><Relationship Id="rId147" Type="http://schemas.openxmlformats.org/officeDocument/2006/relationships/image" Target="../media/image1058.png"/><Relationship Id="rId168" Type="http://schemas.openxmlformats.org/officeDocument/2006/relationships/customXml" Target="../ink/ink1097.xml"/><Relationship Id="rId282" Type="http://schemas.openxmlformats.org/officeDocument/2006/relationships/customXml" Target="../ink/ink1154.xml"/><Relationship Id="rId312" Type="http://schemas.openxmlformats.org/officeDocument/2006/relationships/customXml" Target="../ink/ink1169.xml"/><Relationship Id="rId317" Type="http://schemas.openxmlformats.org/officeDocument/2006/relationships/customXml" Target="../ink/ink1172.xml"/><Relationship Id="rId8" Type="http://schemas.openxmlformats.org/officeDocument/2006/relationships/customXml" Target="../ink/ink1017.xml"/><Relationship Id="rId51" Type="http://schemas.openxmlformats.org/officeDocument/2006/relationships/image" Target="../media/image1013.png"/><Relationship Id="rId72" Type="http://schemas.openxmlformats.org/officeDocument/2006/relationships/customXml" Target="../ink/ink1049.xml"/><Relationship Id="rId93" Type="http://schemas.openxmlformats.org/officeDocument/2006/relationships/image" Target="../media/image1034.png"/><Relationship Id="rId98" Type="http://schemas.openxmlformats.org/officeDocument/2006/relationships/customXml" Target="../ink/ink1062.xml"/><Relationship Id="rId121" Type="http://schemas.openxmlformats.org/officeDocument/2006/relationships/image" Target="../media/image1046.png"/><Relationship Id="rId142" Type="http://schemas.openxmlformats.org/officeDocument/2006/relationships/customXml" Target="../ink/ink1084.xml"/><Relationship Id="rId163" Type="http://schemas.openxmlformats.org/officeDocument/2006/relationships/image" Target="../media/image1066.png"/><Relationship Id="rId184" Type="http://schemas.openxmlformats.org/officeDocument/2006/relationships/customXml" Target="../ink/ink1105.xml"/><Relationship Id="rId189" Type="http://schemas.openxmlformats.org/officeDocument/2006/relationships/image" Target="../media/image1079.png"/><Relationship Id="rId219" Type="http://schemas.openxmlformats.org/officeDocument/2006/relationships/image" Target="../media/image1094.png"/><Relationship Id="rId3" Type="http://schemas.openxmlformats.org/officeDocument/2006/relationships/image" Target="../media/image989.png"/><Relationship Id="rId214" Type="http://schemas.openxmlformats.org/officeDocument/2006/relationships/customXml" Target="../ink/ink1120.xml"/><Relationship Id="rId230" Type="http://schemas.openxmlformats.org/officeDocument/2006/relationships/customXml" Target="../ink/ink1128.xml"/><Relationship Id="rId235" Type="http://schemas.openxmlformats.org/officeDocument/2006/relationships/image" Target="../media/image1102.png"/><Relationship Id="rId251" Type="http://schemas.openxmlformats.org/officeDocument/2006/relationships/image" Target="../media/image1110.png"/><Relationship Id="rId256" Type="http://schemas.openxmlformats.org/officeDocument/2006/relationships/customXml" Target="../ink/ink1141.xml"/><Relationship Id="rId277" Type="http://schemas.openxmlformats.org/officeDocument/2006/relationships/image" Target="../media/image1123.png"/><Relationship Id="rId298" Type="http://schemas.openxmlformats.org/officeDocument/2006/relationships/customXml" Target="../ink/ink1162.xml"/><Relationship Id="rId25" Type="http://schemas.openxmlformats.org/officeDocument/2006/relationships/image" Target="../media/image1000.png"/><Relationship Id="rId46" Type="http://schemas.openxmlformats.org/officeDocument/2006/relationships/customXml" Target="../ink/ink1036.xml"/><Relationship Id="rId67" Type="http://schemas.openxmlformats.org/officeDocument/2006/relationships/image" Target="../media/image1021.png"/><Relationship Id="rId116" Type="http://schemas.openxmlformats.org/officeDocument/2006/relationships/customXml" Target="../ink/ink1071.xml"/><Relationship Id="rId137" Type="http://schemas.openxmlformats.org/officeDocument/2006/relationships/image" Target="../media/image1054.png"/><Relationship Id="rId158" Type="http://schemas.openxmlformats.org/officeDocument/2006/relationships/customXml" Target="../ink/ink1092.xml"/><Relationship Id="rId272" Type="http://schemas.openxmlformats.org/officeDocument/2006/relationships/customXml" Target="../ink/ink1149.xml"/><Relationship Id="rId293" Type="http://schemas.openxmlformats.org/officeDocument/2006/relationships/image" Target="../media/image1131.png"/><Relationship Id="rId302" Type="http://schemas.openxmlformats.org/officeDocument/2006/relationships/customXml" Target="../ink/ink1164.xml"/><Relationship Id="rId307" Type="http://schemas.openxmlformats.org/officeDocument/2006/relationships/image" Target="../media/image1138.png"/><Relationship Id="rId323" Type="http://schemas.openxmlformats.org/officeDocument/2006/relationships/customXml" Target="../ink/ink1175.xml"/><Relationship Id="rId20" Type="http://schemas.openxmlformats.org/officeDocument/2006/relationships/customXml" Target="../ink/ink1023.xml"/><Relationship Id="rId41" Type="http://schemas.openxmlformats.org/officeDocument/2006/relationships/image" Target="../media/image1008.png"/><Relationship Id="rId62" Type="http://schemas.openxmlformats.org/officeDocument/2006/relationships/customXml" Target="../ink/ink1044.xml"/><Relationship Id="rId83" Type="http://schemas.openxmlformats.org/officeDocument/2006/relationships/image" Target="../media/image1029.png"/><Relationship Id="rId88" Type="http://schemas.openxmlformats.org/officeDocument/2006/relationships/customXml" Target="../ink/ink1057.xml"/><Relationship Id="rId111" Type="http://schemas.openxmlformats.org/officeDocument/2006/relationships/image" Target="../media/image1041.png"/><Relationship Id="rId132" Type="http://schemas.openxmlformats.org/officeDocument/2006/relationships/customXml" Target="../ink/ink1079.xml"/><Relationship Id="rId153" Type="http://schemas.openxmlformats.org/officeDocument/2006/relationships/image" Target="../media/image1061.png"/><Relationship Id="rId174" Type="http://schemas.openxmlformats.org/officeDocument/2006/relationships/customXml" Target="../ink/ink1100.xml"/><Relationship Id="rId179" Type="http://schemas.openxmlformats.org/officeDocument/2006/relationships/image" Target="../media/image1074.png"/><Relationship Id="rId195" Type="http://schemas.openxmlformats.org/officeDocument/2006/relationships/image" Target="../media/image1082.png"/><Relationship Id="rId209" Type="http://schemas.openxmlformats.org/officeDocument/2006/relationships/image" Target="../media/image1089.png"/><Relationship Id="rId190" Type="http://schemas.openxmlformats.org/officeDocument/2006/relationships/customXml" Target="../ink/ink1108.xml"/><Relationship Id="rId204" Type="http://schemas.openxmlformats.org/officeDocument/2006/relationships/customXml" Target="../ink/ink1115.xml"/><Relationship Id="rId220" Type="http://schemas.openxmlformats.org/officeDocument/2006/relationships/customXml" Target="../ink/ink1123.xml"/><Relationship Id="rId225" Type="http://schemas.openxmlformats.org/officeDocument/2006/relationships/image" Target="../media/image1097.png"/><Relationship Id="rId241" Type="http://schemas.openxmlformats.org/officeDocument/2006/relationships/image" Target="../media/image1105.png"/><Relationship Id="rId246" Type="http://schemas.openxmlformats.org/officeDocument/2006/relationships/customXml" Target="../ink/ink1136.xml"/><Relationship Id="rId267" Type="http://schemas.openxmlformats.org/officeDocument/2006/relationships/image" Target="../media/image1118.png"/><Relationship Id="rId288" Type="http://schemas.openxmlformats.org/officeDocument/2006/relationships/customXml" Target="../ink/ink1157.xml"/><Relationship Id="rId15" Type="http://schemas.openxmlformats.org/officeDocument/2006/relationships/image" Target="../media/image995.png"/><Relationship Id="rId36" Type="http://schemas.openxmlformats.org/officeDocument/2006/relationships/customXml" Target="../ink/ink1031.xml"/><Relationship Id="rId57" Type="http://schemas.openxmlformats.org/officeDocument/2006/relationships/image" Target="../media/image1016.png"/><Relationship Id="rId106" Type="http://schemas.openxmlformats.org/officeDocument/2006/relationships/customXml" Target="../ink/ink1066.xml"/><Relationship Id="rId127" Type="http://schemas.openxmlformats.org/officeDocument/2006/relationships/image" Target="../media/image1049.png"/><Relationship Id="rId262" Type="http://schemas.openxmlformats.org/officeDocument/2006/relationships/customXml" Target="../ink/ink1144.xml"/><Relationship Id="rId283" Type="http://schemas.openxmlformats.org/officeDocument/2006/relationships/image" Target="../media/image1126.png"/><Relationship Id="rId313" Type="http://schemas.openxmlformats.org/officeDocument/2006/relationships/image" Target="../media/image1141.png"/><Relationship Id="rId318" Type="http://schemas.openxmlformats.org/officeDocument/2006/relationships/image" Target="../media/image1142.png"/><Relationship Id="rId10" Type="http://schemas.openxmlformats.org/officeDocument/2006/relationships/customXml" Target="../ink/ink1018.xml"/><Relationship Id="rId31" Type="http://schemas.openxmlformats.org/officeDocument/2006/relationships/image" Target="../media/image1003.png"/><Relationship Id="rId52" Type="http://schemas.openxmlformats.org/officeDocument/2006/relationships/customXml" Target="../ink/ink1039.xml"/><Relationship Id="rId73" Type="http://schemas.openxmlformats.org/officeDocument/2006/relationships/image" Target="../media/image1024.png"/><Relationship Id="rId78" Type="http://schemas.openxmlformats.org/officeDocument/2006/relationships/customXml" Target="../ink/ink1052.xml"/><Relationship Id="rId94" Type="http://schemas.openxmlformats.org/officeDocument/2006/relationships/customXml" Target="../ink/ink1060.xml"/><Relationship Id="rId99" Type="http://schemas.openxmlformats.org/officeDocument/2006/relationships/image" Target="../media/image1037.png"/><Relationship Id="rId101" Type="http://schemas.openxmlformats.org/officeDocument/2006/relationships/image" Target="../media/image1038.png"/><Relationship Id="rId122" Type="http://schemas.openxmlformats.org/officeDocument/2006/relationships/customXml" Target="../ink/ink1074.xml"/><Relationship Id="rId143" Type="http://schemas.openxmlformats.org/officeDocument/2006/relationships/image" Target="../media/image1056.png"/><Relationship Id="rId148" Type="http://schemas.openxmlformats.org/officeDocument/2006/relationships/customXml" Target="../ink/ink1087.xml"/><Relationship Id="rId164" Type="http://schemas.openxmlformats.org/officeDocument/2006/relationships/customXml" Target="../ink/ink1095.xml"/><Relationship Id="rId169" Type="http://schemas.openxmlformats.org/officeDocument/2006/relationships/image" Target="../media/image1069.png"/><Relationship Id="rId185" Type="http://schemas.openxmlformats.org/officeDocument/2006/relationships/image" Target="../media/image1077.png"/><Relationship Id="rId4" Type="http://schemas.openxmlformats.org/officeDocument/2006/relationships/customXml" Target="../ink/ink1015.xml"/><Relationship Id="rId9" Type="http://schemas.openxmlformats.org/officeDocument/2006/relationships/image" Target="../media/image992.png"/><Relationship Id="rId180" Type="http://schemas.openxmlformats.org/officeDocument/2006/relationships/customXml" Target="../ink/ink1103.xml"/><Relationship Id="rId210" Type="http://schemas.openxmlformats.org/officeDocument/2006/relationships/customXml" Target="../ink/ink1118.xml"/><Relationship Id="rId215" Type="http://schemas.openxmlformats.org/officeDocument/2006/relationships/image" Target="../media/image1092.png"/><Relationship Id="rId236" Type="http://schemas.openxmlformats.org/officeDocument/2006/relationships/customXml" Target="../ink/ink1131.xml"/><Relationship Id="rId257" Type="http://schemas.openxmlformats.org/officeDocument/2006/relationships/image" Target="../media/image1113.png"/><Relationship Id="rId278" Type="http://schemas.openxmlformats.org/officeDocument/2006/relationships/customXml" Target="../ink/ink1152.xml"/><Relationship Id="rId26" Type="http://schemas.openxmlformats.org/officeDocument/2006/relationships/customXml" Target="../ink/ink1026.xml"/><Relationship Id="rId231" Type="http://schemas.openxmlformats.org/officeDocument/2006/relationships/image" Target="../media/image1100.png"/><Relationship Id="rId252" Type="http://schemas.openxmlformats.org/officeDocument/2006/relationships/customXml" Target="../ink/ink1139.xml"/><Relationship Id="rId273" Type="http://schemas.openxmlformats.org/officeDocument/2006/relationships/image" Target="../media/image1121.png"/><Relationship Id="rId294" Type="http://schemas.openxmlformats.org/officeDocument/2006/relationships/customXml" Target="../ink/ink1160.xml"/><Relationship Id="rId308" Type="http://schemas.openxmlformats.org/officeDocument/2006/relationships/customXml" Target="../ink/ink1167.xml"/><Relationship Id="rId47" Type="http://schemas.openxmlformats.org/officeDocument/2006/relationships/image" Target="../media/image1011.png"/><Relationship Id="rId68" Type="http://schemas.openxmlformats.org/officeDocument/2006/relationships/customXml" Target="../ink/ink1047.xml"/><Relationship Id="rId89" Type="http://schemas.openxmlformats.org/officeDocument/2006/relationships/image" Target="../media/image1032.png"/><Relationship Id="rId112" Type="http://schemas.openxmlformats.org/officeDocument/2006/relationships/customXml" Target="../ink/ink1069.xml"/><Relationship Id="rId133" Type="http://schemas.openxmlformats.org/officeDocument/2006/relationships/image" Target="../media/image1052.png"/><Relationship Id="rId154" Type="http://schemas.openxmlformats.org/officeDocument/2006/relationships/customXml" Target="../ink/ink1090.xml"/><Relationship Id="rId175" Type="http://schemas.openxmlformats.org/officeDocument/2006/relationships/image" Target="../media/image1072.png"/><Relationship Id="rId196" Type="http://schemas.openxmlformats.org/officeDocument/2006/relationships/customXml" Target="../ink/ink1111.xml"/><Relationship Id="rId200" Type="http://schemas.openxmlformats.org/officeDocument/2006/relationships/customXml" Target="../ink/ink1113.xml"/><Relationship Id="rId16" Type="http://schemas.openxmlformats.org/officeDocument/2006/relationships/customXml" Target="../ink/ink1021.xml"/><Relationship Id="rId221" Type="http://schemas.openxmlformats.org/officeDocument/2006/relationships/image" Target="../media/image1095.png"/><Relationship Id="rId242" Type="http://schemas.openxmlformats.org/officeDocument/2006/relationships/customXml" Target="../ink/ink1134.xml"/><Relationship Id="rId263" Type="http://schemas.openxmlformats.org/officeDocument/2006/relationships/image" Target="../media/image1116.png"/><Relationship Id="rId284" Type="http://schemas.openxmlformats.org/officeDocument/2006/relationships/customXml" Target="../ink/ink1155.xml"/><Relationship Id="rId319" Type="http://schemas.openxmlformats.org/officeDocument/2006/relationships/customXml" Target="../ink/ink1173.xml"/><Relationship Id="rId37" Type="http://schemas.openxmlformats.org/officeDocument/2006/relationships/image" Target="../media/image1006.png"/><Relationship Id="rId58" Type="http://schemas.openxmlformats.org/officeDocument/2006/relationships/customXml" Target="../ink/ink1042.xml"/><Relationship Id="rId79" Type="http://schemas.openxmlformats.org/officeDocument/2006/relationships/image" Target="../media/image1027.png"/><Relationship Id="rId102" Type="http://schemas.openxmlformats.org/officeDocument/2006/relationships/customXml" Target="../ink/ink1064.xml"/><Relationship Id="rId123" Type="http://schemas.openxmlformats.org/officeDocument/2006/relationships/image" Target="../media/image1047.png"/><Relationship Id="rId144" Type="http://schemas.openxmlformats.org/officeDocument/2006/relationships/customXml" Target="../ink/ink1085.xml"/><Relationship Id="rId90" Type="http://schemas.openxmlformats.org/officeDocument/2006/relationships/customXml" Target="../ink/ink1058.xml"/><Relationship Id="rId165" Type="http://schemas.openxmlformats.org/officeDocument/2006/relationships/image" Target="../media/image1067.png"/><Relationship Id="rId186" Type="http://schemas.openxmlformats.org/officeDocument/2006/relationships/customXml" Target="../ink/ink1106.xml"/><Relationship Id="rId211" Type="http://schemas.openxmlformats.org/officeDocument/2006/relationships/image" Target="../media/image1090.png"/><Relationship Id="rId232" Type="http://schemas.openxmlformats.org/officeDocument/2006/relationships/customXml" Target="../ink/ink1129.xml"/><Relationship Id="rId253" Type="http://schemas.openxmlformats.org/officeDocument/2006/relationships/image" Target="../media/image1111.png"/><Relationship Id="rId274" Type="http://schemas.openxmlformats.org/officeDocument/2006/relationships/customXml" Target="../ink/ink1150.xml"/><Relationship Id="rId295" Type="http://schemas.openxmlformats.org/officeDocument/2006/relationships/image" Target="../media/image1132.png"/><Relationship Id="rId309" Type="http://schemas.openxmlformats.org/officeDocument/2006/relationships/image" Target="../media/image1139.png"/><Relationship Id="rId27" Type="http://schemas.openxmlformats.org/officeDocument/2006/relationships/image" Target="../media/image1001.png"/><Relationship Id="rId48" Type="http://schemas.openxmlformats.org/officeDocument/2006/relationships/customXml" Target="../ink/ink1037.xml"/><Relationship Id="rId69" Type="http://schemas.openxmlformats.org/officeDocument/2006/relationships/image" Target="../media/image1022.png"/><Relationship Id="rId113" Type="http://schemas.openxmlformats.org/officeDocument/2006/relationships/image" Target="../media/image1042.png"/><Relationship Id="rId134" Type="http://schemas.openxmlformats.org/officeDocument/2006/relationships/customXml" Target="../ink/ink1080.xml"/><Relationship Id="rId320" Type="http://schemas.openxmlformats.org/officeDocument/2006/relationships/image" Target="../media/image1143.png"/><Relationship Id="rId80" Type="http://schemas.openxmlformats.org/officeDocument/2006/relationships/customXml" Target="../ink/ink1053.xml"/><Relationship Id="rId155" Type="http://schemas.openxmlformats.org/officeDocument/2006/relationships/image" Target="../media/image1062.png"/><Relationship Id="rId176" Type="http://schemas.openxmlformats.org/officeDocument/2006/relationships/customXml" Target="../ink/ink1101.xml"/><Relationship Id="rId197" Type="http://schemas.openxmlformats.org/officeDocument/2006/relationships/image" Target="../media/image1083.png"/><Relationship Id="rId201" Type="http://schemas.openxmlformats.org/officeDocument/2006/relationships/image" Target="../media/image1085.png"/><Relationship Id="rId222" Type="http://schemas.openxmlformats.org/officeDocument/2006/relationships/customXml" Target="../ink/ink1124.xml"/><Relationship Id="rId243" Type="http://schemas.openxmlformats.org/officeDocument/2006/relationships/image" Target="../media/image1106.png"/><Relationship Id="rId264" Type="http://schemas.openxmlformats.org/officeDocument/2006/relationships/customXml" Target="../ink/ink1145.xml"/><Relationship Id="rId285" Type="http://schemas.openxmlformats.org/officeDocument/2006/relationships/image" Target="../media/image1127.png"/><Relationship Id="rId17" Type="http://schemas.openxmlformats.org/officeDocument/2006/relationships/image" Target="../media/image996.png"/><Relationship Id="rId38" Type="http://schemas.openxmlformats.org/officeDocument/2006/relationships/customXml" Target="../ink/ink1032.xml"/><Relationship Id="rId59" Type="http://schemas.openxmlformats.org/officeDocument/2006/relationships/image" Target="../media/image1017.png"/><Relationship Id="rId103" Type="http://schemas.openxmlformats.org/officeDocument/2006/relationships/image" Target="../media/image419.png"/><Relationship Id="rId124" Type="http://schemas.openxmlformats.org/officeDocument/2006/relationships/customXml" Target="../ink/ink1075.xml"/><Relationship Id="rId310" Type="http://schemas.openxmlformats.org/officeDocument/2006/relationships/customXml" Target="../ink/ink1168.xml"/><Relationship Id="rId70" Type="http://schemas.openxmlformats.org/officeDocument/2006/relationships/customXml" Target="../ink/ink1048.xml"/><Relationship Id="rId91" Type="http://schemas.openxmlformats.org/officeDocument/2006/relationships/image" Target="../media/image1033.png"/><Relationship Id="rId145" Type="http://schemas.openxmlformats.org/officeDocument/2006/relationships/image" Target="../media/image1057.png"/><Relationship Id="rId166" Type="http://schemas.openxmlformats.org/officeDocument/2006/relationships/customXml" Target="../ink/ink1096.xml"/><Relationship Id="rId187" Type="http://schemas.openxmlformats.org/officeDocument/2006/relationships/image" Target="../media/image107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19.xml"/><Relationship Id="rId233" Type="http://schemas.openxmlformats.org/officeDocument/2006/relationships/image" Target="../media/image1101.png"/><Relationship Id="rId254" Type="http://schemas.openxmlformats.org/officeDocument/2006/relationships/customXml" Target="../ink/ink1140.xml"/><Relationship Id="rId28" Type="http://schemas.openxmlformats.org/officeDocument/2006/relationships/customXml" Target="../ink/ink1027.xml"/><Relationship Id="rId49" Type="http://schemas.openxmlformats.org/officeDocument/2006/relationships/image" Target="../media/image1012.png"/><Relationship Id="rId114" Type="http://schemas.openxmlformats.org/officeDocument/2006/relationships/customXml" Target="../ink/ink1070.xml"/><Relationship Id="rId275" Type="http://schemas.openxmlformats.org/officeDocument/2006/relationships/image" Target="../media/image1122.png"/><Relationship Id="rId296" Type="http://schemas.openxmlformats.org/officeDocument/2006/relationships/customXml" Target="../ink/ink1161.xml"/><Relationship Id="rId300" Type="http://schemas.openxmlformats.org/officeDocument/2006/relationships/customXml" Target="../ink/ink1163.xml"/><Relationship Id="rId60" Type="http://schemas.openxmlformats.org/officeDocument/2006/relationships/customXml" Target="../ink/ink1043.xml"/><Relationship Id="rId81" Type="http://schemas.openxmlformats.org/officeDocument/2006/relationships/image" Target="../media/image1028.png"/><Relationship Id="rId135" Type="http://schemas.openxmlformats.org/officeDocument/2006/relationships/image" Target="../media/image1053.png"/><Relationship Id="rId156" Type="http://schemas.openxmlformats.org/officeDocument/2006/relationships/customXml" Target="../ink/ink1091.xml"/><Relationship Id="rId177" Type="http://schemas.openxmlformats.org/officeDocument/2006/relationships/image" Target="../media/image1073.png"/><Relationship Id="rId198" Type="http://schemas.openxmlformats.org/officeDocument/2006/relationships/customXml" Target="../ink/ink1112.xml"/><Relationship Id="rId321" Type="http://schemas.openxmlformats.org/officeDocument/2006/relationships/customXml" Target="../ink/ink1174.xml"/><Relationship Id="rId202" Type="http://schemas.openxmlformats.org/officeDocument/2006/relationships/customXml" Target="../ink/ink1114.xml"/><Relationship Id="rId223" Type="http://schemas.openxmlformats.org/officeDocument/2006/relationships/image" Target="../media/image1096.png"/><Relationship Id="rId244" Type="http://schemas.openxmlformats.org/officeDocument/2006/relationships/customXml" Target="../ink/ink1135.xml"/><Relationship Id="rId18" Type="http://schemas.openxmlformats.org/officeDocument/2006/relationships/customXml" Target="../ink/ink1022.xml"/><Relationship Id="rId39" Type="http://schemas.openxmlformats.org/officeDocument/2006/relationships/image" Target="../media/image1007.png"/><Relationship Id="rId265" Type="http://schemas.openxmlformats.org/officeDocument/2006/relationships/image" Target="../media/image1117.png"/><Relationship Id="rId286" Type="http://schemas.openxmlformats.org/officeDocument/2006/relationships/customXml" Target="../ink/ink1156.xml"/><Relationship Id="rId50" Type="http://schemas.openxmlformats.org/officeDocument/2006/relationships/customXml" Target="../ink/ink1038.xml"/><Relationship Id="rId104" Type="http://schemas.openxmlformats.org/officeDocument/2006/relationships/customXml" Target="../ink/ink1065.xml"/><Relationship Id="rId125" Type="http://schemas.openxmlformats.org/officeDocument/2006/relationships/image" Target="../media/image1048.png"/><Relationship Id="rId146" Type="http://schemas.openxmlformats.org/officeDocument/2006/relationships/customXml" Target="../ink/ink1086.xml"/><Relationship Id="rId167" Type="http://schemas.openxmlformats.org/officeDocument/2006/relationships/image" Target="../media/image1068.png"/><Relationship Id="rId188" Type="http://schemas.openxmlformats.org/officeDocument/2006/relationships/customXml" Target="../ink/ink1107.xml"/><Relationship Id="rId311" Type="http://schemas.openxmlformats.org/officeDocument/2006/relationships/image" Target="../media/image1140.png"/><Relationship Id="rId71" Type="http://schemas.openxmlformats.org/officeDocument/2006/relationships/image" Target="../media/image1023.png"/><Relationship Id="rId92" Type="http://schemas.openxmlformats.org/officeDocument/2006/relationships/customXml" Target="../ink/ink1059.xml"/><Relationship Id="rId213" Type="http://schemas.openxmlformats.org/officeDocument/2006/relationships/image" Target="../media/image1091.png"/><Relationship Id="rId234" Type="http://schemas.openxmlformats.org/officeDocument/2006/relationships/customXml" Target="../ink/ink1130.xml"/><Relationship Id="rId2" Type="http://schemas.openxmlformats.org/officeDocument/2006/relationships/customXml" Target="../ink/ink1014.xml"/><Relationship Id="rId29" Type="http://schemas.openxmlformats.org/officeDocument/2006/relationships/image" Target="../media/image1002.png"/><Relationship Id="rId255" Type="http://schemas.openxmlformats.org/officeDocument/2006/relationships/image" Target="../media/image1112.png"/><Relationship Id="rId276" Type="http://schemas.openxmlformats.org/officeDocument/2006/relationships/customXml" Target="../ink/ink1151.xml"/><Relationship Id="rId297" Type="http://schemas.openxmlformats.org/officeDocument/2006/relationships/image" Target="../media/image1133.png"/><Relationship Id="rId40" Type="http://schemas.openxmlformats.org/officeDocument/2006/relationships/customXml" Target="../ink/ink1033.xml"/><Relationship Id="rId115" Type="http://schemas.openxmlformats.org/officeDocument/2006/relationships/image" Target="../media/image1043.png"/><Relationship Id="rId136" Type="http://schemas.openxmlformats.org/officeDocument/2006/relationships/customXml" Target="../ink/ink1081.xml"/><Relationship Id="rId157" Type="http://schemas.openxmlformats.org/officeDocument/2006/relationships/image" Target="../media/image1063.png"/><Relationship Id="rId178" Type="http://schemas.openxmlformats.org/officeDocument/2006/relationships/customXml" Target="../ink/ink1102.xml"/><Relationship Id="rId301" Type="http://schemas.openxmlformats.org/officeDocument/2006/relationships/image" Target="../media/image1135.png"/><Relationship Id="rId322" Type="http://schemas.openxmlformats.org/officeDocument/2006/relationships/image" Target="../media/image1144.png"/><Relationship Id="rId61" Type="http://schemas.openxmlformats.org/officeDocument/2006/relationships/image" Target="../media/image1018.png"/><Relationship Id="rId82" Type="http://schemas.openxmlformats.org/officeDocument/2006/relationships/customXml" Target="../ink/ink1054.xml"/><Relationship Id="rId199" Type="http://schemas.openxmlformats.org/officeDocument/2006/relationships/image" Target="../media/image1084.png"/><Relationship Id="rId203" Type="http://schemas.openxmlformats.org/officeDocument/2006/relationships/image" Target="../media/image1086.png"/><Relationship Id="rId19" Type="http://schemas.openxmlformats.org/officeDocument/2006/relationships/image" Target="../media/image997.png"/><Relationship Id="rId224" Type="http://schemas.openxmlformats.org/officeDocument/2006/relationships/customXml" Target="../ink/ink1125.xml"/><Relationship Id="rId245" Type="http://schemas.openxmlformats.org/officeDocument/2006/relationships/image" Target="../media/image1107.png"/><Relationship Id="rId266" Type="http://schemas.openxmlformats.org/officeDocument/2006/relationships/customXml" Target="../ink/ink1146.xml"/><Relationship Id="rId287" Type="http://schemas.openxmlformats.org/officeDocument/2006/relationships/image" Target="../media/image11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73BCB-1F1D-46BE-9C9B-44A71ABC8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Førelesing</a:t>
            </a:r>
            <a:r>
              <a:rPr lang="nb-NO" dirty="0"/>
              <a:t>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FD144-FEA3-4EC2-801C-559B2EF68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25.01.21</a:t>
            </a:r>
          </a:p>
        </p:txBody>
      </p:sp>
    </p:spTree>
    <p:extLst>
      <p:ext uri="{BB962C8B-B14F-4D97-AF65-F5344CB8AC3E}">
        <p14:creationId xmlns:p14="http://schemas.microsoft.com/office/powerpoint/2010/main" val="372158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D03D-E651-492C-956B-B45CAFFE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Kumulativ fordelingsfunksjon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C7FE8-943F-4F94-AC4F-DF6701FFA46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Definisjon 3.3.4. 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Kumulativ fordelingsfunksjon,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til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diskret tilfeldig variabel, </a:t>
                </a:r>
                <a:r>
                  <a:rPr lang="nb-NO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 punkt-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sannsyn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 gitt ved: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b-NO" sz="1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800" i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nb-NO" sz="1800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nb-NO" sz="1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nb-NO" sz="1800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nb-NO" sz="1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800" i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b-NO" sz="18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b-NO" sz="1800" i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nary>
                  </m:oMath>
                </a14:m>
                <a:endParaRPr lang="nb-NO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C7FE8-943F-4F94-AC4F-DF6701FFA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6588" t="-12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CC637-70B6-4914-AB04-E3C616BAEA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solidFill>
                  <a:srgbClr val="0070C0"/>
                </a:solidFill>
              </a:rPr>
              <a:t>Eks </a:t>
            </a:r>
            <a:r>
              <a:rPr lang="nb-NO" sz="1800" dirty="0" err="1">
                <a:solidFill>
                  <a:srgbClr val="0070C0"/>
                </a:solidFill>
              </a:rPr>
              <a:t>Elbilar</a:t>
            </a:r>
            <a:r>
              <a:rPr lang="nb-NO" sz="1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DC12B-376B-477E-8477-52A5A2508024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4AE46-FEAE-42BA-98EC-9E184B82CDDE}"/>
              </a:ext>
            </a:extLst>
          </p:cNvPr>
          <p:cNvSpPr txBox="1"/>
          <p:nvPr/>
        </p:nvSpPr>
        <p:spPr>
          <a:xfrm>
            <a:off x="3048000" y="3245828"/>
            <a:ext cx="6831106" cy="967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FB13D8-2E49-403C-B74C-7069ADE6C50D}"/>
              </a:ext>
            </a:extLst>
          </p:cNvPr>
          <p:cNvGrpSpPr/>
          <p:nvPr/>
        </p:nvGrpSpPr>
        <p:grpSpPr>
          <a:xfrm>
            <a:off x="767571" y="3324566"/>
            <a:ext cx="515880" cy="314640"/>
            <a:chOff x="767571" y="3324566"/>
            <a:chExt cx="51588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0B8EE7D-C1DD-43B5-8453-0926217A44E7}"/>
                    </a:ext>
                  </a:extLst>
                </p14:cNvPr>
                <p14:cNvContentPartPr/>
                <p14:nvPr/>
              </p14:nvContentPartPr>
              <p14:xfrm>
                <a:off x="767571" y="3324566"/>
                <a:ext cx="412560" cy="233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0B8EE7D-C1DD-43B5-8453-0926217A44E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8931" y="3315926"/>
                  <a:ext cx="430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E0A7327-4CE2-4386-955A-01847C8FCBA0}"/>
                    </a:ext>
                  </a:extLst>
                </p14:cNvPr>
                <p14:cNvContentPartPr/>
                <p14:nvPr/>
              </p14:nvContentPartPr>
              <p14:xfrm>
                <a:off x="893931" y="3618686"/>
                <a:ext cx="209160" cy="20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E0A7327-4CE2-4386-955A-01847C8FCB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4931" y="3610046"/>
                  <a:ext cx="226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DCEEA96-0776-4B62-A9F9-7AE559DF9198}"/>
                    </a:ext>
                  </a:extLst>
                </p14:cNvPr>
                <p14:cNvContentPartPr/>
                <p14:nvPr/>
              </p14:nvContentPartPr>
              <p14:xfrm>
                <a:off x="1252131" y="3581606"/>
                <a:ext cx="31320" cy="14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DCEEA96-0776-4B62-A9F9-7AE559DF919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43491" y="3572606"/>
                  <a:ext cx="489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B0079C-5AE6-46BA-8EF3-B7EF6B7E4AEC}"/>
              </a:ext>
            </a:extLst>
          </p:cNvPr>
          <p:cNvGrpSpPr/>
          <p:nvPr/>
        </p:nvGrpSpPr>
        <p:grpSpPr>
          <a:xfrm>
            <a:off x="1511691" y="3300086"/>
            <a:ext cx="668880" cy="275400"/>
            <a:chOff x="1511691" y="3300086"/>
            <a:chExt cx="6688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AAB8B15-E5EF-4689-99A8-54DA519BEB3C}"/>
                    </a:ext>
                  </a:extLst>
                </p14:cNvPr>
                <p14:cNvContentPartPr/>
                <p14:nvPr/>
              </p14:nvContentPartPr>
              <p14:xfrm>
                <a:off x="1511691" y="3427886"/>
                <a:ext cx="29160" cy="135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AAB8B15-E5EF-4689-99A8-54DA519BEB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02691" y="3418886"/>
                  <a:ext cx="46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658E239-D03F-4EFB-AD6C-2EA107307503}"/>
                    </a:ext>
                  </a:extLst>
                </p14:cNvPr>
                <p14:cNvContentPartPr/>
                <p14:nvPr/>
              </p14:nvContentPartPr>
              <p14:xfrm>
                <a:off x="1519251" y="3355886"/>
                <a:ext cx="73080" cy="16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658E239-D03F-4EFB-AD6C-2EA10730750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10611" y="3346886"/>
                  <a:ext cx="90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D56055F-CD5E-44F8-AE7D-13F412972D44}"/>
                    </a:ext>
                  </a:extLst>
                </p14:cNvPr>
                <p14:cNvContentPartPr/>
                <p14:nvPr/>
              </p14:nvContentPartPr>
              <p14:xfrm>
                <a:off x="1528971" y="3469646"/>
                <a:ext cx="52560" cy="6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D56055F-CD5E-44F8-AE7D-13F412972D4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20331" y="3461006"/>
                  <a:ext cx="70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F48A0A8-5DDB-4F84-B638-B9938DEA1488}"/>
                    </a:ext>
                  </a:extLst>
                </p14:cNvPr>
                <p14:cNvContentPartPr/>
                <p14:nvPr/>
              </p14:nvContentPartPr>
              <p14:xfrm>
                <a:off x="1523211" y="3544526"/>
                <a:ext cx="68040" cy="10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F48A0A8-5DDB-4F84-B638-B9938DEA148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14571" y="3535886"/>
                  <a:ext cx="85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38C7368-EDE3-410A-9B25-BE94E71520D5}"/>
                    </a:ext>
                  </a:extLst>
                </p14:cNvPr>
                <p14:cNvContentPartPr/>
                <p14:nvPr/>
              </p14:nvContentPartPr>
              <p14:xfrm>
                <a:off x="1689531" y="3372806"/>
                <a:ext cx="92520" cy="195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38C7368-EDE3-410A-9B25-BE94E71520D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80891" y="3364166"/>
                  <a:ext cx="110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C852B1-E2D3-4EC1-813B-35122B455288}"/>
                    </a:ext>
                  </a:extLst>
                </p14:cNvPr>
                <p14:cNvContentPartPr/>
                <p14:nvPr/>
              </p14:nvContentPartPr>
              <p14:xfrm>
                <a:off x="1845411" y="3382526"/>
                <a:ext cx="185040" cy="192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C852B1-E2D3-4EC1-813B-35122B45528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36411" y="3373886"/>
                  <a:ext cx="202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E8CB1C1-9E38-47A1-B684-9D5DF31BC525}"/>
                    </a:ext>
                  </a:extLst>
                </p14:cNvPr>
                <p14:cNvContentPartPr/>
                <p14:nvPr/>
              </p14:nvContentPartPr>
              <p14:xfrm>
                <a:off x="2016411" y="3300086"/>
                <a:ext cx="16920" cy="15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E8CB1C1-9E38-47A1-B684-9D5DF31BC5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07411" y="3291446"/>
                  <a:ext cx="34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B6A6B0B-BC05-4F61-B9B4-4EF1569FC7A5}"/>
                    </a:ext>
                  </a:extLst>
                </p14:cNvPr>
                <p14:cNvContentPartPr/>
                <p14:nvPr/>
              </p14:nvContentPartPr>
              <p14:xfrm>
                <a:off x="2090931" y="3331406"/>
                <a:ext cx="89640" cy="223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B6A6B0B-BC05-4F61-B9B4-4EF1569FC7A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81931" y="3322766"/>
                  <a:ext cx="10728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D920B13-6C4B-4921-BACB-AA0DD88C86E3}"/>
              </a:ext>
            </a:extLst>
          </p:cNvPr>
          <p:cNvGrpSpPr/>
          <p:nvPr/>
        </p:nvGrpSpPr>
        <p:grpSpPr>
          <a:xfrm>
            <a:off x="916251" y="3804086"/>
            <a:ext cx="732240" cy="360000"/>
            <a:chOff x="916251" y="3804086"/>
            <a:chExt cx="73224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16A756-3D8E-4AD3-B7CD-6C561518F79A}"/>
                    </a:ext>
                  </a:extLst>
                </p14:cNvPr>
                <p14:cNvContentPartPr/>
                <p14:nvPr/>
              </p14:nvContentPartPr>
              <p14:xfrm>
                <a:off x="958731" y="3881126"/>
                <a:ext cx="29520" cy="153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16A756-3D8E-4AD3-B7CD-6C561518F79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0091" y="3872126"/>
                  <a:ext cx="47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E50E649-FC22-4B53-AF45-7FBBBA56CE38}"/>
                    </a:ext>
                  </a:extLst>
                </p14:cNvPr>
                <p14:cNvContentPartPr/>
                <p14:nvPr/>
              </p14:nvContentPartPr>
              <p14:xfrm>
                <a:off x="934251" y="3804086"/>
                <a:ext cx="97560" cy="16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E50E649-FC22-4B53-AF45-7FBBBA56CE3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5251" y="3795086"/>
                  <a:ext cx="115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5CC412A-D867-45AD-882E-95E0CEC3F287}"/>
                    </a:ext>
                  </a:extLst>
                </p14:cNvPr>
                <p14:cNvContentPartPr/>
                <p14:nvPr/>
              </p14:nvContentPartPr>
              <p14:xfrm>
                <a:off x="916251" y="3942686"/>
                <a:ext cx="113760" cy="32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5CC412A-D867-45AD-882E-95E0CEC3F28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7611" y="3934046"/>
                  <a:ext cx="131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F148704-2A2A-4E89-926E-6E5E6F0B51C2}"/>
                    </a:ext>
                  </a:extLst>
                </p14:cNvPr>
                <p14:cNvContentPartPr/>
                <p14:nvPr/>
              </p14:nvContentPartPr>
              <p14:xfrm>
                <a:off x="1098411" y="3998846"/>
                <a:ext cx="69840" cy="115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F148704-2A2A-4E89-926E-6E5E6F0B51C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9771" y="3990206"/>
                  <a:ext cx="87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8BCAE51-B906-4063-95D5-49BC9483684F}"/>
                    </a:ext>
                  </a:extLst>
                </p14:cNvPr>
                <p14:cNvContentPartPr/>
                <p14:nvPr/>
              </p14:nvContentPartPr>
              <p14:xfrm>
                <a:off x="1080411" y="4003886"/>
                <a:ext cx="90360" cy="160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8BCAE51-B906-4063-95D5-49BC948368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71411" y="3995246"/>
                  <a:ext cx="108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14817F3-245B-453C-A3FC-B544FEFB378F}"/>
                    </a:ext>
                  </a:extLst>
                </p14:cNvPr>
                <p14:cNvContentPartPr/>
                <p14:nvPr/>
              </p14:nvContentPartPr>
              <p14:xfrm>
                <a:off x="1307931" y="3896246"/>
                <a:ext cx="38160" cy="182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14817F3-245B-453C-A3FC-B544FEFB378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98931" y="3887606"/>
                  <a:ext cx="55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96EB142-F6E6-4604-97E9-5A507D88F9CC}"/>
                    </a:ext>
                  </a:extLst>
                </p14:cNvPr>
                <p14:cNvContentPartPr/>
                <p14:nvPr/>
              </p14:nvContentPartPr>
              <p14:xfrm>
                <a:off x="1401171" y="3917486"/>
                <a:ext cx="99000" cy="147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96EB142-F6E6-4604-97E9-5A507D88F9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92531" y="3908846"/>
                  <a:ext cx="116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FEED956-2E18-46FA-8D23-CADD9CC47A33}"/>
                    </a:ext>
                  </a:extLst>
                </p14:cNvPr>
                <p14:cNvContentPartPr/>
                <p14:nvPr/>
              </p14:nvContentPartPr>
              <p14:xfrm>
                <a:off x="1594491" y="3845126"/>
                <a:ext cx="54000" cy="243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FEED956-2E18-46FA-8D23-CADD9CC47A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85491" y="3836486"/>
                  <a:ext cx="7164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7EE556-BECB-4D29-8491-EC380DF0C85C}"/>
              </a:ext>
            </a:extLst>
          </p:cNvPr>
          <p:cNvGrpSpPr/>
          <p:nvPr/>
        </p:nvGrpSpPr>
        <p:grpSpPr>
          <a:xfrm>
            <a:off x="1835331" y="3918566"/>
            <a:ext cx="98280" cy="95040"/>
            <a:chOff x="1835331" y="3918566"/>
            <a:chExt cx="98280" cy="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384527A-3941-4360-9A7C-C91C3FFF43CB}"/>
                    </a:ext>
                  </a:extLst>
                </p14:cNvPr>
                <p14:cNvContentPartPr/>
                <p14:nvPr/>
              </p14:nvContentPartPr>
              <p14:xfrm>
                <a:off x="1845051" y="3918566"/>
                <a:ext cx="88560" cy="10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384527A-3941-4360-9A7C-C91C3FFF43C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36051" y="3909926"/>
                  <a:ext cx="106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1925081-F243-44D6-8B16-0C5D4FCC585D}"/>
                    </a:ext>
                  </a:extLst>
                </p14:cNvPr>
                <p14:cNvContentPartPr/>
                <p14:nvPr/>
              </p14:nvContentPartPr>
              <p14:xfrm>
                <a:off x="1835331" y="3987326"/>
                <a:ext cx="96840" cy="26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1925081-F243-44D6-8B16-0C5D4FCC585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26331" y="3978326"/>
                  <a:ext cx="1144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52FFAC8-FE77-4655-86A2-B0A0B25DC57B}"/>
              </a:ext>
            </a:extLst>
          </p:cNvPr>
          <p:cNvGrpSpPr/>
          <p:nvPr/>
        </p:nvGrpSpPr>
        <p:grpSpPr>
          <a:xfrm>
            <a:off x="2237451" y="3756926"/>
            <a:ext cx="275400" cy="257400"/>
            <a:chOff x="2237451" y="3756926"/>
            <a:chExt cx="27540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A0DE261-B99E-4E06-B1CA-5CBFC1FAF67F}"/>
                    </a:ext>
                  </a:extLst>
                </p14:cNvPr>
                <p14:cNvContentPartPr/>
                <p14:nvPr/>
              </p14:nvContentPartPr>
              <p14:xfrm>
                <a:off x="2295051" y="3836846"/>
                <a:ext cx="32040" cy="177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A0DE261-B99E-4E06-B1CA-5CBFC1FAF67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86051" y="3827846"/>
                  <a:ext cx="49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A6360D0-51D8-4A49-84E7-F436ED071F6B}"/>
                    </a:ext>
                  </a:extLst>
                </p14:cNvPr>
                <p14:cNvContentPartPr/>
                <p14:nvPr/>
              </p14:nvContentPartPr>
              <p14:xfrm>
                <a:off x="2237451" y="3762686"/>
                <a:ext cx="133920" cy="144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A6360D0-51D8-4A49-84E7-F436ED071F6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28811" y="3753686"/>
                  <a:ext cx="151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83FF66C-6C81-4E86-A717-BAE1B17EE8B4}"/>
                    </a:ext>
                  </a:extLst>
                </p14:cNvPr>
                <p14:cNvContentPartPr/>
                <p14:nvPr/>
              </p14:nvContentPartPr>
              <p14:xfrm>
                <a:off x="2400171" y="3756926"/>
                <a:ext cx="112680" cy="256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83FF66C-6C81-4E86-A717-BAE1B17EE8B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391531" y="3748286"/>
                  <a:ext cx="13032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31B543C-002C-4C75-B4D4-F1755B7C2305}"/>
              </a:ext>
            </a:extLst>
          </p:cNvPr>
          <p:cNvGrpSpPr/>
          <p:nvPr/>
        </p:nvGrpSpPr>
        <p:grpSpPr>
          <a:xfrm>
            <a:off x="2547051" y="3665846"/>
            <a:ext cx="1701000" cy="374400"/>
            <a:chOff x="2547051" y="3665846"/>
            <a:chExt cx="170100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4F1619-2842-4E09-BCE0-93E0FD58BAC8}"/>
                    </a:ext>
                  </a:extLst>
                </p14:cNvPr>
                <p14:cNvContentPartPr/>
                <p14:nvPr/>
              </p14:nvContentPartPr>
              <p14:xfrm>
                <a:off x="2583411" y="3819566"/>
                <a:ext cx="73800" cy="160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4F1619-2842-4E09-BCE0-93E0FD58BAC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74411" y="3810566"/>
                  <a:ext cx="91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53B7E1F-41AA-4612-AE02-D0CA51E1D512}"/>
                    </a:ext>
                  </a:extLst>
                </p14:cNvPr>
                <p14:cNvContentPartPr/>
                <p14:nvPr/>
              </p14:nvContentPartPr>
              <p14:xfrm>
                <a:off x="2547051" y="3808406"/>
                <a:ext cx="121320" cy="163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53B7E1F-41AA-4612-AE02-D0CA51E1D51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38411" y="3799766"/>
                  <a:ext cx="138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7CD4931-2BF6-4C97-B24F-0CFCA32A5F8C}"/>
                    </a:ext>
                  </a:extLst>
                </p14:cNvPr>
                <p14:cNvContentPartPr/>
                <p14:nvPr/>
              </p14:nvContentPartPr>
              <p14:xfrm>
                <a:off x="2758011" y="3830006"/>
                <a:ext cx="60480" cy="77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7CD4931-2BF6-4C97-B24F-0CFCA32A5F8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49371" y="3821366"/>
                  <a:ext cx="78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FE55E7-67CC-46BD-B462-CAA462BEFB4F}"/>
                    </a:ext>
                  </a:extLst>
                </p14:cNvPr>
                <p14:cNvContentPartPr/>
                <p14:nvPr/>
              </p14:nvContentPartPr>
              <p14:xfrm>
                <a:off x="2760531" y="3966086"/>
                <a:ext cx="64080" cy="12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AFE55E7-67CC-46BD-B462-CAA462BEFB4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51531" y="3957446"/>
                  <a:ext cx="81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3FF298A-560F-4854-A7C4-6494FB818B4F}"/>
                    </a:ext>
                  </a:extLst>
                </p14:cNvPr>
                <p14:cNvContentPartPr/>
                <p14:nvPr/>
              </p14:nvContentPartPr>
              <p14:xfrm>
                <a:off x="2917131" y="3846926"/>
                <a:ext cx="97560" cy="132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3FF298A-560F-4854-A7C4-6494FB818B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908491" y="3838286"/>
                  <a:ext cx="115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8EC287A-764F-4E0A-BFF1-4E6114C13FE6}"/>
                    </a:ext>
                  </a:extLst>
                </p14:cNvPr>
                <p14:cNvContentPartPr/>
                <p14:nvPr/>
              </p14:nvContentPartPr>
              <p14:xfrm>
                <a:off x="3056091" y="3758726"/>
                <a:ext cx="79200" cy="281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8EC287A-764F-4E0A-BFF1-4E6114C13FE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47451" y="3749726"/>
                  <a:ext cx="968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71F2010-20B4-473A-8081-53E82732D3FF}"/>
                    </a:ext>
                  </a:extLst>
                </p14:cNvPr>
                <p14:cNvContentPartPr/>
                <p14:nvPr/>
              </p14:nvContentPartPr>
              <p14:xfrm>
                <a:off x="3250131" y="3839366"/>
                <a:ext cx="64800" cy="26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71F2010-20B4-473A-8081-53E82732D3F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41131" y="3830726"/>
                  <a:ext cx="82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119E3F1-7952-4562-A14E-35C940DB147F}"/>
                    </a:ext>
                  </a:extLst>
                </p14:cNvPr>
                <p14:cNvContentPartPr/>
                <p14:nvPr/>
              </p14:nvContentPartPr>
              <p14:xfrm>
                <a:off x="3233931" y="3899846"/>
                <a:ext cx="99360" cy="36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119E3F1-7952-4562-A14E-35C940DB147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24931" y="3890846"/>
                  <a:ext cx="117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25A7D9C-E412-40D4-B0BE-E06963FECB35}"/>
                    </a:ext>
                  </a:extLst>
                </p14:cNvPr>
                <p14:cNvContentPartPr/>
                <p14:nvPr/>
              </p14:nvContentPartPr>
              <p14:xfrm>
                <a:off x="3478731" y="3776366"/>
                <a:ext cx="33120" cy="163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25A7D9C-E412-40D4-B0BE-E06963FECB3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69731" y="3767726"/>
                  <a:ext cx="50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9C78A02-B644-4C5D-AC3C-215E10F148B0}"/>
                    </a:ext>
                  </a:extLst>
                </p14:cNvPr>
                <p14:cNvContentPartPr/>
                <p14:nvPr/>
              </p14:nvContentPartPr>
              <p14:xfrm>
                <a:off x="3427971" y="3725606"/>
                <a:ext cx="155520" cy="128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9C78A02-B644-4C5D-AC3C-215E10F148B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19331" y="3716606"/>
                  <a:ext cx="173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2FDBAB6-B592-4179-A07B-AAB983B9CE17}"/>
                    </a:ext>
                  </a:extLst>
                </p14:cNvPr>
                <p14:cNvContentPartPr/>
                <p14:nvPr/>
              </p14:nvContentPartPr>
              <p14:xfrm>
                <a:off x="3610851" y="3756926"/>
                <a:ext cx="81000" cy="249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2FDBAB6-B592-4179-A07B-AAB983B9CE1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01851" y="3748286"/>
                  <a:ext cx="98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E3A0B8E-1651-4CD3-B261-8BA4D7F49321}"/>
                    </a:ext>
                  </a:extLst>
                </p14:cNvPr>
                <p14:cNvContentPartPr/>
                <p14:nvPr/>
              </p14:nvContentPartPr>
              <p14:xfrm>
                <a:off x="3723531" y="3794726"/>
                <a:ext cx="95040" cy="148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E3A0B8E-1651-4CD3-B261-8BA4D7F4932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14531" y="3786086"/>
                  <a:ext cx="112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C230836-3022-476B-963F-66821A639C0B}"/>
                    </a:ext>
                  </a:extLst>
                </p14:cNvPr>
                <p14:cNvContentPartPr/>
                <p14:nvPr/>
              </p14:nvContentPartPr>
              <p14:xfrm>
                <a:off x="3737211" y="3769526"/>
                <a:ext cx="91080" cy="14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C230836-3022-476B-963F-66821A639C0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728211" y="3760886"/>
                  <a:ext cx="108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7B17D61-F11E-430B-AB2E-102090A0DD51}"/>
                    </a:ext>
                  </a:extLst>
                </p14:cNvPr>
                <p14:cNvContentPartPr/>
                <p14:nvPr/>
              </p14:nvContentPartPr>
              <p14:xfrm>
                <a:off x="3886971" y="3815966"/>
                <a:ext cx="55800" cy="14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7B17D61-F11E-430B-AB2E-102090A0DD5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77971" y="3807326"/>
                  <a:ext cx="73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63E6179-87D4-4F16-AE63-2AD826A19724}"/>
                    </a:ext>
                  </a:extLst>
                </p14:cNvPr>
                <p14:cNvContentPartPr/>
                <p14:nvPr/>
              </p14:nvContentPartPr>
              <p14:xfrm>
                <a:off x="3885171" y="3857366"/>
                <a:ext cx="92160" cy="30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63E6179-87D4-4F16-AE63-2AD826A1972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76171" y="3848366"/>
                  <a:ext cx="109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23324AC-7F59-4B50-9137-CFE8005D2439}"/>
                    </a:ext>
                  </a:extLst>
                </p14:cNvPr>
                <p14:cNvContentPartPr/>
                <p14:nvPr/>
              </p14:nvContentPartPr>
              <p14:xfrm>
                <a:off x="4018371" y="3805166"/>
                <a:ext cx="108360" cy="141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23324AC-7F59-4B50-9137-CFE8005D24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09371" y="3796166"/>
                  <a:ext cx="126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CC0163D-E8F7-42EE-B424-B43DFF886222}"/>
                    </a:ext>
                  </a:extLst>
                </p14:cNvPr>
                <p14:cNvContentPartPr/>
                <p14:nvPr/>
              </p14:nvContentPartPr>
              <p14:xfrm>
                <a:off x="4159851" y="3665846"/>
                <a:ext cx="88200" cy="313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CC0163D-E8F7-42EE-B424-B43DFF88622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150851" y="3657206"/>
                  <a:ext cx="10584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241EB8E-AD59-451F-BC38-B32E278812F4}"/>
              </a:ext>
            </a:extLst>
          </p:cNvPr>
          <p:cNvGrpSpPr/>
          <p:nvPr/>
        </p:nvGrpSpPr>
        <p:grpSpPr>
          <a:xfrm>
            <a:off x="4327251" y="3822446"/>
            <a:ext cx="111960" cy="87840"/>
            <a:chOff x="4327251" y="3822446"/>
            <a:chExt cx="111960" cy="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28181ED-FF4A-43D7-BDD8-24D62F958A53}"/>
                    </a:ext>
                  </a:extLst>
                </p14:cNvPr>
                <p14:cNvContentPartPr/>
                <p14:nvPr/>
              </p14:nvContentPartPr>
              <p14:xfrm>
                <a:off x="4340931" y="3822446"/>
                <a:ext cx="98280" cy="16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28181ED-FF4A-43D7-BDD8-24D62F958A5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31931" y="3813446"/>
                  <a:ext cx="115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2F3A13-CA1B-4989-9804-7FE3C1168A1E}"/>
                    </a:ext>
                  </a:extLst>
                </p14:cNvPr>
                <p14:cNvContentPartPr/>
                <p14:nvPr/>
              </p14:nvContentPartPr>
              <p14:xfrm>
                <a:off x="4327251" y="3904166"/>
                <a:ext cx="81720" cy="6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2F3A13-CA1B-4989-9804-7FE3C1168A1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18251" y="3895526"/>
                  <a:ext cx="993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DEF05EC-FEC8-42EA-AC06-D6DC1B278014}"/>
              </a:ext>
            </a:extLst>
          </p:cNvPr>
          <p:cNvGrpSpPr/>
          <p:nvPr/>
        </p:nvGrpSpPr>
        <p:grpSpPr>
          <a:xfrm>
            <a:off x="4615251" y="3633086"/>
            <a:ext cx="288360" cy="301680"/>
            <a:chOff x="4615251" y="3633086"/>
            <a:chExt cx="28836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F196739-4465-4D8E-8D8A-D1B4E4B423B3}"/>
                    </a:ext>
                  </a:extLst>
                </p14:cNvPr>
                <p14:cNvContentPartPr/>
                <p14:nvPr/>
              </p14:nvContentPartPr>
              <p14:xfrm>
                <a:off x="4642611" y="3640646"/>
                <a:ext cx="28080" cy="119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F196739-4465-4D8E-8D8A-D1B4E4B423B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33971" y="3631646"/>
                  <a:ext cx="45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8FBC3FB-FBFD-487A-B34E-4FF1105242FB}"/>
                    </a:ext>
                  </a:extLst>
                </p14:cNvPr>
                <p14:cNvContentPartPr/>
                <p14:nvPr/>
              </p14:nvContentPartPr>
              <p14:xfrm>
                <a:off x="4615251" y="3633086"/>
                <a:ext cx="158040" cy="286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8FBC3FB-FBFD-487A-B34E-4FF1105242F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06611" y="3624446"/>
                  <a:ext cx="1756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0C3DD9F-14F1-4878-9243-DFDA11295C0D}"/>
                    </a:ext>
                  </a:extLst>
                </p14:cNvPr>
                <p14:cNvContentPartPr/>
                <p14:nvPr/>
              </p14:nvContentPartPr>
              <p14:xfrm>
                <a:off x="4743771" y="3785726"/>
                <a:ext cx="14400" cy="115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0C3DD9F-14F1-4878-9243-DFDA11295C0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734771" y="3776726"/>
                  <a:ext cx="32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948E621-6522-4A66-B429-D1C122570E69}"/>
                    </a:ext>
                  </a:extLst>
                </p14:cNvPr>
                <p14:cNvContentPartPr/>
                <p14:nvPr/>
              </p14:nvContentPartPr>
              <p14:xfrm>
                <a:off x="4810371" y="3798326"/>
                <a:ext cx="93240" cy="13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948E621-6522-4A66-B429-D1C122570E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01371" y="3789326"/>
                  <a:ext cx="11088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15333C5-F9C8-48D2-B294-6E0A686CF7A2}"/>
              </a:ext>
            </a:extLst>
          </p:cNvPr>
          <p:cNvGrpSpPr/>
          <p:nvPr/>
        </p:nvGrpSpPr>
        <p:grpSpPr>
          <a:xfrm>
            <a:off x="896091" y="4326086"/>
            <a:ext cx="245160" cy="308880"/>
            <a:chOff x="896091" y="4326086"/>
            <a:chExt cx="24516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2BED5E6-182C-4872-9168-D79234B09BBB}"/>
                    </a:ext>
                  </a:extLst>
                </p14:cNvPr>
                <p14:cNvContentPartPr/>
                <p14:nvPr/>
              </p14:nvContentPartPr>
              <p14:xfrm>
                <a:off x="949011" y="4394486"/>
                <a:ext cx="33480" cy="154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2BED5E6-182C-4872-9168-D79234B09BB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0371" y="4385486"/>
                  <a:ext cx="51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8E1A711-EA67-4CA2-8171-7CD5AA974850}"/>
                    </a:ext>
                  </a:extLst>
                </p14:cNvPr>
                <p14:cNvContentPartPr/>
                <p14:nvPr/>
              </p14:nvContentPartPr>
              <p14:xfrm>
                <a:off x="896091" y="4326086"/>
                <a:ext cx="97920" cy="43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8E1A711-EA67-4CA2-8171-7CD5AA97485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7451" y="4317446"/>
                  <a:ext cx="115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30F7F49-BAA0-45FA-B48A-B4B691A66044}"/>
                    </a:ext>
                  </a:extLst>
                </p14:cNvPr>
                <p14:cNvContentPartPr/>
                <p14:nvPr/>
              </p14:nvContentPartPr>
              <p14:xfrm>
                <a:off x="905451" y="4435166"/>
                <a:ext cx="119160" cy="9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30F7F49-BAA0-45FA-B48A-B4B691A6604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6451" y="4426166"/>
                  <a:ext cx="136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493AB0F-69DC-4997-B7A4-F33A95C0DDC6}"/>
                    </a:ext>
                  </a:extLst>
                </p14:cNvPr>
                <p14:cNvContentPartPr/>
                <p14:nvPr/>
              </p14:nvContentPartPr>
              <p14:xfrm>
                <a:off x="1065291" y="4497446"/>
                <a:ext cx="75960" cy="137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493AB0F-69DC-4997-B7A4-F33A95C0DDC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6651" y="4488806"/>
                  <a:ext cx="93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A3501CF-D07F-42D7-83C2-9615A90BA106}"/>
                    </a:ext>
                  </a:extLst>
                </p14:cNvPr>
                <p14:cNvContentPartPr/>
                <p14:nvPr/>
              </p14:nvContentPartPr>
              <p14:xfrm>
                <a:off x="1058451" y="4514366"/>
                <a:ext cx="79920" cy="118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A3501CF-D07F-42D7-83C2-9615A90BA10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9451" y="4505366"/>
                  <a:ext cx="975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3271B00-4F07-4DB6-AE33-53F1A165432D}"/>
              </a:ext>
            </a:extLst>
          </p:cNvPr>
          <p:cNvGrpSpPr/>
          <p:nvPr/>
        </p:nvGrpSpPr>
        <p:grpSpPr>
          <a:xfrm>
            <a:off x="1295331" y="4349126"/>
            <a:ext cx="535680" cy="288720"/>
            <a:chOff x="1295331" y="4349126"/>
            <a:chExt cx="53568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6C46FEE-C655-480B-A818-9B9E8D6F8730}"/>
                    </a:ext>
                  </a:extLst>
                </p14:cNvPr>
                <p14:cNvContentPartPr/>
                <p14:nvPr/>
              </p14:nvContentPartPr>
              <p14:xfrm>
                <a:off x="1295331" y="4368566"/>
                <a:ext cx="67320" cy="269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6C46FEE-C655-480B-A818-9B9E8D6F873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286331" y="4359926"/>
                  <a:ext cx="849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67948DC-C781-48C5-BA16-4FDEE95D8980}"/>
                    </a:ext>
                  </a:extLst>
                </p14:cNvPr>
                <p14:cNvContentPartPr/>
                <p14:nvPr/>
              </p14:nvContentPartPr>
              <p14:xfrm>
                <a:off x="1471731" y="4436966"/>
                <a:ext cx="25920" cy="133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67948DC-C781-48C5-BA16-4FDEE95D898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62731" y="4427966"/>
                  <a:ext cx="43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B819868-9AEE-4852-88ED-1EEE0EDD67B5}"/>
                    </a:ext>
                  </a:extLst>
                </p14:cNvPr>
                <p14:cNvContentPartPr/>
                <p14:nvPr/>
              </p14:nvContentPartPr>
              <p14:xfrm>
                <a:off x="1593771" y="4349126"/>
                <a:ext cx="36360" cy="27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B819868-9AEE-4852-88ED-1EEE0EDD67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85131" y="4340486"/>
                  <a:ext cx="54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76F22C7-A886-405B-B1B7-04EC2920A7F5}"/>
                    </a:ext>
                  </a:extLst>
                </p14:cNvPr>
                <p14:cNvContentPartPr/>
                <p14:nvPr/>
              </p14:nvContentPartPr>
              <p14:xfrm>
                <a:off x="1734891" y="4457846"/>
                <a:ext cx="96120" cy="25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76F22C7-A886-405B-B1B7-04EC2920A7F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25891" y="4448846"/>
                  <a:ext cx="113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25CA333-B2AB-442E-8D4F-34F542DF45E6}"/>
                    </a:ext>
                  </a:extLst>
                </p14:cNvPr>
                <p14:cNvContentPartPr/>
                <p14:nvPr/>
              </p14:nvContentPartPr>
              <p14:xfrm>
                <a:off x="1711491" y="4543886"/>
                <a:ext cx="66240" cy="1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25CA333-B2AB-442E-8D4F-34F542DF45E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02491" y="4535246"/>
                  <a:ext cx="838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BFBFCAB-174D-4E0C-AE46-17DC77791010}"/>
              </a:ext>
            </a:extLst>
          </p:cNvPr>
          <p:cNvGrpSpPr/>
          <p:nvPr/>
        </p:nvGrpSpPr>
        <p:grpSpPr>
          <a:xfrm>
            <a:off x="2059971" y="4336526"/>
            <a:ext cx="1067400" cy="320040"/>
            <a:chOff x="2059971" y="4336526"/>
            <a:chExt cx="106740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5F5E2A8-9914-4936-B57D-196078B6D428}"/>
                    </a:ext>
                  </a:extLst>
                </p14:cNvPr>
                <p14:cNvContentPartPr/>
                <p14:nvPr/>
              </p14:nvContentPartPr>
              <p14:xfrm>
                <a:off x="2116851" y="4409966"/>
                <a:ext cx="48960" cy="213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5F5E2A8-9914-4936-B57D-196078B6D42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107851" y="4400966"/>
                  <a:ext cx="666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27E0C31-1CE0-4C3F-A765-8A09BCEBCC7F}"/>
                    </a:ext>
                  </a:extLst>
                </p14:cNvPr>
                <p14:cNvContentPartPr/>
                <p14:nvPr/>
              </p14:nvContentPartPr>
              <p14:xfrm>
                <a:off x="2059971" y="4336526"/>
                <a:ext cx="1067400" cy="320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27E0C31-1CE0-4C3F-A765-8A09BCEBCC7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051331" y="4327886"/>
                  <a:ext cx="108504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21E9450-374D-4A73-B1F4-AEEA07B0F10F}"/>
              </a:ext>
            </a:extLst>
          </p:cNvPr>
          <p:cNvGrpSpPr/>
          <p:nvPr/>
        </p:nvGrpSpPr>
        <p:grpSpPr>
          <a:xfrm>
            <a:off x="3281451" y="4308446"/>
            <a:ext cx="1497960" cy="325440"/>
            <a:chOff x="3281451" y="4308446"/>
            <a:chExt cx="149796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4A55CE7-C871-4EF3-847F-60704D879C1E}"/>
                    </a:ext>
                  </a:extLst>
                </p14:cNvPr>
                <p14:cNvContentPartPr/>
                <p14:nvPr/>
              </p14:nvContentPartPr>
              <p14:xfrm>
                <a:off x="3335451" y="4393406"/>
                <a:ext cx="45720" cy="165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4A55CE7-C871-4EF3-847F-60704D879C1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26451" y="4384766"/>
                  <a:ext cx="63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7647267-4011-415E-8DC8-AC3347351748}"/>
                    </a:ext>
                  </a:extLst>
                </p14:cNvPr>
                <p14:cNvContentPartPr/>
                <p14:nvPr/>
              </p14:nvContentPartPr>
              <p14:xfrm>
                <a:off x="3281451" y="4335086"/>
                <a:ext cx="144000" cy="143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7647267-4011-415E-8DC8-AC334735174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72451" y="4326446"/>
                  <a:ext cx="161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E343CE3-AD72-4C39-8FD4-23FBEA9702BE}"/>
                    </a:ext>
                  </a:extLst>
                </p14:cNvPr>
                <p14:cNvContentPartPr/>
                <p14:nvPr/>
              </p14:nvContentPartPr>
              <p14:xfrm>
                <a:off x="3433731" y="4348406"/>
                <a:ext cx="74520" cy="258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E343CE3-AD72-4C39-8FD4-23FBEA9702B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25091" y="4339766"/>
                  <a:ext cx="92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004E589-6235-4056-9611-D81B8728DC96}"/>
                    </a:ext>
                  </a:extLst>
                </p14:cNvPr>
                <p14:cNvContentPartPr/>
                <p14:nvPr/>
              </p14:nvContentPartPr>
              <p14:xfrm>
                <a:off x="3541011" y="4402046"/>
                <a:ext cx="75600" cy="157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004E589-6235-4056-9611-D81B8728DC9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32371" y="4393406"/>
                  <a:ext cx="93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ADDCCD-367D-4F08-B6B2-9D4C7114456D}"/>
                    </a:ext>
                  </a:extLst>
                </p14:cNvPr>
                <p14:cNvContentPartPr/>
                <p14:nvPr/>
              </p14:nvContentPartPr>
              <p14:xfrm>
                <a:off x="3525531" y="4396286"/>
                <a:ext cx="104040" cy="127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ADDCCD-367D-4F08-B6B2-9D4C7114456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516891" y="4387286"/>
                  <a:ext cx="121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0285BD9-8DBB-4C9F-8933-E7124094C44F}"/>
                    </a:ext>
                  </a:extLst>
                </p14:cNvPr>
                <p14:cNvContentPartPr/>
                <p14:nvPr/>
              </p14:nvContentPartPr>
              <p14:xfrm>
                <a:off x="3650091" y="4451006"/>
                <a:ext cx="53640" cy="9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0285BD9-8DBB-4C9F-8933-E7124094C44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641091" y="4442366"/>
                  <a:ext cx="71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0BDC152-CED7-4592-AB45-D12C2FFA541A}"/>
                    </a:ext>
                  </a:extLst>
                </p14:cNvPr>
                <p14:cNvContentPartPr/>
                <p14:nvPr/>
              </p14:nvContentPartPr>
              <p14:xfrm>
                <a:off x="3624171" y="4508966"/>
                <a:ext cx="60120" cy="3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0BDC152-CED7-4592-AB45-D12C2FFA541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615531" y="4500326"/>
                  <a:ext cx="77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7517B5B-7962-47A4-AF93-E21414271935}"/>
                    </a:ext>
                  </a:extLst>
                </p14:cNvPr>
                <p14:cNvContentPartPr/>
                <p14:nvPr/>
              </p14:nvContentPartPr>
              <p14:xfrm>
                <a:off x="3746211" y="4441286"/>
                <a:ext cx="79200" cy="119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7517B5B-7962-47A4-AF93-E2141427193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37571" y="4432646"/>
                  <a:ext cx="96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737A515-F64C-430B-8237-8984035ED8DE}"/>
                    </a:ext>
                  </a:extLst>
                </p14:cNvPr>
                <p14:cNvContentPartPr/>
                <p14:nvPr/>
              </p14:nvContentPartPr>
              <p14:xfrm>
                <a:off x="3822171" y="4358846"/>
                <a:ext cx="72720" cy="275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737A515-F64C-430B-8237-8984035ED8D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813171" y="4350206"/>
                  <a:ext cx="903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0BBCFEB-43FC-44A6-ACDD-8C3DFE852CE0}"/>
                    </a:ext>
                  </a:extLst>
                </p14:cNvPr>
                <p14:cNvContentPartPr/>
                <p14:nvPr/>
              </p14:nvContentPartPr>
              <p14:xfrm>
                <a:off x="3962931" y="4455686"/>
                <a:ext cx="105840" cy="20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0BBCFEB-43FC-44A6-ACDD-8C3DFE852CE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954291" y="4447046"/>
                  <a:ext cx="123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6F2D316-6CA3-41AB-99E5-120241EE49D0}"/>
                    </a:ext>
                  </a:extLst>
                </p14:cNvPr>
                <p14:cNvContentPartPr/>
                <p14:nvPr/>
              </p14:nvContentPartPr>
              <p14:xfrm>
                <a:off x="3991731" y="4415726"/>
                <a:ext cx="20520" cy="125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6F2D316-6CA3-41AB-99E5-120241EE49D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82731" y="4406726"/>
                  <a:ext cx="38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1780EB4-8A15-4619-AC0A-25EDCF6DF6DB}"/>
                    </a:ext>
                  </a:extLst>
                </p14:cNvPr>
                <p14:cNvContentPartPr/>
                <p14:nvPr/>
              </p14:nvContentPartPr>
              <p14:xfrm>
                <a:off x="4152651" y="4420046"/>
                <a:ext cx="56880" cy="191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1780EB4-8A15-4619-AC0A-25EDCF6DF6D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43651" y="4411406"/>
                  <a:ext cx="74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836E6B3-069B-4A59-831F-1667E80BD77A}"/>
                    </a:ext>
                  </a:extLst>
                </p14:cNvPr>
                <p14:cNvContentPartPr/>
                <p14:nvPr/>
              </p14:nvContentPartPr>
              <p14:xfrm>
                <a:off x="4111611" y="4385486"/>
                <a:ext cx="123840" cy="99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836E6B3-069B-4A59-831F-1667E80BD77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102971" y="4376846"/>
                  <a:ext cx="141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1016ADA-F940-4458-8DC7-92AB94E6785A}"/>
                    </a:ext>
                  </a:extLst>
                </p14:cNvPr>
                <p14:cNvContentPartPr/>
                <p14:nvPr/>
              </p14:nvContentPartPr>
              <p14:xfrm>
                <a:off x="4294131" y="4369286"/>
                <a:ext cx="52560" cy="212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1016ADA-F940-4458-8DC7-92AB94E6785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85491" y="4360286"/>
                  <a:ext cx="70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359DE01-15A9-4588-B958-07043D68636A}"/>
                    </a:ext>
                  </a:extLst>
                </p14:cNvPr>
                <p14:cNvContentPartPr/>
                <p14:nvPr/>
              </p14:nvContentPartPr>
              <p14:xfrm>
                <a:off x="4368651" y="4433366"/>
                <a:ext cx="75240" cy="160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359DE01-15A9-4588-B958-07043D68636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360011" y="4424726"/>
                  <a:ext cx="92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44D7F28-AF2D-4DE9-A12B-4A4521291EB0}"/>
                    </a:ext>
                  </a:extLst>
                </p14:cNvPr>
                <p14:cNvContentPartPr/>
                <p14:nvPr/>
              </p14:nvContentPartPr>
              <p14:xfrm>
                <a:off x="4360731" y="4440926"/>
                <a:ext cx="82800" cy="121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44D7F28-AF2D-4DE9-A12B-4A4521291EB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352091" y="4431926"/>
                  <a:ext cx="100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F9A2A55-BA9E-40B4-BC29-14C8A1284583}"/>
                    </a:ext>
                  </a:extLst>
                </p14:cNvPr>
                <p14:cNvContentPartPr/>
                <p14:nvPr/>
              </p14:nvContentPartPr>
              <p14:xfrm>
                <a:off x="4482411" y="4447766"/>
                <a:ext cx="100800" cy="72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F9A2A55-BA9E-40B4-BC29-14C8A128458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73771" y="4438766"/>
                  <a:ext cx="118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AD3AC81-2F75-4F27-B068-EEDED7F8344D}"/>
                    </a:ext>
                  </a:extLst>
                </p14:cNvPr>
                <p14:cNvContentPartPr/>
                <p14:nvPr/>
              </p14:nvContentPartPr>
              <p14:xfrm>
                <a:off x="4623891" y="4437326"/>
                <a:ext cx="26280" cy="120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AD3AC81-2F75-4F27-B068-EEDED7F8344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15251" y="4428686"/>
                  <a:ext cx="43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1E09CB2-056D-4817-995F-3FA88515853F}"/>
                    </a:ext>
                  </a:extLst>
                </p14:cNvPr>
                <p14:cNvContentPartPr/>
                <p14:nvPr/>
              </p14:nvContentPartPr>
              <p14:xfrm>
                <a:off x="4692651" y="4308446"/>
                <a:ext cx="86760" cy="294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1E09CB2-056D-4817-995F-3FA88515853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684011" y="4299446"/>
                  <a:ext cx="10440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E97953B-D2C4-46CD-9E81-4E6B629FED19}"/>
              </a:ext>
            </a:extLst>
          </p:cNvPr>
          <p:cNvGrpSpPr/>
          <p:nvPr/>
        </p:nvGrpSpPr>
        <p:grpSpPr>
          <a:xfrm>
            <a:off x="4804611" y="4451726"/>
            <a:ext cx="81000" cy="78480"/>
            <a:chOff x="4804611" y="4451726"/>
            <a:chExt cx="8100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79BB9D2-ECD2-4B25-9198-76EC94101C64}"/>
                    </a:ext>
                  </a:extLst>
                </p14:cNvPr>
                <p14:cNvContentPartPr/>
                <p14:nvPr/>
              </p14:nvContentPartPr>
              <p14:xfrm>
                <a:off x="4815411" y="4451726"/>
                <a:ext cx="70200" cy="12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79BB9D2-ECD2-4B25-9198-76EC94101C6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06771" y="4443086"/>
                  <a:ext cx="87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3B6F132-5FB1-4FDD-A8EA-7D450EF63926}"/>
                    </a:ext>
                  </a:extLst>
                </p14:cNvPr>
                <p14:cNvContentPartPr/>
                <p14:nvPr/>
              </p14:nvContentPartPr>
              <p14:xfrm>
                <a:off x="4804611" y="4518326"/>
                <a:ext cx="59400" cy="11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3B6F132-5FB1-4FDD-A8EA-7D450EF6392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95611" y="4509686"/>
                  <a:ext cx="770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F4487BA-BC27-4128-84BE-CB2EE98D1B86}"/>
              </a:ext>
            </a:extLst>
          </p:cNvPr>
          <p:cNvGrpSpPr/>
          <p:nvPr/>
        </p:nvGrpSpPr>
        <p:grpSpPr>
          <a:xfrm>
            <a:off x="5036091" y="4248686"/>
            <a:ext cx="397440" cy="307440"/>
            <a:chOff x="5036091" y="4248686"/>
            <a:chExt cx="39744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DE0444C-3452-47FE-B3B4-2E54280E6F45}"/>
                    </a:ext>
                  </a:extLst>
                </p14:cNvPr>
                <p14:cNvContentPartPr/>
                <p14:nvPr/>
              </p14:nvContentPartPr>
              <p14:xfrm>
                <a:off x="5036091" y="4281806"/>
                <a:ext cx="77400" cy="127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DE0444C-3452-47FE-B3B4-2E54280E6F4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27451" y="4272806"/>
                  <a:ext cx="95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D115457-AC21-4CA2-B75C-2B38C75AA240}"/>
                    </a:ext>
                  </a:extLst>
                </p14:cNvPr>
                <p14:cNvContentPartPr/>
                <p14:nvPr/>
              </p14:nvContentPartPr>
              <p14:xfrm>
                <a:off x="5088291" y="4248686"/>
                <a:ext cx="65880" cy="15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D115457-AC21-4CA2-B75C-2B38C75AA24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79651" y="4240046"/>
                  <a:ext cx="83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AFD2C6C-8DBA-4DA5-A2F1-108BFE4718CB}"/>
                    </a:ext>
                  </a:extLst>
                </p14:cNvPr>
                <p14:cNvContentPartPr/>
                <p14:nvPr/>
              </p14:nvContentPartPr>
              <p14:xfrm>
                <a:off x="5104491" y="4252286"/>
                <a:ext cx="135000" cy="294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AFD2C6C-8DBA-4DA5-A2F1-108BFE4718C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095851" y="4243286"/>
                  <a:ext cx="1526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8512B95-8888-4442-B2E9-5C7173910B61}"/>
                    </a:ext>
                  </a:extLst>
                </p14:cNvPr>
                <p14:cNvContentPartPr/>
                <p14:nvPr/>
              </p14:nvContentPartPr>
              <p14:xfrm>
                <a:off x="5224011" y="4380086"/>
                <a:ext cx="50040" cy="176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8512B95-8888-4442-B2E9-5C7173910B6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15011" y="4371446"/>
                  <a:ext cx="67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971073F-9629-4E2E-86CC-ADC56D26BB08}"/>
                    </a:ext>
                  </a:extLst>
                </p14:cNvPr>
                <p14:cNvContentPartPr/>
                <p14:nvPr/>
              </p14:nvContentPartPr>
              <p14:xfrm>
                <a:off x="5335971" y="4416086"/>
                <a:ext cx="97560" cy="135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971073F-9629-4E2E-86CC-ADC56D26BB0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327331" y="4407446"/>
                  <a:ext cx="11520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A85539B-6DCD-438F-BEE6-365E9868649F}"/>
              </a:ext>
            </a:extLst>
          </p:cNvPr>
          <p:cNvGrpSpPr/>
          <p:nvPr/>
        </p:nvGrpSpPr>
        <p:grpSpPr>
          <a:xfrm>
            <a:off x="863331" y="4913606"/>
            <a:ext cx="692640" cy="338400"/>
            <a:chOff x="863331" y="4913606"/>
            <a:chExt cx="69264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9D807D3-603C-4C29-947E-8267119E9D85}"/>
                    </a:ext>
                  </a:extLst>
                </p14:cNvPr>
                <p14:cNvContentPartPr/>
                <p14:nvPr/>
              </p14:nvContentPartPr>
              <p14:xfrm>
                <a:off x="894651" y="4975526"/>
                <a:ext cx="36360" cy="216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9D807D3-603C-4C29-947E-8267119E9D8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86011" y="4966886"/>
                  <a:ext cx="54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D33F036-E57C-4235-A9A0-42D61C91B9E8}"/>
                    </a:ext>
                  </a:extLst>
                </p14:cNvPr>
                <p14:cNvContentPartPr/>
                <p14:nvPr/>
              </p14:nvContentPartPr>
              <p14:xfrm>
                <a:off x="863331" y="4913606"/>
                <a:ext cx="105480" cy="34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D33F036-E57C-4235-A9A0-42D61C91B9E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54691" y="4904966"/>
                  <a:ext cx="123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8D7B761-7A07-49FB-A83E-F7D351B0F3B3}"/>
                    </a:ext>
                  </a:extLst>
                </p14:cNvPr>
                <p14:cNvContentPartPr/>
                <p14:nvPr/>
              </p14:nvContentPartPr>
              <p14:xfrm>
                <a:off x="879531" y="5042126"/>
                <a:ext cx="74880" cy="16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8D7B761-7A07-49FB-A83E-F7D351B0F3B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70891" y="5033486"/>
                  <a:ext cx="92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BD8189A-AD04-4814-B984-C921ED982634}"/>
                    </a:ext>
                  </a:extLst>
                </p14:cNvPr>
                <p14:cNvContentPartPr/>
                <p14:nvPr/>
              </p14:nvContentPartPr>
              <p14:xfrm>
                <a:off x="1041171" y="5147246"/>
                <a:ext cx="50400" cy="104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BD8189A-AD04-4814-B984-C921ED98263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32171" y="5138606"/>
                  <a:ext cx="68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268D508-98DA-4E92-B58A-0693A50117BC}"/>
                    </a:ext>
                  </a:extLst>
                </p14:cNvPr>
                <p14:cNvContentPartPr/>
                <p14:nvPr/>
              </p14:nvContentPartPr>
              <p14:xfrm>
                <a:off x="1053411" y="5119166"/>
                <a:ext cx="79920" cy="114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268D508-98DA-4E92-B58A-0693A50117B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4411" y="5110166"/>
                  <a:ext cx="97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9330D19-6385-43D2-B0D5-82DCB96AB847}"/>
                    </a:ext>
                  </a:extLst>
                </p14:cNvPr>
                <p14:cNvContentPartPr/>
                <p14:nvPr/>
              </p14:nvContentPartPr>
              <p14:xfrm>
                <a:off x="1226571" y="5019806"/>
                <a:ext cx="47520" cy="211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9330D19-6385-43D2-B0D5-82DCB96AB84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217571" y="5011166"/>
                  <a:ext cx="65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362EEFD-CDE8-40CE-88E8-999B04B2BB08}"/>
                    </a:ext>
                  </a:extLst>
                </p14:cNvPr>
                <p14:cNvContentPartPr/>
                <p14:nvPr/>
              </p14:nvContentPartPr>
              <p14:xfrm>
                <a:off x="1345731" y="5055806"/>
                <a:ext cx="68040" cy="155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362EEFD-CDE8-40CE-88E8-999B04B2BB0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336731" y="5047166"/>
                  <a:ext cx="85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4DD4F3E-E522-4219-9492-3CE88BCCAEE6}"/>
                    </a:ext>
                  </a:extLst>
                </p14:cNvPr>
                <p14:cNvContentPartPr/>
                <p14:nvPr/>
              </p14:nvContentPartPr>
              <p14:xfrm>
                <a:off x="1496571" y="5020526"/>
                <a:ext cx="59400" cy="231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4DD4F3E-E522-4219-9492-3CE88BCCAEE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487571" y="5011526"/>
                  <a:ext cx="7704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AC1F616-F8F9-4B41-BB92-8B6A3B6B937B}"/>
              </a:ext>
            </a:extLst>
          </p:cNvPr>
          <p:cNvGrpSpPr/>
          <p:nvPr/>
        </p:nvGrpSpPr>
        <p:grpSpPr>
          <a:xfrm>
            <a:off x="1743891" y="4933046"/>
            <a:ext cx="3395520" cy="286560"/>
            <a:chOff x="1743891" y="4933046"/>
            <a:chExt cx="339552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E44C9C0-8F14-436C-824C-D603CCE605C4}"/>
                    </a:ext>
                  </a:extLst>
                </p14:cNvPr>
                <p14:cNvContentPartPr/>
                <p14:nvPr/>
              </p14:nvContentPartPr>
              <p14:xfrm>
                <a:off x="1748931" y="5077046"/>
                <a:ext cx="84600" cy="51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E44C9C0-8F14-436C-824C-D603CCE605C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740291" y="5068406"/>
                  <a:ext cx="102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88356CA-1393-4D1A-8950-D8264A845AE8}"/>
                    </a:ext>
                  </a:extLst>
                </p14:cNvPr>
                <p14:cNvContentPartPr/>
                <p14:nvPr/>
              </p14:nvContentPartPr>
              <p14:xfrm>
                <a:off x="1743891" y="5124206"/>
                <a:ext cx="83520" cy="15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88356CA-1393-4D1A-8950-D8264A845AE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735251" y="5115566"/>
                  <a:ext cx="101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EAA333E-AF23-4B90-A8CC-8A7566F06DAD}"/>
                    </a:ext>
                  </a:extLst>
                </p14:cNvPr>
                <p14:cNvContentPartPr/>
                <p14:nvPr/>
              </p14:nvContentPartPr>
              <p14:xfrm>
                <a:off x="2006691" y="5021606"/>
                <a:ext cx="23760" cy="174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EAA333E-AF23-4B90-A8CC-8A7566F06DA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97691" y="5012606"/>
                  <a:ext cx="41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5059CB0-138E-4D77-9648-0CBBF53CACC6}"/>
                    </a:ext>
                  </a:extLst>
                </p14:cNvPr>
                <p14:cNvContentPartPr/>
                <p14:nvPr/>
              </p14:nvContentPartPr>
              <p14:xfrm>
                <a:off x="1942971" y="4951406"/>
                <a:ext cx="154080" cy="152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5059CB0-138E-4D77-9648-0CBBF53CACC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933971" y="4942766"/>
                  <a:ext cx="171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AB0B6B1-2CEC-4F84-B513-A22842240AE8}"/>
                    </a:ext>
                  </a:extLst>
                </p14:cNvPr>
                <p14:cNvContentPartPr/>
                <p14:nvPr/>
              </p14:nvContentPartPr>
              <p14:xfrm>
                <a:off x="2114331" y="4968326"/>
                <a:ext cx="77760" cy="238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AB0B6B1-2CEC-4F84-B513-A22842240AE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105691" y="4959326"/>
                  <a:ext cx="95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385F68D-E427-4F48-A0AF-F14309343844}"/>
                    </a:ext>
                  </a:extLst>
                </p14:cNvPr>
                <p14:cNvContentPartPr/>
                <p14:nvPr/>
              </p14:nvContentPartPr>
              <p14:xfrm>
                <a:off x="2218731" y="5016206"/>
                <a:ext cx="71280" cy="165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385F68D-E427-4F48-A0AF-F1430934384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09731" y="5007566"/>
                  <a:ext cx="88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F4D1C72-39D9-4E09-ADBC-8E8D9DE43A70}"/>
                    </a:ext>
                  </a:extLst>
                </p14:cNvPr>
                <p14:cNvContentPartPr/>
                <p14:nvPr/>
              </p14:nvContentPartPr>
              <p14:xfrm>
                <a:off x="2197491" y="5015126"/>
                <a:ext cx="123120" cy="147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F4D1C72-39D9-4E09-ADBC-8E8D9DE43A7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188491" y="5006486"/>
                  <a:ext cx="140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3E1197C-92D1-4BBF-9F0B-6E85928DB925}"/>
                    </a:ext>
                  </a:extLst>
                </p14:cNvPr>
                <p14:cNvContentPartPr/>
                <p14:nvPr/>
              </p14:nvContentPartPr>
              <p14:xfrm>
                <a:off x="2373891" y="5033486"/>
                <a:ext cx="65520" cy="89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3E1197C-92D1-4BBF-9F0B-6E85928DB92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364891" y="5024846"/>
                  <a:ext cx="83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B49834F-B283-4E5C-BE57-5A1D18425279}"/>
                    </a:ext>
                  </a:extLst>
                </p14:cNvPr>
                <p14:cNvContentPartPr/>
                <p14:nvPr/>
              </p14:nvContentPartPr>
              <p14:xfrm>
                <a:off x="2354451" y="5187206"/>
                <a:ext cx="73800" cy="9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B49834F-B283-4E5C-BE57-5A1D1842527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45811" y="5178206"/>
                  <a:ext cx="91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D405D69-6C44-4E4C-BE95-0C93A423FAFC}"/>
                    </a:ext>
                  </a:extLst>
                </p14:cNvPr>
                <p14:cNvContentPartPr/>
                <p14:nvPr/>
              </p14:nvContentPartPr>
              <p14:xfrm>
                <a:off x="2520411" y="5040326"/>
                <a:ext cx="65880" cy="148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D405D69-6C44-4E4C-BE95-0C93A423FAF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511771" y="5031686"/>
                  <a:ext cx="83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227B33C-0E00-48C8-90F1-9C5E78C7F64E}"/>
                    </a:ext>
                  </a:extLst>
                </p14:cNvPr>
                <p14:cNvContentPartPr/>
                <p14:nvPr/>
              </p14:nvContentPartPr>
              <p14:xfrm>
                <a:off x="2605011" y="5020526"/>
                <a:ext cx="34200" cy="196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227B33C-0E00-48C8-90F1-9C5E78C7F64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596011" y="5011526"/>
                  <a:ext cx="51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2DB3DB6-27B8-4DB8-8B18-3FB5D263E93E}"/>
                    </a:ext>
                  </a:extLst>
                </p14:cNvPr>
                <p14:cNvContentPartPr/>
                <p14:nvPr/>
              </p14:nvContentPartPr>
              <p14:xfrm>
                <a:off x="2754771" y="5038526"/>
                <a:ext cx="74880" cy="17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2DB3DB6-27B8-4DB8-8B18-3FB5D263E93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745771" y="5029886"/>
                  <a:ext cx="92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8AEC120-8701-4A2F-ABB0-903B9FB87D04}"/>
                    </a:ext>
                  </a:extLst>
                </p14:cNvPr>
                <p14:cNvContentPartPr/>
                <p14:nvPr/>
              </p14:nvContentPartPr>
              <p14:xfrm>
                <a:off x="2775291" y="5101886"/>
                <a:ext cx="69840" cy="7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8AEC120-8701-4A2F-ABB0-903B9FB87D0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766651" y="5092886"/>
                  <a:ext cx="87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511F624-4BAA-4EDB-A6CF-809D8DD6FFC5}"/>
                    </a:ext>
                  </a:extLst>
                </p14:cNvPr>
                <p14:cNvContentPartPr/>
                <p14:nvPr/>
              </p14:nvContentPartPr>
              <p14:xfrm>
                <a:off x="2963211" y="5018006"/>
                <a:ext cx="25920" cy="149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511F624-4BAA-4EDB-A6CF-809D8DD6FFC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954571" y="5009366"/>
                  <a:ext cx="43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01DEF34-56BA-468A-A764-0539D584E04E}"/>
                    </a:ext>
                  </a:extLst>
                </p14:cNvPr>
                <p14:cNvContentPartPr/>
                <p14:nvPr/>
              </p14:nvContentPartPr>
              <p14:xfrm>
                <a:off x="2920731" y="4953206"/>
                <a:ext cx="105480" cy="123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01DEF34-56BA-468A-A764-0539D584E04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12091" y="4944566"/>
                  <a:ext cx="123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E67AEA9-2E4C-4BEC-A220-C25DC77C481F}"/>
                    </a:ext>
                  </a:extLst>
                </p14:cNvPr>
                <p14:cNvContentPartPr/>
                <p14:nvPr/>
              </p14:nvContentPartPr>
              <p14:xfrm>
                <a:off x="3074451" y="4962926"/>
                <a:ext cx="42840" cy="18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E67AEA9-2E4C-4BEC-A220-C25DC77C481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065811" y="4954286"/>
                  <a:ext cx="60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F9FF73D-C6FA-4BE3-ACD8-451B29DA9BE2}"/>
                    </a:ext>
                  </a:extLst>
                </p14:cNvPr>
                <p14:cNvContentPartPr/>
                <p14:nvPr/>
              </p14:nvContentPartPr>
              <p14:xfrm>
                <a:off x="3067611" y="4946726"/>
                <a:ext cx="55080" cy="236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F9FF73D-C6FA-4BE3-ACD8-451B29DA9BE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058611" y="4937726"/>
                  <a:ext cx="72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D94BDA6-CF31-4F15-B312-F81D324FD46F}"/>
                    </a:ext>
                  </a:extLst>
                </p14:cNvPr>
                <p14:cNvContentPartPr/>
                <p14:nvPr/>
              </p14:nvContentPartPr>
              <p14:xfrm>
                <a:off x="3188211" y="4977326"/>
                <a:ext cx="88560" cy="153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D94BDA6-CF31-4F15-B312-F81D324FD46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179211" y="4968686"/>
                  <a:ext cx="106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C0199C7-E816-487A-913B-4D23C2C9B5A6}"/>
                    </a:ext>
                  </a:extLst>
                </p14:cNvPr>
                <p14:cNvContentPartPr/>
                <p14:nvPr/>
              </p14:nvContentPartPr>
              <p14:xfrm>
                <a:off x="3172371" y="4957166"/>
                <a:ext cx="129960" cy="183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C0199C7-E816-487A-913B-4D23C2C9B5A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163731" y="4948526"/>
                  <a:ext cx="147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D60D0C4-BFB3-45D7-848F-56FA81E63CC2}"/>
                    </a:ext>
                  </a:extLst>
                </p14:cNvPr>
                <p14:cNvContentPartPr/>
                <p14:nvPr/>
              </p14:nvContentPartPr>
              <p14:xfrm>
                <a:off x="3310611" y="5020526"/>
                <a:ext cx="65160" cy="12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D60D0C4-BFB3-45D7-848F-56FA81E63CC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301971" y="5011526"/>
                  <a:ext cx="82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108127B-4D9C-4D3B-9455-B1060C41BA0F}"/>
                    </a:ext>
                  </a:extLst>
                </p14:cNvPr>
                <p14:cNvContentPartPr/>
                <p14:nvPr/>
              </p14:nvContentPartPr>
              <p14:xfrm>
                <a:off x="3330771" y="5062646"/>
                <a:ext cx="65160" cy="15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108127B-4D9C-4D3B-9455-B1060C41BA0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22131" y="5054006"/>
                  <a:ext cx="82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56A5348-B2D5-4FC7-9967-12F341BDC06A}"/>
                    </a:ext>
                  </a:extLst>
                </p14:cNvPr>
                <p14:cNvContentPartPr/>
                <p14:nvPr/>
              </p14:nvContentPartPr>
              <p14:xfrm>
                <a:off x="3448131" y="5015846"/>
                <a:ext cx="52920" cy="118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56A5348-B2D5-4FC7-9967-12F341BDC06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439491" y="5006846"/>
                  <a:ext cx="70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3A0A0F4-2ACE-46A2-937E-967C6879FA7B}"/>
                    </a:ext>
                  </a:extLst>
                </p14:cNvPr>
                <p14:cNvContentPartPr/>
                <p14:nvPr/>
              </p14:nvContentPartPr>
              <p14:xfrm>
                <a:off x="3512931" y="4936646"/>
                <a:ext cx="51120" cy="229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3A0A0F4-2ACE-46A2-937E-967C6879FA7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504291" y="4928006"/>
                  <a:ext cx="68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08FC6BF-EEB6-435B-BED7-7BC881CA97FC}"/>
                    </a:ext>
                  </a:extLst>
                </p14:cNvPr>
                <p14:cNvContentPartPr/>
                <p14:nvPr/>
              </p14:nvContentPartPr>
              <p14:xfrm>
                <a:off x="3650811" y="5041766"/>
                <a:ext cx="87480" cy="6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08FC6BF-EEB6-435B-BED7-7BC881CA97F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641811" y="5032766"/>
                  <a:ext cx="105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C0DD707-8499-426A-880D-30014337E9E9}"/>
                    </a:ext>
                  </a:extLst>
                </p14:cNvPr>
                <p14:cNvContentPartPr/>
                <p14:nvPr/>
              </p14:nvContentPartPr>
              <p14:xfrm>
                <a:off x="3682131" y="4993886"/>
                <a:ext cx="17640" cy="136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C0DD707-8499-426A-880D-30014337E9E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673491" y="4985246"/>
                  <a:ext cx="35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21A5704-091B-4728-99C2-8551516C4DCE}"/>
                    </a:ext>
                  </a:extLst>
                </p14:cNvPr>
                <p14:cNvContentPartPr/>
                <p14:nvPr/>
              </p14:nvContentPartPr>
              <p14:xfrm>
                <a:off x="3836931" y="4983806"/>
                <a:ext cx="24480" cy="151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21A5704-091B-4728-99C2-8551516C4DC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828291" y="4974806"/>
                  <a:ext cx="42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731FBC2-191E-420B-97AE-E493997C2BE1}"/>
                    </a:ext>
                  </a:extLst>
                </p14:cNvPr>
                <p14:cNvContentPartPr/>
                <p14:nvPr/>
              </p14:nvContentPartPr>
              <p14:xfrm>
                <a:off x="3837291" y="4933046"/>
                <a:ext cx="100800" cy="131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731FBC2-191E-420B-97AE-E493997C2BE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828291" y="4924046"/>
                  <a:ext cx="118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1A4ABA3-7B3C-436E-9B81-7E9E7779EC63}"/>
                    </a:ext>
                  </a:extLst>
                </p14:cNvPr>
                <p14:cNvContentPartPr/>
                <p14:nvPr/>
              </p14:nvContentPartPr>
              <p14:xfrm>
                <a:off x="3939171" y="4934846"/>
                <a:ext cx="51840" cy="217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1A4ABA3-7B3C-436E-9B81-7E9E7779EC6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930531" y="4926206"/>
                  <a:ext cx="69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D0AFED1-8327-4226-9D77-A1CE01EFB7A1}"/>
                    </a:ext>
                  </a:extLst>
                </p14:cNvPr>
                <p14:cNvContentPartPr/>
                <p14:nvPr/>
              </p14:nvContentPartPr>
              <p14:xfrm>
                <a:off x="4017651" y="4994606"/>
                <a:ext cx="69120" cy="124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D0AFED1-8327-4226-9D77-A1CE01EFB7A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008651" y="4985606"/>
                  <a:ext cx="86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16739B7-024B-4B04-A96C-46A469FF4FFB}"/>
                    </a:ext>
                  </a:extLst>
                </p14:cNvPr>
                <p14:cNvContentPartPr/>
                <p14:nvPr/>
              </p14:nvContentPartPr>
              <p14:xfrm>
                <a:off x="3997491" y="4986686"/>
                <a:ext cx="114480" cy="137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16739B7-024B-4B04-A96C-46A469FF4FF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988491" y="4977686"/>
                  <a:ext cx="132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4A2A1A9-77F4-41F7-9FA9-642174FEE090}"/>
                    </a:ext>
                  </a:extLst>
                </p14:cNvPr>
                <p14:cNvContentPartPr/>
                <p14:nvPr/>
              </p14:nvContentPartPr>
              <p14:xfrm>
                <a:off x="4110531" y="5027006"/>
                <a:ext cx="62280" cy="20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4A2A1A9-77F4-41F7-9FA9-642174FEE09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101531" y="5018366"/>
                  <a:ext cx="79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69FB172-9C4F-4406-AA44-AAF8CCE50A16}"/>
                    </a:ext>
                  </a:extLst>
                </p14:cNvPr>
                <p14:cNvContentPartPr/>
                <p14:nvPr/>
              </p14:nvContentPartPr>
              <p14:xfrm>
                <a:off x="4116651" y="5023766"/>
                <a:ext cx="126360" cy="115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69FB172-9C4F-4406-AA44-AAF8CCE50A1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108011" y="5015126"/>
                  <a:ext cx="144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D897FB6-6FF4-4518-AA64-CE5DE7893A66}"/>
                    </a:ext>
                  </a:extLst>
                </p14:cNvPr>
                <p14:cNvContentPartPr/>
                <p14:nvPr/>
              </p14:nvContentPartPr>
              <p14:xfrm>
                <a:off x="4273611" y="4952126"/>
                <a:ext cx="52920" cy="229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D897FB6-6FF4-4518-AA64-CE5DE7893A6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264971" y="4943486"/>
                  <a:ext cx="70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4032B09-FCBF-435E-BFC1-98F2979AF58C}"/>
                    </a:ext>
                  </a:extLst>
                </p14:cNvPr>
                <p14:cNvContentPartPr/>
                <p14:nvPr/>
              </p14:nvContentPartPr>
              <p14:xfrm>
                <a:off x="4380891" y="5045726"/>
                <a:ext cx="88200" cy="9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4032B09-FCBF-435E-BFC1-98F2979AF58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72251" y="5036726"/>
                  <a:ext cx="105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F106106-67DC-44E8-B033-2F0AEC1C4828}"/>
                    </a:ext>
                  </a:extLst>
                </p14:cNvPr>
                <p14:cNvContentPartPr/>
                <p14:nvPr/>
              </p14:nvContentPartPr>
              <p14:xfrm>
                <a:off x="4410771" y="4996766"/>
                <a:ext cx="19080" cy="128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F106106-67DC-44E8-B033-2F0AEC1C482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401771" y="4988126"/>
                  <a:ext cx="36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6C3CF98-2141-4C01-9A49-75110F477A7B}"/>
                    </a:ext>
                  </a:extLst>
                </p14:cNvPr>
                <p14:cNvContentPartPr/>
                <p14:nvPr/>
              </p14:nvContentPartPr>
              <p14:xfrm>
                <a:off x="4541451" y="4974446"/>
                <a:ext cx="34200" cy="154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6C3CF98-2141-4C01-9A49-75110F477A7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532451" y="4965806"/>
                  <a:ext cx="51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92694CF-0E60-41E8-92FD-D6B0E4013A7D}"/>
                    </a:ext>
                  </a:extLst>
                </p14:cNvPr>
                <p14:cNvContentPartPr/>
                <p14:nvPr/>
              </p14:nvContentPartPr>
              <p14:xfrm>
                <a:off x="4520211" y="4952486"/>
                <a:ext cx="103680" cy="101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92694CF-0E60-41E8-92FD-D6B0E4013A7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511571" y="4943486"/>
                  <a:ext cx="121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A1F451A-30B9-42A2-95E6-AABCD223ECCF}"/>
                    </a:ext>
                  </a:extLst>
                </p14:cNvPr>
                <p14:cNvContentPartPr/>
                <p14:nvPr/>
              </p14:nvContentPartPr>
              <p14:xfrm>
                <a:off x="4664571" y="4952846"/>
                <a:ext cx="52200" cy="203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A1F451A-30B9-42A2-95E6-AABCD223ECC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655571" y="4943846"/>
                  <a:ext cx="69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50D4219-488E-405C-B1CA-F0380944DE2D}"/>
                    </a:ext>
                  </a:extLst>
                </p14:cNvPr>
                <p14:cNvContentPartPr/>
                <p14:nvPr/>
              </p14:nvContentPartPr>
              <p14:xfrm>
                <a:off x="4743411" y="4987046"/>
                <a:ext cx="59400" cy="141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50D4219-488E-405C-B1CA-F0380944DE2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734411" y="4978406"/>
                  <a:ext cx="77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C184774-5399-40B0-BA5C-AF95129666BB}"/>
                    </a:ext>
                  </a:extLst>
                </p14:cNvPr>
                <p14:cNvContentPartPr/>
                <p14:nvPr/>
              </p14:nvContentPartPr>
              <p14:xfrm>
                <a:off x="4723611" y="4976966"/>
                <a:ext cx="84600" cy="163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C184774-5399-40B0-BA5C-AF95129666B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714971" y="4967966"/>
                  <a:ext cx="102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7F071DB-2DA7-4F40-B87E-475AAFD6DE95}"/>
                    </a:ext>
                  </a:extLst>
                </p14:cNvPr>
                <p14:cNvContentPartPr/>
                <p14:nvPr/>
              </p14:nvContentPartPr>
              <p14:xfrm>
                <a:off x="4828011" y="5010806"/>
                <a:ext cx="71280" cy="83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7F071DB-2DA7-4F40-B87E-475AAFD6DE9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819371" y="5001806"/>
                  <a:ext cx="88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D1F9D31-B4BE-4466-ABF3-BC3A5E9909CD}"/>
                    </a:ext>
                  </a:extLst>
                </p14:cNvPr>
                <p14:cNvContentPartPr/>
                <p14:nvPr/>
              </p14:nvContentPartPr>
              <p14:xfrm>
                <a:off x="4901091" y="4973366"/>
                <a:ext cx="75240" cy="159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D1F9D31-B4BE-4466-ABF3-BC3A5E9909C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892091" y="4964726"/>
                  <a:ext cx="92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D8A4CF1-3F83-4A85-BF32-B7739AD1A081}"/>
                    </a:ext>
                  </a:extLst>
                </p14:cNvPr>
                <p14:cNvContentPartPr/>
                <p14:nvPr/>
              </p14:nvContentPartPr>
              <p14:xfrm>
                <a:off x="4982451" y="4943126"/>
                <a:ext cx="60480" cy="276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D8A4CF1-3F83-4A85-BF32-B7739AD1A08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973451" y="4934126"/>
                  <a:ext cx="781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DB3684E-1288-4B8E-BA3B-FC6847D21215}"/>
                    </a:ext>
                  </a:extLst>
                </p14:cNvPr>
                <p14:cNvContentPartPr/>
                <p14:nvPr/>
              </p14:nvContentPartPr>
              <p14:xfrm>
                <a:off x="5101251" y="5011166"/>
                <a:ext cx="38160" cy="14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DB3684E-1288-4B8E-BA3B-FC6847D2121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092611" y="5002526"/>
                  <a:ext cx="55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DBE5F3D-2899-40B1-9362-DDBFC37218B5}"/>
                    </a:ext>
                  </a:extLst>
                </p14:cNvPr>
                <p14:cNvContentPartPr/>
                <p14:nvPr/>
              </p14:nvContentPartPr>
              <p14:xfrm>
                <a:off x="5047611" y="5095046"/>
                <a:ext cx="47520" cy="23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DBE5F3D-2899-40B1-9362-DDBFC37218B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38971" y="5086046"/>
                  <a:ext cx="651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4BA08F4-6A7A-43A2-B3B2-82B4FF854DAF}"/>
              </a:ext>
            </a:extLst>
          </p:cNvPr>
          <p:cNvGrpSpPr/>
          <p:nvPr/>
        </p:nvGrpSpPr>
        <p:grpSpPr>
          <a:xfrm>
            <a:off x="5240211" y="4888046"/>
            <a:ext cx="416160" cy="293400"/>
            <a:chOff x="5240211" y="4888046"/>
            <a:chExt cx="41616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4A1D044-FA96-4ADB-AF23-642691C8CB96}"/>
                    </a:ext>
                  </a:extLst>
                </p14:cNvPr>
                <p14:cNvContentPartPr/>
                <p14:nvPr/>
              </p14:nvContentPartPr>
              <p14:xfrm>
                <a:off x="5240211" y="4912886"/>
                <a:ext cx="26280" cy="121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4A1D044-FA96-4ADB-AF23-642691C8CB9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231211" y="4903886"/>
                  <a:ext cx="43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0D2871E-A19D-4C37-9345-0D1A3376F272}"/>
                    </a:ext>
                  </a:extLst>
                </p14:cNvPr>
                <p14:cNvContentPartPr/>
                <p14:nvPr/>
              </p14:nvContentPartPr>
              <p14:xfrm>
                <a:off x="5326251" y="4898126"/>
                <a:ext cx="37080" cy="116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0D2871E-A19D-4C37-9345-0D1A3376F27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317251" y="4889486"/>
                  <a:ext cx="54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DC65E5A-0E7B-47BF-92FA-34B7A2B79506}"/>
                    </a:ext>
                  </a:extLst>
                </p14:cNvPr>
                <p14:cNvContentPartPr/>
                <p14:nvPr/>
              </p14:nvContentPartPr>
              <p14:xfrm>
                <a:off x="5306451" y="4888046"/>
                <a:ext cx="147600" cy="282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DC65E5A-0E7B-47BF-92FA-34B7A2B7950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297451" y="4879046"/>
                  <a:ext cx="1652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ECA10FE-C00B-4070-87E3-BB75973CDED8}"/>
                    </a:ext>
                  </a:extLst>
                </p14:cNvPr>
                <p14:cNvContentPartPr/>
                <p14:nvPr/>
              </p14:nvContentPartPr>
              <p14:xfrm>
                <a:off x="5458731" y="5025566"/>
                <a:ext cx="28440" cy="137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ECA10FE-C00B-4070-87E3-BB75973CDED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449731" y="5016566"/>
                  <a:ext cx="46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E971EC8-7755-4A1A-A214-CA2A850AB495}"/>
                    </a:ext>
                  </a:extLst>
                </p14:cNvPr>
                <p14:cNvContentPartPr/>
                <p14:nvPr/>
              </p14:nvContentPartPr>
              <p14:xfrm>
                <a:off x="5566731" y="4991726"/>
                <a:ext cx="89640" cy="189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E971EC8-7755-4A1A-A214-CA2A850AB49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58091" y="4983086"/>
                  <a:ext cx="10728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9FE92C8-9525-4AB2-87C1-BAAE4CAF1437}"/>
              </a:ext>
            </a:extLst>
          </p:cNvPr>
          <p:cNvGrpSpPr/>
          <p:nvPr/>
        </p:nvGrpSpPr>
        <p:grpSpPr>
          <a:xfrm>
            <a:off x="799971" y="5490326"/>
            <a:ext cx="908640" cy="324360"/>
            <a:chOff x="799971" y="5490326"/>
            <a:chExt cx="90864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20FFF63-DD7D-4BE1-BAEE-AAF331938CB4}"/>
                    </a:ext>
                  </a:extLst>
                </p14:cNvPr>
                <p14:cNvContentPartPr/>
                <p14:nvPr/>
              </p14:nvContentPartPr>
              <p14:xfrm>
                <a:off x="850371" y="5520926"/>
                <a:ext cx="70200" cy="221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20FFF63-DD7D-4BE1-BAEE-AAF331938CB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41371" y="5511926"/>
                  <a:ext cx="878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C606A52-3A31-4130-8A9B-0C47E9DA3A5D}"/>
                    </a:ext>
                  </a:extLst>
                </p14:cNvPr>
                <p14:cNvContentPartPr/>
                <p14:nvPr/>
              </p14:nvContentPartPr>
              <p14:xfrm>
                <a:off x="812931" y="5490326"/>
                <a:ext cx="106560" cy="27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C606A52-3A31-4130-8A9B-0C47E9DA3A5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03931" y="5481686"/>
                  <a:ext cx="124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2EBC87F-5E53-4C78-836A-5FF17D76242D}"/>
                    </a:ext>
                  </a:extLst>
                </p14:cNvPr>
                <p14:cNvContentPartPr/>
                <p14:nvPr/>
              </p14:nvContentPartPr>
              <p14:xfrm>
                <a:off x="799971" y="5609126"/>
                <a:ext cx="128880" cy="32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2EBC87F-5E53-4C78-836A-5FF17D76242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90971" y="5600126"/>
                  <a:ext cx="146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FE17764-42D5-4061-8324-2AB82586A3B2}"/>
                    </a:ext>
                  </a:extLst>
                </p14:cNvPr>
                <p14:cNvContentPartPr/>
                <p14:nvPr/>
              </p14:nvContentPartPr>
              <p14:xfrm>
                <a:off x="973491" y="5651606"/>
                <a:ext cx="88560" cy="124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FE17764-42D5-4061-8324-2AB82586A3B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64851" y="5642606"/>
                  <a:ext cx="106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5ECDA3D-248F-4EDD-8B29-428E9D57D60D}"/>
                    </a:ext>
                  </a:extLst>
                </p14:cNvPr>
                <p14:cNvContentPartPr/>
                <p14:nvPr/>
              </p14:nvContentPartPr>
              <p14:xfrm>
                <a:off x="965571" y="5656646"/>
                <a:ext cx="105120" cy="151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5ECDA3D-248F-4EDD-8B29-428E9D57D60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56931" y="5648006"/>
                  <a:ext cx="122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3041FF7-30B9-49E0-AF33-1A84CFC65357}"/>
                    </a:ext>
                  </a:extLst>
                </p14:cNvPr>
                <p14:cNvContentPartPr/>
                <p14:nvPr/>
              </p14:nvContentPartPr>
              <p14:xfrm>
                <a:off x="1188051" y="5587886"/>
                <a:ext cx="48960" cy="212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3041FF7-30B9-49E0-AF33-1A84CFC6535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79411" y="5579246"/>
                  <a:ext cx="66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02E5E47-467D-4667-B86B-22B1DEBEEC7D}"/>
                    </a:ext>
                  </a:extLst>
                </p14:cNvPr>
                <p14:cNvContentPartPr/>
                <p14:nvPr/>
              </p14:nvContentPartPr>
              <p14:xfrm>
                <a:off x="1310811" y="5597606"/>
                <a:ext cx="66240" cy="198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02E5E47-467D-4667-B86B-22B1DEBEEC7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301811" y="5588966"/>
                  <a:ext cx="83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2202F23-C7F4-424B-88A9-CFBB2E3D502A}"/>
                    </a:ext>
                  </a:extLst>
                </p14:cNvPr>
                <p14:cNvContentPartPr/>
                <p14:nvPr/>
              </p14:nvContentPartPr>
              <p14:xfrm>
                <a:off x="1464891" y="5547206"/>
                <a:ext cx="50760" cy="267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2202F23-C7F4-424B-88A9-CFBB2E3D502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455891" y="5538206"/>
                  <a:ext cx="68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CED4CB3-D738-41FA-900D-DEDCAFBA938E}"/>
                    </a:ext>
                  </a:extLst>
                </p14:cNvPr>
                <p14:cNvContentPartPr/>
                <p14:nvPr/>
              </p14:nvContentPartPr>
              <p14:xfrm>
                <a:off x="1610331" y="5631806"/>
                <a:ext cx="90360" cy="12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CED4CB3-D738-41FA-900D-DEDCAFBA938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601691" y="5622806"/>
                  <a:ext cx="108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CA421E3-924F-4FA4-95C0-B32DA3244458}"/>
                    </a:ext>
                  </a:extLst>
                </p14:cNvPr>
                <p14:cNvContentPartPr/>
                <p14:nvPr/>
              </p14:nvContentPartPr>
              <p14:xfrm>
                <a:off x="1627611" y="5702006"/>
                <a:ext cx="81000" cy="10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CA421E3-924F-4FA4-95C0-B32DA324445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18971" y="5693006"/>
                  <a:ext cx="986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61CE3FBD-E925-40B7-BFD6-138FD9991452}"/>
              </a:ext>
            </a:extLst>
          </p:cNvPr>
          <p:cNvGrpSpPr/>
          <p:nvPr/>
        </p:nvGrpSpPr>
        <p:grpSpPr>
          <a:xfrm>
            <a:off x="1891491" y="5518046"/>
            <a:ext cx="972360" cy="276120"/>
            <a:chOff x="1891491" y="5518046"/>
            <a:chExt cx="97236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278A456-0BF4-40F4-9F6C-1B5B3A3E4E93}"/>
                    </a:ext>
                  </a:extLst>
                </p14:cNvPr>
                <p14:cNvContentPartPr/>
                <p14:nvPr/>
              </p14:nvContentPartPr>
              <p14:xfrm>
                <a:off x="1927491" y="5597246"/>
                <a:ext cx="18720" cy="137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278A456-0BF4-40F4-9F6C-1B5B3A3E4E9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918491" y="5588606"/>
                  <a:ext cx="36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90C0536-9BEC-4F8C-8F19-A91937512FA4}"/>
                    </a:ext>
                  </a:extLst>
                </p14:cNvPr>
                <p14:cNvContentPartPr/>
                <p14:nvPr/>
              </p14:nvContentPartPr>
              <p14:xfrm>
                <a:off x="1891491" y="5526326"/>
                <a:ext cx="136440" cy="134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90C0536-9BEC-4F8C-8F19-A91937512FA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882491" y="5517326"/>
                  <a:ext cx="154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2363BD0-8A50-478A-98F4-37318CF61AA2}"/>
                    </a:ext>
                  </a:extLst>
                </p14:cNvPr>
                <p14:cNvContentPartPr/>
                <p14:nvPr/>
              </p14:nvContentPartPr>
              <p14:xfrm>
                <a:off x="2072931" y="5518046"/>
                <a:ext cx="84960" cy="239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2363BD0-8A50-478A-98F4-37318CF61AA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063931" y="5509046"/>
                  <a:ext cx="102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1221F8A-6748-46C5-8D5F-BA902381B0A7}"/>
                    </a:ext>
                  </a:extLst>
                </p14:cNvPr>
                <p14:cNvContentPartPr/>
                <p14:nvPr/>
              </p14:nvContentPartPr>
              <p14:xfrm>
                <a:off x="2169411" y="5577446"/>
                <a:ext cx="64440" cy="151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1221F8A-6748-46C5-8D5F-BA902381B0A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160411" y="5568806"/>
                  <a:ext cx="82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58575B2-4270-4A71-A4AD-86C8C3832D38}"/>
                    </a:ext>
                  </a:extLst>
                </p14:cNvPr>
                <p14:cNvContentPartPr/>
                <p14:nvPr/>
              </p14:nvContentPartPr>
              <p14:xfrm>
                <a:off x="2156091" y="5566646"/>
                <a:ext cx="123120" cy="150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58575B2-4270-4A71-A4AD-86C8C3832D3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147451" y="5558006"/>
                  <a:ext cx="140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9B4EEB5-F275-43DD-838E-384C2FD301E3}"/>
                    </a:ext>
                  </a:extLst>
                </p14:cNvPr>
                <p14:cNvContentPartPr/>
                <p14:nvPr/>
              </p14:nvContentPartPr>
              <p14:xfrm>
                <a:off x="2335731" y="5585726"/>
                <a:ext cx="61560" cy="69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9B4EEB5-F275-43DD-838E-384C2FD301E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27091" y="5576726"/>
                  <a:ext cx="79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11B4DB2-CFCE-4BB4-9FF2-0D8248459B33}"/>
                    </a:ext>
                  </a:extLst>
                </p14:cNvPr>
                <p14:cNvContentPartPr/>
                <p14:nvPr/>
              </p14:nvContentPartPr>
              <p14:xfrm>
                <a:off x="2334651" y="5703806"/>
                <a:ext cx="82440" cy="20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11B4DB2-CFCE-4BB4-9FF2-0D8248459B3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325651" y="5694806"/>
                  <a:ext cx="100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DEFF6B6-0ACF-4B4F-BED2-48727888ADB4}"/>
                    </a:ext>
                  </a:extLst>
                </p14:cNvPr>
                <p14:cNvContentPartPr/>
                <p14:nvPr/>
              </p14:nvContentPartPr>
              <p14:xfrm>
                <a:off x="2497731" y="5541446"/>
                <a:ext cx="74880" cy="181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DEFF6B6-0ACF-4B4F-BED2-48727888ADB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488731" y="5532806"/>
                  <a:ext cx="92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68BBD81-B347-4C06-86F7-786A427EFC32}"/>
                    </a:ext>
                  </a:extLst>
                </p14:cNvPr>
                <p14:cNvContentPartPr/>
                <p14:nvPr/>
              </p14:nvContentPartPr>
              <p14:xfrm>
                <a:off x="2607891" y="5519846"/>
                <a:ext cx="71280" cy="274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68BBD81-B347-4C06-86F7-786A427EFC3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599251" y="5510846"/>
                  <a:ext cx="88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93B8B1A-2FD7-4A5D-85BA-99A8C69B07F0}"/>
                    </a:ext>
                  </a:extLst>
                </p14:cNvPr>
                <p14:cNvContentPartPr/>
                <p14:nvPr/>
              </p14:nvContentPartPr>
              <p14:xfrm>
                <a:off x="2759811" y="5566286"/>
                <a:ext cx="104040" cy="38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93B8B1A-2FD7-4A5D-85BA-99A8C69B07F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751171" y="5557286"/>
                  <a:ext cx="121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14F534A-3450-4383-A5E6-53D960F2A7B3}"/>
                    </a:ext>
                  </a:extLst>
                </p14:cNvPr>
                <p14:cNvContentPartPr/>
                <p14:nvPr/>
              </p14:nvContentPartPr>
              <p14:xfrm>
                <a:off x="2772051" y="5643326"/>
                <a:ext cx="84960" cy="18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14F534A-3450-4383-A5E6-53D960F2A7B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763051" y="5634686"/>
                  <a:ext cx="1026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8DE01634-D5CF-40FA-8932-ABFAAA928EC4}"/>
              </a:ext>
            </a:extLst>
          </p:cNvPr>
          <p:cNvGrpSpPr/>
          <p:nvPr/>
        </p:nvGrpSpPr>
        <p:grpSpPr>
          <a:xfrm>
            <a:off x="3006771" y="5448566"/>
            <a:ext cx="717120" cy="282600"/>
            <a:chOff x="3006771" y="5448566"/>
            <a:chExt cx="71712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5823084-4DF6-46A5-8171-25238F24DB8D}"/>
                    </a:ext>
                  </a:extLst>
                </p14:cNvPr>
                <p14:cNvContentPartPr/>
                <p14:nvPr/>
              </p14:nvContentPartPr>
              <p14:xfrm>
                <a:off x="3057171" y="5493926"/>
                <a:ext cx="35640" cy="190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5823084-4DF6-46A5-8171-25238F24DB8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048171" y="5484926"/>
                  <a:ext cx="53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6C7CA07-860C-432C-B4B9-641518326478}"/>
                    </a:ext>
                  </a:extLst>
                </p14:cNvPr>
                <p14:cNvContentPartPr/>
                <p14:nvPr/>
              </p14:nvContentPartPr>
              <p14:xfrm>
                <a:off x="3006771" y="5462246"/>
                <a:ext cx="104760" cy="144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6C7CA07-860C-432C-B4B9-64151832647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998131" y="5453246"/>
                  <a:ext cx="122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423E8A5-F276-412F-8435-DB32036C5258}"/>
                    </a:ext>
                  </a:extLst>
                </p14:cNvPr>
                <p14:cNvContentPartPr/>
                <p14:nvPr/>
              </p14:nvContentPartPr>
              <p14:xfrm>
                <a:off x="3154011" y="5448566"/>
                <a:ext cx="105480" cy="279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423E8A5-F276-412F-8435-DB32036C525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145371" y="5439926"/>
                  <a:ext cx="1231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95A1CB1-1D53-497C-8A59-52EFDD9E586F}"/>
                    </a:ext>
                  </a:extLst>
                </p14:cNvPr>
                <p14:cNvContentPartPr/>
                <p14:nvPr/>
              </p14:nvContentPartPr>
              <p14:xfrm>
                <a:off x="3271731" y="5538566"/>
                <a:ext cx="63360" cy="148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95A1CB1-1D53-497C-8A59-52EFDD9E586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63091" y="5529926"/>
                  <a:ext cx="81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FED88D9-21A2-430F-8298-8FF6E3A2D881}"/>
                    </a:ext>
                  </a:extLst>
                </p14:cNvPr>
                <p14:cNvContentPartPr/>
                <p14:nvPr/>
              </p14:nvContentPartPr>
              <p14:xfrm>
                <a:off x="3227451" y="5533886"/>
                <a:ext cx="127440" cy="158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FED88D9-21A2-430F-8298-8FF6E3A2D88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218811" y="5525246"/>
                  <a:ext cx="145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5757A6C-8754-40C2-A3F8-F169D627FE76}"/>
                    </a:ext>
                  </a:extLst>
                </p14:cNvPr>
                <p14:cNvContentPartPr/>
                <p14:nvPr/>
              </p14:nvContentPartPr>
              <p14:xfrm>
                <a:off x="3389811" y="5545406"/>
                <a:ext cx="75600" cy="71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5757A6C-8754-40C2-A3F8-F169D627FE7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380811" y="5536766"/>
                  <a:ext cx="93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81C118B-DE30-46CD-A264-F9BF5471B180}"/>
                    </a:ext>
                  </a:extLst>
                </p14:cNvPr>
                <p14:cNvContentPartPr/>
                <p14:nvPr/>
              </p14:nvContentPartPr>
              <p14:xfrm>
                <a:off x="3409251" y="5676086"/>
                <a:ext cx="55800" cy="9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81C118B-DE30-46CD-A264-F9BF5471B18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400611" y="5667446"/>
                  <a:ext cx="73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84C1EC3-C92F-44B5-878A-15C144FEBF5E}"/>
                    </a:ext>
                  </a:extLst>
                </p14:cNvPr>
                <p14:cNvContentPartPr/>
                <p14:nvPr/>
              </p14:nvContentPartPr>
              <p14:xfrm>
                <a:off x="3545691" y="5493206"/>
                <a:ext cx="87480" cy="175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84C1EC3-C92F-44B5-878A-15C144FEBF5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537051" y="5484566"/>
                  <a:ext cx="105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303B5D3-1C64-4646-94CF-9D7AF0494989}"/>
                    </a:ext>
                  </a:extLst>
                </p14:cNvPr>
                <p14:cNvContentPartPr/>
                <p14:nvPr/>
              </p14:nvContentPartPr>
              <p14:xfrm>
                <a:off x="3658731" y="5456126"/>
                <a:ext cx="65160" cy="275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303B5D3-1C64-4646-94CF-9D7AF049498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649731" y="5447126"/>
                  <a:ext cx="8280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054BC0A-5AA0-497F-9618-27969D6B8E91}"/>
              </a:ext>
            </a:extLst>
          </p:cNvPr>
          <p:cNvGrpSpPr/>
          <p:nvPr/>
        </p:nvGrpSpPr>
        <p:grpSpPr>
          <a:xfrm>
            <a:off x="3858171" y="5476646"/>
            <a:ext cx="886680" cy="277920"/>
            <a:chOff x="3858171" y="5476646"/>
            <a:chExt cx="88668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27FCCB5-A904-4117-A44C-9A8DE6D4AE72}"/>
                    </a:ext>
                  </a:extLst>
                </p14:cNvPr>
                <p14:cNvContentPartPr/>
                <p14:nvPr/>
              </p14:nvContentPartPr>
              <p14:xfrm>
                <a:off x="3858171" y="5585726"/>
                <a:ext cx="66960" cy="10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27FCCB5-A904-4117-A44C-9A8DE6D4AE7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849171" y="5576726"/>
                  <a:ext cx="84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09DBE77-12DF-49B9-989E-4EB5D918C146}"/>
                    </a:ext>
                  </a:extLst>
                </p14:cNvPr>
                <p14:cNvContentPartPr/>
                <p14:nvPr/>
              </p14:nvContentPartPr>
              <p14:xfrm>
                <a:off x="3899931" y="5535686"/>
                <a:ext cx="21600" cy="133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09DBE77-12DF-49B9-989E-4EB5D918C14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891291" y="5527046"/>
                  <a:ext cx="39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AEA9A9A-51B2-440B-B324-83564D39514A}"/>
                    </a:ext>
                  </a:extLst>
                </p14:cNvPr>
                <p14:cNvContentPartPr/>
                <p14:nvPr/>
              </p14:nvContentPartPr>
              <p14:xfrm>
                <a:off x="4078131" y="5507246"/>
                <a:ext cx="45720" cy="197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AEA9A9A-51B2-440B-B324-83564D39514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069491" y="5498246"/>
                  <a:ext cx="63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BE733D6-E790-4B93-A30B-D41943E3740E}"/>
                    </a:ext>
                  </a:extLst>
                </p14:cNvPr>
                <p14:cNvContentPartPr/>
                <p14:nvPr/>
              </p14:nvContentPartPr>
              <p14:xfrm>
                <a:off x="4016211" y="5476646"/>
                <a:ext cx="133560" cy="128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BE733D6-E790-4B93-A30B-D41943E3740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007571" y="5468006"/>
                  <a:ext cx="151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A83ADAA-A544-486C-86D3-5EC9F8649CA7}"/>
                    </a:ext>
                  </a:extLst>
                </p14:cNvPr>
                <p14:cNvContentPartPr/>
                <p14:nvPr/>
              </p14:nvContentPartPr>
              <p14:xfrm>
                <a:off x="4189371" y="5476646"/>
                <a:ext cx="95760" cy="227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A83ADAA-A544-486C-86D3-5EC9F8649CA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180371" y="5468006"/>
                  <a:ext cx="113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A6669E5-3EF3-4EAB-8972-2B8EFEA42B02}"/>
                    </a:ext>
                  </a:extLst>
                </p14:cNvPr>
                <p14:cNvContentPartPr/>
                <p14:nvPr/>
              </p14:nvContentPartPr>
              <p14:xfrm>
                <a:off x="4284771" y="5531726"/>
                <a:ext cx="56160" cy="157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A6669E5-3EF3-4EAB-8972-2B8EFEA42B0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275771" y="5522726"/>
                  <a:ext cx="73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235D931-C3C0-4698-87A1-5DBC019D639B}"/>
                    </a:ext>
                  </a:extLst>
                </p14:cNvPr>
                <p14:cNvContentPartPr/>
                <p14:nvPr/>
              </p14:nvContentPartPr>
              <p14:xfrm>
                <a:off x="4241211" y="5520206"/>
                <a:ext cx="104040" cy="155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235D931-C3C0-4698-87A1-5DBC019D639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232211" y="5511566"/>
                  <a:ext cx="121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A85C570-1AEE-423F-96DE-1B3335FEAEEB}"/>
                    </a:ext>
                  </a:extLst>
                </p14:cNvPr>
                <p14:cNvContentPartPr/>
                <p14:nvPr/>
              </p14:nvContentPartPr>
              <p14:xfrm>
                <a:off x="4363611" y="5563406"/>
                <a:ext cx="93240" cy="13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A85C570-1AEE-423F-96DE-1B3335FEAEE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354971" y="5554406"/>
                  <a:ext cx="110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6EE3237-8179-441D-A08D-BD7982C33A4E}"/>
                    </a:ext>
                  </a:extLst>
                </p14:cNvPr>
                <p14:cNvContentPartPr/>
                <p14:nvPr/>
              </p14:nvContentPartPr>
              <p14:xfrm>
                <a:off x="4401771" y="5598326"/>
                <a:ext cx="65160" cy="30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6EE3237-8179-441D-A08D-BD7982C33A4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392771" y="5589326"/>
                  <a:ext cx="82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95CC67F-D047-4E0B-A440-3453027C62F9}"/>
                    </a:ext>
                  </a:extLst>
                </p14:cNvPr>
                <p14:cNvContentPartPr/>
                <p14:nvPr/>
              </p14:nvContentPartPr>
              <p14:xfrm>
                <a:off x="4529931" y="5505806"/>
                <a:ext cx="96840" cy="161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95CC67F-D047-4E0B-A440-3453027C62F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521291" y="5497166"/>
                  <a:ext cx="114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2FA7BDC-61B2-400A-91E9-F2FA77AE0925}"/>
                    </a:ext>
                  </a:extLst>
                </p14:cNvPr>
                <p14:cNvContentPartPr/>
                <p14:nvPr/>
              </p14:nvContentPartPr>
              <p14:xfrm>
                <a:off x="4700571" y="5479886"/>
                <a:ext cx="44280" cy="2746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2FA7BDC-61B2-400A-91E9-F2FA77AE092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691931" y="5471246"/>
                  <a:ext cx="6192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8B481358-9F79-40FC-B22D-5B9BACB84474}"/>
              </a:ext>
            </a:extLst>
          </p:cNvPr>
          <p:cNvGrpSpPr/>
          <p:nvPr/>
        </p:nvGrpSpPr>
        <p:grpSpPr>
          <a:xfrm>
            <a:off x="4801371" y="5607326"/>
            <a:ext cx="83880" cy="70560"/>
            <a:chOff x="4801371" y="5607326"/>
            <a:chExt cx="83880" cy="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7CCD691-4C16-46FF-B36F-CD46258CF09E}"/>
                    </a:ext>
                  </a:extLst>
                </p14:cNvPr>
                <p14:cNvContentPartPr/>
                <p14:nvPr/>
              </p14:nvContentPartPr>
              <p14:xfrm>
                <a:off x="4811451" y="5607326"/>
                <a:ext cx="73800" cy="7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7CCD691-4C16-46FF-B36F-CD46258CF09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802811" y="5598686"/>
                  <a:ext cx="91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3221C84-A11B-485F-85A8-0508E8075C55}"/>
                    </a:ext>
                  </a:extLst>
                </p14:cNvPr>
                <p14:cNvContentPartPr/>
                <p14:nvPr/>
              </p14:nvContentPartPr>
              <p14:xfrm>
                <a:off x="4801371" y="5666006"/>
                <a:ext cx="75960" cy="11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3221C84-A11B-485F-85A8-0508E8075C5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792371" y="5657006"/>
                  <a:ext cx="936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53B1316-2092-48EA-9FD4-7C3B621741BC}"/>
              </a:ext>
            </a:extLst>
          </p:cNvPr>
          <p:cNvGrpSpPr/>
          <p:nvPr/>
        </p:nvGrpSpPr>
        <p:grpSpPr>
          <a:xfrm>
            <a:off x="5013411" y="5425166"/>
            <a:ext cx="920880" cy="449640"/>
            <a:chOff x="5013411" y="5425166"/>
            <a:chExt cx="92088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AEFAEC8-61E2-4773-94B7-E4A60621B3F1}"/>
                    </a:ext>
                  </a:extLst>
                </p14:cNvPr>
                <p14:cNvContentPartPr/>
                <p14:nvPr/>
              </p14:nvContentPartPr>
              <p14:xfrm>
                <a:off x="5017731" y="5474846"/>
                <a:ext cx="12240" cy="101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AEFAEC8-61E2-4773-94B7-E4A60621B3F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009091" y="5466206"/>
                  <a:ext cx="29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F8AE797-E5DC-4329-958E-38ACBF1A1760}"/>
                    </a:ext>
                  </a:extLst>
                </p14:cNvPr>
                <p14:cNvContentPartPr/>
                <p14:nvPr/>
              </p14:nvContentPartPr>
              <p14:xfrm>
                <a:off x="5126091" y="5427326"/>
                <a:ext cx="12960" cy="107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F8AE797-E5DC-4329-958E-38ACBF1A176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117451" y="5418686"/>
                  <a:ext cx="30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83B7678-418D-42A4-AFFD-42272615D2F4}"/>
                    </a:ext>
                  </a:extLst>
                </p14:cNvPr>
                <p14:cNvContentPartPr/>
                <p14:nvPr/>
              </p14:nvContentPartPr>
              <p14:xfrm>
                <a:off x="5017371" y="5617766"/>
                <a:ext cx="122040" cy="129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83B7678-418D-42A4-AFFD-42272615D2F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008371" y="5608766"/>
                  <a:ext cx="139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A7B88EA-EDE0-4F3E-AD79-4D5A544B52BC}"/>
                    </a:ext>
                  </a:extLst>
                </p14:cNvPr>
                <p14:cNvContentPartPr/>
                <p14:nvPr/>
              </p14:nvContentPartPr>
              <p14:xfrm>
                <a:off x="5013411" y="5711726"/>
                <a:ext cx="25920" cy="111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A7B88EA-EDE0-4F3E-AD79-4D5A544B52B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004771" y="5702726"/>
                  <a:ext cx="43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B88CEE8-C391-4E4B-ADCF-4443A4574C21}"/>
                    </a:ext>
                  </a:extLst>
                </p14:cNvPr>
                <p14:cNvContentPartPr/>
                <p14:nvPr/>
              </p14:nvContentPartPr>
              <p14:xfrm>
                <a:off x="5077851" y="5711006"/>
                <a:ext cx="65160" cy="120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B88CEE8-C391-4E4B-ADCF-4443A4574C2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069211" y="5702366"/>
                  <a:ext cx="82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6EC3B46-7076-4BEE-A554-9695693122AE}"/>
                    </a:ext>
                  </a:extLst>
                </p14:cNvPr>
                <p14:cNvContentPartPr/>
                <p14:nvPr/>
              </p14:nvContentPartPr>
              <p14:xfrm>
                <a:off x="5236251" y="5590046"/>
                <a:ext cx="86400" cy="17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6EC3B46-7076-4BEE-A554-9695693122A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227251" y="5581406"/>
                  <a:ext cx="104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F272E73-1F3E-4A05-B32B-3AB83D801F66}"/>
                    </a:ext>
                  </a:extLst>
                </p14:cNvPr>
                <p14:cNvContentPartPr/>
                <p14:nvPr/>
              </p14:nvContentPartPr>
              <p14:xfrm>
                <a:off x="5276211" y="5547206"/>
                <a:ext cx="6120" cy="756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F272E73-1F3E-4A05-B32B-3AB83D801F6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267571" y="5538206"/>
                  <a:ext cx="23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DDACB9A-E041-49B9-81EB-891E04400659}"/>
                    </a:ext>
                  </a:extLst>
                </p14:cNvPr>
                <p14:cNvContentPartPr/>
                <p14:nvPr/>
              </p14:nvContentPartPr>
              <p14:xfrm>
                <a:off x="5401491" y="5462246"/>
                <a:ext cx="51480" cy="72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DDACB9A-E041-49B9-81EB-891E0440065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392491" y="5453606"/>
                  <a:ext cx="69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1191560-4442-4C2B-A3C5-E4825ED80D7E}"/>
                    </a:ext>
                  </a:extLst>
                </p14:cNvPr>
                <p14:cNvContentPartPr/>
                <p14:nvPr/>
              </p14:nvContentPartPr>
              <p14:xfrm>
                <a:off x="5445051" y="5439926"/>
                <a:ext cx="32040" cy="161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1191560-4442-4C2B-A3C5-E4825ED80D7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436051" y="5431286"/>
                  <a:ext cx="49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6AC7FE1-4800-44BC-841C-5DFF61F3F400}"/>
                    </a:ext>
                  </a:extLst>
                </p14:cNvPr>
                <p14:cNvContentPartPr/>
                <p14:nvPr/>
              </p14:nvContentPartPr>
              <p14:xfrm>
                <a:off x="5367651" y="5627846"/>
                <a:ext cx="140400" cy="24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6AC7FE1-4800-44BC-841C-5DFF61F3F40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358651" y="5619206"/>
                  <a:ext cx="15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BCCAB8D-7E71-420F-95C0-E726A5B78A6A}"/>
                    </a:ext>
                  </a:extLst>
                </p14:cNvPr>
                <p14:cNvContentPartPr/>
                <p14:nvPr/>
              </p14:nvContentPartPr>
              <p14:xfrm>
                <a:off x="5396091" y="5734766"/>
                <a:ext cx="24840" cy="1036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BCCAB8D-7E71-420F-95C0-E726A5B78A6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387451" y="5725766"/>
                  <a:ext cx="42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E9F7E06-1372-4D5F-A430-D38742A60343}"/>
                    </a:ext>
                  </a:extLst>
                </p14:cNvPr>
                <p14:cNvContentPartPr/>
                <p14:nvPr/>
              </p14:nvContentPartPr>
              <p14:xfrm>
                <a:off x="5452611" y="5719286"/>
                <a:ext cx="83520" cy="150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E9F7E06-1372-4D5F-A430-D38742A6034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443971" y="5710286"/>
                  <a:ext cx="101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682C64A-6CE4-4EAE-AD0D-82AB691A6F3E}"/>
                    </a:ext>
                  </a:extLst>
                </p14:cNvPr>
                <p14:cNvContentPartPr/>
                <p14:nvPr/>
              </p14:nvContentPartPr>
              <p14:xfrm>
                <a:off x="5591571" y="5573486"/>
                <a:ext cx="73080" cy="198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682C64A-6CE4-4EAE-AD0D-82AB691A6F3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582931" y="5564846"/>
                  <a:ext cx="90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6A8BC9D-2E18-461B-AA78-A482C2276CD2}"/>
                    </a:ext>
                  </a:extLst>
                </p14:cNvPr>
                <p14:cNvContentPartPr/>
                <p14:nvPr/>
              </p14:nvContentPartPr>
              <p14:xfrm>
                <a:off x="5591571" y="5633246"/>
                <a:ext cx="63360" cy="7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6A8BC9D-2E18-461B-AA78-A482C2276CD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582931" y="5624246"/>
                  <a:ext cx="81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32FF220-6454-4138-A7E3-423CE33CF89C}"/>
                    </a:ext>
                  </a:extLst>
                </p14:cNvPr>
                <p14:cNvContentPartPr/>
                <p14:nvPr/>
              </p14:nvContentPartPr>
              <p14:xfrm>
                <a:off x="5786691" y="5466206"/>
                <a:ext cx="18000" cy="104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32FF220-6454-4138-A7E3-423CE33CF89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777691" y="5457566"/>
                  <a:ext cx="35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3032C45-0CB5-4698-8C62-AA7BB1D87739}"/>
                    </a:ext>
                  </a:extLst>
                </p14:cNvPr>
                <p14:cNvContentPartPr/>
                <p14:nvPr/>
              </p14:nvContentPartPr>
              <p14:xfrm>
                <a:off x="5824851" y="5460806"/>
                <a:ext cx="61200" cy="152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3032C45-0CB5-4698-8C62-AA7BB1D8773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815851" y="5451806"/>
                  <a:ext cx="78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C2259B1-C269-4C1B-81D5-35CF9E877F8C}"/>
                    </a:ext>
                  </a:extLst>
                </p14:cNvPr>
                <p14:cNvContentPartPr/>
                <p14:nvPr/>
              </p14:nvContentPartPr>
              <p14:xfrm>
                <a:off x="5847171" y="5425166"/>
                <a:ext cx="87120" cy="37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C2259B1-C269-4C1B-81D5-35CF9E877F8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838531" y="5416166"/>
                  <a:ext cx="104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2D2881F-27FB-4990-B67E-E0E6D0C8BEB8}"/>
                    </a:ext>
                  </a:extLst>
                </p14:cNvPr>
                <p14:cNvContentPartPr/>
                <p14:nvPr/>
              </p14:nvContentPartPr>
              <p14:xfrm>
                <a:off x="5729091" y="5635046"/>
                <a:ext cx="159840" cy="248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2D2881F-27FB-4990-B67E-E0E6D0C8BEB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720451" y="5626046"/>
                  <a:ext cx="177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0511973-2FF0-4655-A8DA-DE93013BEE7B}"/>
                    </a:ext>
                  </a:extLst>
                </p14:cNvPr>
                <p14:cNvContentPartPr/>
                <p14:nvPr/>
              </p14:nvContentPartPr>
              <p14:xfrm>
                <a:off x="5774811" y="5734046"/>
                <a:ext cx="26640" cy="101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0511973-2FF0-4655-A8DA-DE93013BEE7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765811" y="5725406"/>
                  <a:ext cx="44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514ED0F-4426-45EA-94A5-506F8D1DF36F}"/>
                    </a:ext>
                  </a:extLst>
                </p14:cNvPr>
                <p14:cNvContentPartPr/>
                <p14:nvPr/>
              </p14:nvContentPartPr>
              <p14:xfrm>
                <a:off x="5797851" y="5699846"/>
                <a:ext cx="112320" cy="174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514ED0F-4426-45EA-94A5-506F8D1DF36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789211" y="5690846"/>
                  <a:ext cx="12996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6E644125-AF2C-4B7A-802F-0F9514FDFB9C}"/>
                  </a:ext>
                </a:extLst>
              </p14:cNvPr>
              <p14:cNvContentPartPr/>
              <p14:nvPr/>
            </p14:nvContentPartPr>
            <p14:xfrm>
              <a:off x="4587531" y="6151646"/>
              <a:ext cx="51840" cy="1749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6E644125-AF2C-4B7A-802F-0F9514FDFB9C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578531" y="6142646"/>
                <a:ext cx="69480" cy="19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B0343554-EA78-445A-9F0F-E064E01D2968}"/>
              </a:ext>
            </a:extLst>
          </p:cNvPr>
          <p:cNvGrpSpPr/>
          <p:nvPr/>
        </p:nvGrpSpPr>
        <p:grpSpPr>
          <a:xfrm>
            <a:off x="820131" y="6057326"/>
            <a:ext cx="3600000" cy="763920"/>
            <a:chOff x="820131" y="6057326"/>
            <a:chExt cx="3600000" cy="76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A4DA3F7-DC8A-4F9A-A141-3111841398B5}"/>
                    </a:ext>
                  </a:extLst>
                </p14:cNvPr>
                <p14:cNvContentPartPr/>
                <p14:nvPr/>
              </p14:nvContentPartPr>
              <p14:xfrm>
                <a:off x="902931" y="6123206"/>
                <a:ext cx="139320" cy="313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A4DA3F7-DC8A-4F9A-A141-3111841398B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94291" y="6114566"/>
                  <a:ext cx="1569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3A9C010-634B-4BD8-9C89-2D0366366011}"/>
                    </a:ext>
                  </a:extLst>
                </p14:cNvPr>
                <p14:cNvContentPartPr/>
                <p14:nvPr/>
              </p14:nvContentPartPr>
              <p14:xfrm>
                <a:off x="895011" y="6256406"/>
                <a:ext cx="152280" cy="468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3A9C010-634B-4BD8-9C89-2D036636601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86011" y="6247406"/>
                  <a:ext cx="169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AE5AC4A-C150-4D29-A5B3-D5F7BA3CF45E}"/>
                    </a:ext>
                  </a:extLst>
                </p14:cNvPr>
                <p14:cNvContentPartPr/>
                <p14:nvPr/>
              </p14:nvContentPartPr>
              <p14:xfrm>
                <a:off x="1082571" y="6328406"/>
                <a:ext cx="90000" cy="139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AE5AC4A-C150-4D29-A5B3-D5F7BA3CF45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73571" y="6319766"/>
                  <a:ext cx="107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D8221F5-7040-445D-91A9-A72AA8A082D2}"/>
                    </a:ext>
                  </a:extLst>
                </p14:cNvPr>
                <p14:cNvContentPartPr/>
                <p14:nvPr/>
              </p14:nvContentPartPr>
              <p14:xfrm>
                <a:off x="1100931" y="6310046"/>
                <a:ext cx="85320" cy="196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D8221F5-7040-445D-91A9-A72AA8A082D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91931" y="6301406"/>
                  <a:ext cx="102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6677D50-34BF-45DE-9BEE-1A5F49FE71F8}"/>
                    </a:ext>
                  </a:extLst>
                </p14:cNvPr>
                <p14:cNvContentPartPr/>
                <p14:nvPr/>
              </p14:nvContentPartPr>
              <p14:xfrm>
                <a:off x="1303971" y="6190526"/>
                <a:ext cx="61920" cy="261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6677D50-34BF-45DE-9BEE-1A5F49FE71F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295331" y="6181526"/>
                  <a:ext cx="795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F0C372D-96AA-449E-BA80-FFB56CBACE42}"/>
                    </a:ext>
                  </a:extLst>
                </p14:cNvPr>
                <p14:cNvContentPartPr/>
                <p14:nvPr/>
              </p14:nvContentPartPr>
              <p14:xfrm>
                <a:off x="1418451" y="6254966"/>
                <a:ext cx="108720" cy="102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F0C372D-96AA-449E-BA80-FFB56CBACE4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409451" y="6246326"/>
                  <a:ext cx="126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8709FBC-09C4-42DD-B5A8-4CEB9A126EDD}"/>
                    </a:ext>
                  </a:extLst>
                </p14:cNvPr>
                <p14:cNvContentPartPr/>
                <p14:nvPr/>
              </p14:nvContentPartPr>
              <p14:xfrm>
                <a:off x="1503051" y="6135446"/>
                <a:ext cx="171360" cy="313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8709FBC-09C4-42DD-B5A8-4CEB9A126ED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494411" y="6126446"/>
                  <a:ext cx="1890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00988F9-5E91-439C-9DD3-3470F88A3B4F}"/>
                    </a:ext>
                  </a:extLst>
                </p14:cNvPr>
                <p14:cNvContentPartPr/>
                <p14:nvPr/>
              </p14:nvContentPartPr>
              <p14:xfrm>
                <a:off x="1852971" y="6296366"/>
                <a:ext cx="92160" cy="61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00988F9-5E91-439C-9DD3-3470F88A3B4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843971" y="6287726"/>
                  <a:ext cx="109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5C65030-20A1-4DCD-9D7F-A8FE9307083E}"/>
                    </a:ext>
                  </a:extLst>
                </p14:cNvPr>
                <p14:cNvContentPartPr/>
                <p14:nvPr/>
              </p14:nvContentPartPr>
              <p14:xfrm>
                <a:off x="1847211" y="6370886"/>
                <a:ext cx="81720" cy="140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5C65030-20A1-4DCD-9D7F-A8FE9307083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838571" y="6362246"/>
                  <a:ext cx="99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D619D74-726C-4F27-85E4-F6868D9F5685}"/>
                    </a:ext>
                  </a:extLst>
                </p14:cNvPr>
                <p14:cNvContentPartPr/>
                <p14:nvPr/>
              </p14:nvContentPartPr>
              <p14:xfrm>
                <a:off x="2138091" y="6200966"/>
                <a:ext cx="25560" cy="181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D619D74-726C-4F27-85E4-F6868D9F568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129091" y="6192326"/>
                  <a:ext cx="43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727C857-BF79-408A-8F87-DB410DC9205E}"/>
                    </a:ext>
                  </a:extLst>
                </p14:cNvPr>
                <p14:cNvContentPartPr/>
                <p14:nvPr/>
              </p14:nvContentPartPr>
              <p14:xfrm>
                <a:off x="2080491" y="6171446"/>
                <a:ext cx="147960" cy="135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727C857-BF79-408A-8F87-DB410DC9205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071851" y="6162446"/>
                  <a:ext cx="165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83F5092-78B6-4A3B-9E38-EBF3377685AA}"/>
                    </a:ext>
                  </a:extLst>
                </p14:cNvPr>
                <p14:cNvContentPartPr/>
                <p14:nvPr/>
              </p14:nvContentPartPr>
              <p14:xfrm>
                <a:off x="2281731" y="6146246"/>
                <a:ext cx="63360" cy="2581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83F5092-78B6-4A3B-9E38-EBF3377685A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273091" y="6137246"/>
                  <a:ext cx="810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6CC17E7-E66D-4BED-92E6-707A04828F29}"/>
                    </a:ext>
                  </a:extLst>
                </p14:cNvPr>
                <p14:cNvContentPartPr/>
                <p14:nvPr/>
              </p14:nvContentPartPr>
              <p14:xfrm>
                <a:off x="2409171" y="6167486"/>
                <a:ext cx="117720" cy="173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6CC17E7-E66D-4BED-92E6-707A04828F2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400171" y="6158486"/>
                  <a:ext cx="135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0EE829A-284A-432A-8C8C-4767F4DEA23E}"/>
                    </a:ext>
                  </a:extLst>
                </p14:cNvPr>
                <p14:cNvContentPartPr/>
                <p14:nvPr/>
              </p14:nvContentPartPr>
              <p14:xfrm>
                <a:off x="2401611" y="6170366"/>
                <a:ext cx="100080" cy="187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0EE829A-284A-432A-8C8C-4767F4DEA23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392611" y="6161366"/>
                  <a:ext cx="117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416042A-4ABB-45FB-9FBD-7C4E8D0EBD7D}"/>
                    </a:ext>
                  </a:extLst>
                </p14:cNvPr>
                <p14:cNvContentPartPr/>
                <p14:nvPr/>
              </p14:nvContentPartPr>
              <p14:xfrm>
                <a:off x="2597451" y="6188006"/>
                <a:ext cx="82800" cy="107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416042A-4ABB-45FB-9FBD-7C4E8D0EBD7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588451" y="6179366"/>
                  <a:ext cx="100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722BFD4-E0F3-404F-9712-C6FA59C5E819}"/>
                    </a:ext>
                  </a:extLst>
                </p14:cNvPr>
                <p14:cNvContentPartPr/>
                <p14:nvPr/>
              </p14:nvContentPartPr>
              <p14:xfrm>
                <a:off x="2596011" y="6347486"/>
                <a:ext cx="97920" cy="25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722BFD4-E0F3-404F-9712-C6FA59C5E81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587011" y="6338486"/>
                  <a:ext cx="115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8536059-85DC-49E5-943A-025EFFB14960}"/>
                    </a:ext>
                  </a:extLst>
                </p14:cNvPr>
                <p14:cNvContentPartPr/>
                <p14:nvPr/>
              </p14:nvContentPartPr>
              <p14:xfrm>
                <a:off x="2763411" y="6234446"/>
                <a:ext cx="63360" cy="612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8536059-85DC-49E5-943A-025EFFB1496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754411" y="6225806"/>
                  <a:ext cx="81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0C3C8D8-88EA-46FA-B181-8FA225C0CC5F}"/>
                    </a:ext>
                  </a:extLst>
                </p14:cNvPr>
                <p14:cNvContentPartPr/>
                <p14:nvPr/>
              </p14:nvContentPartPr>
              <p14:xfrm>
                <a:off x="2830371" y="6165686"/>
                <a:ext cx="30600" cy="208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0C3C8D8-88EA-46FA-B181-8FA225C0CC5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821731" y="6157046"/>
                  <a:ext cx="48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097DF47-E632-4D5B-9D7E-1F6613E8980E}"/>
                    </a:ext>
                  </a:extLst>
                </p14:cNvPr>
                <p14:cNvContentPartPr/>
                <p14:nvPr/>
              </p14:nvContentPartPr>
              <p14:xfrm>
                <a:off x="2909931" y="6087206"/>
                <a:ext cx="82800" cy="3315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097DF47-E632-4D5B-9D7E-1F6613E8980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901291" y="6078206"/>
                  <a:ext cx="1004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836BB2F-1BBD-4A0B-928B-E6262D90F4D8}"/>
                    </a:ext>
                  </a:extLst>
                </p14:cNvPr>
                <p14:cNvContentPartPr/>
                <p14:nvPr/>
              </p14:nvContentPartPr>
              <p14:xfrm>
                <a:off x="3102171" y="6221486"/>
                <a:ext cx="108000" cy="7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836BB2F-1BBD-4A0B-928B-E6262D90F4D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093171" y="6212846"/>
                  <a:ext cx="125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A4A9CAD-6049-4D1D-B35B-192D64B9DA2B}"/>
                    </a:ext>
                  </a:extLst>
                </p14:cNvPr>
                <p14:cNvContentPartPr/>
                <p14:nvPr/>
              </p14:nvContentPartPr>
              <p14:xfrm>
                <a:off x="3079131" y="6300326"/>
                <a:ext cx="93240" cy="126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A4A9CAD-6049-4D1D-B35B-192D64B9DA2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070131" y="6291686"/>
                  <a:ext cx="110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8F94351-262B-4736-82B5-50E0FE7409EA}"/>
                    </a:ext>
                  </a:extLst>
                </p14:cNvPr>
                <p14:cNvContentPartPr/>
                <p14:nvPr/>
              </p14:nvContentPartPr>
              <p14:xfrm>
                <a:off x="3456411" y="6083966"/>
                <a:ext cx="22680" cy="143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8F94351-262B-4736-82B5-50E0FE7409E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447411" y="6075326"/>
                  <a:ext cx="40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FDB2433-5904-41B2-B18D-F63573B24C93}"/>
                    </a:ext>
                  </a:extLst>
                </p14:cNvPr>
                <p14:cNvContentPartPr/>
                <p14:nvPr/>
              </p14:nvContentPartPr>
              <p14:xfrm>
                <a:off x="3521571" y="6080726"/>
                <a:ext cx="86400" cy="156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FDB2433-5904-41B2-B18D-F63573B24C9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512931" y="6071726"/>
                  <a:ext cx="104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F103F5C-9F81-4C7B-B890-133B6131810A}"/>
                    </a:ext>
                  </a:extLst>
                </p14:cNvPr>
                <p14:cNvContentPartPr/>
                <p14:nvPr/>
              </p14:nvContentPartPr>
              <p14:xfrm>
                <a:off x="3559011" y="6057326"/>
                <a:ext cx="99000" cy="266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F103F5C-9F81-4C7B-B890-133B6131810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550011" y="6048686"/>
                  <a:ext cx="116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304EAA9-6B9D-435F-8740-B1E9516885C5}"/>
                    </a:ext>
                  </a:extLst>
                </p14:cNvPr>
                <p14:cNvContentPartPr/>
                <p14:nvPr/>
              </p14:nvContentPartPr>
              <p14:xfrm>
                <a:off x="3428331" y="6307526"/>
                <a:ext cx="154440" cy="154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304EAA9-6B9D-435F-8740-B1E9516885C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419331" y="6298886"/>
                  <a:ext cx="172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9FCE80D-A8B1-4E27-939B-0026E7F4CF94}"/>
                    </a:ext>
                  </a:extLst>
                </p14:cNvPr>
                <p14:cNvContentPartPr/>
                <p14:nvPr/>
              </p14:nvContentPartPr>
              <p14:xfrm>
                <a:off x="3480531" y="6353246"/>
                <a:ext cx="15840" cy="1584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9FCE80D-A8B1-4E27-939B-0026E7F4CF9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471531" y="6344246"/>
                  <a:ext cx="33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F68734B-0A0E-4E9A-8EE1-723AF8598E26}"/>
                    </a:ext>
                  </a:extLst>
                </p14:cNvPr>
                <p14:cNvContentPartPr/>
                <p14:nvPr/>
              </p14:nvContentPartPr>
              <p14:xfrm>
                <a:off x="3539931" y="6393926"/>
                <a:ext cx="75960" cy="1285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F68734B-0A0E-4E9A-8EE1-723AF8598E2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531291" y="6384926"/>
                  <a:ext cx="93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AF357E8-9921-4D51-A265-EB1893D62648}"/>
                    </a:ext>
                  </a:extLst>
                </p14:cNvPr>
                <p14:cNvContentPartPr/>
                <p14:nvPr/>
              </p14:nvContentPartPr>
              <p14:xfrm>
                <a:off x="3765291" y="6278726"/>
                <a:ext cx="133200" cy="14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AF357E8-9921-4D51-A265-EB1893D6264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756651" y="6269726"/>
                  <a:ext cx="150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18584CB-B7C4-4E0E-8E63-CB120B0D35AC}"/>
                    </a:ext>
                  </a:extLst>
                </p14:cNvPr>
                <p14:cNvContentPartPr/>
                <p14:nvPr/>
              </p14:nvContentPartPr>
              <p14:xfrm>
                <a:off x="3833331" y="6237326"/>
                <a:ext cx="44640" cy="1148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18584CB-B7C4-4E0E-8E63-CB120B0D35A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824691" y="6228686"/>
                  <a:ext cx="62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849ECD4-C340-4423-AA49-35E3178B6DBD}"/>
                    </a:ext>
                  </a:extLst>
                </p14:cNvPr>
                <p14:cNvContentPartPr/>
                <p14:nvPr/>
              </p14:nvContentPartPr>
              <p14:xfrm>
                <a:off x="4108731" y="6130766"/>
                <a:ext cx="18000" cy="113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849ECD4-C340-4423-AA49-35E3178B6DB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100091" y="6121766"/>
                  <a:ext cx="35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EE9540D-8303-4B65-9EBE-81A81DA2E7EE}"/>
                    </a:ext>
                  </a:extLst>
                </p14:cNvPr>
                <p14:cNvContentPartPr/>
                <p14:nvPr/>
              </p14:nvContentPartPr>
              <p14:xfrm>
                <a:off x="4014771" y="6315446"/>
                <a:ext cx="166680" cy="255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EE9540D-8303-4B65-9EBE-81A81DA2E7E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005771" y="6306446"/>
                  <a:ext cx="184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8CE91ED-75E1-46EE-9190-07CB1AD4999A}"/>
                    </a:ext>
                  </a:extLst>
                </p14:cNvPr>
                <p14:cNvContentPartPr/>
                <p14:nvPr/>
              </p14:nvContentPartPr>
              <p14:xfrm>
                <a:off x="4077771" y="6397166"/>
                <a:ext cx="37080" cy="158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8CE91ED-75E1-46EE-9190-07CB1AD4999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068771" y="6388526"/>
                  <a:ext cx="54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2856039-262A-4B88-93D5-97D8510C51E2}"/>
                    </a:ext>
                  </a:extLst>
                </p14:cNvPr>
                <p14:cNvContentPartPr/>
                <p14:nvPr/>
              </p14:nvContentPartPr>
              <p14:xfrm>
                <a:off x="4166691" y="6275486"/>
                <a:ext cx="247680" cy="2905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2856039-262A-4B88-93D5-97D8510C51E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158051" y="6266846"/>
                  <a:ext cx="2653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3D5BCF1-6984-4098-9FFD-7133F3B5C6DF}"/>
                    </a:ext>
                  </a:extLst>
                </p14:cNvPr>
                <p14:cNvContentPartPr/>
                <p14:nvPr/>
              </p14:nvContentPartPr>
              <p14:xfrm>
                <a:off x="4351011" y="6325526"/>
                <a:ext cx="69120" cy="172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3D5BCF1-6984-4098-9FFD-7133F3B5C6D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342371" y="6316886"/>
                  <a:ext cx="86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DC545EF-5200-4236-829B-2E7DB22796E6}"/>
                    </a:ext>
                  </a:extLst>
                </p14:cNvPr>
                <p14:cNvContentPartPr/>
                <p14:nvPr/>
              </p14:nvContentPartPr>
              <p14:xfrm>
                <a:off x="886011" y="6592646"/>
                <a:ext cx="43200" cy="1785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DC545EF-5200-4236-829B-2E7DB22796E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77011" y="6584006"/>
                  <a:ext cx="60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1A7607F-9F98-45A5-B85D-2B8FFD57FC98}"/>
                    </a:ext>
                  </a:extLst>
                </p14:cNvPr>
                <p14:cNvContentPartPr/>
                <p14:nvPr/>
              </p14:nvContentPartPr>
              <p14:xfrm>
                <a:off x="820131" y="6548726"/>
                <a:ext cx="170280" cy="424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1A7607F-9F98-45A5-B85D-2B8FFD57FC9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11131" y="6539726"/>
                  <a:ext cx="187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6DB52EA-6971-49A8-99B0-084DEE14D24A}"/>
                    </a:ext>
                  </a:extLst>
                </p14:cNvPr>
                <p14:cNvContentPartPr/>
                <p14:nvPr/>
              </p14:nvContentPartPr>
              <p14:xfrm>
                <a:off x="829131" y="6672926"/>
                <a:ext cx="104760" cy="248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6DB52EA-6971-49A8-99B0-084DEE14D24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20491" y="6664286"/>
                  <a:ext cx="122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53DE38F-9E82-42B5-B6F8-9D118DE595A9}"/>
                    </a:ext>
                  </a:extLst>
                </p14:cNvPr>
                <p14:cNvContentPartPr/>
                <p14:nvPr/>
              </p14:nvContentPartPr>
              <p14:xfrm>
                <a:off x="990411" y="6698846"/>
                <a:ext cx="83520" cy="1184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53DE38F-9E82-42B5-B6F8-9D118DE595A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81411" y="6689846"/>
                  <a:ext cx="101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88D8E47-B58C-4DC6-9724-F73EAF152FB7}"/>
                    </a:ext>
                  </a:extLst>
                </p14:cNvPr>
                <p14:cNvContentPartPr/>
                <p14:nvPr/>
              </p14:nvContentPartPr>
              <p14:xfrm>
                <a:off x="993291" y="6692006"/>
                <a:ext cx="101160" cy="118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88D8E47-B58C-4DC6-9724-F73EAF152FB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84291" y="6683006"/>
                  <a:ext cx="118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A60F444-EE9F-45D4-8314-A5B2841AD497}"/>
                    </a:ext>
                  </a:extLst>
                </p14:cNvPr>
                <p14:cNvContentPartPr/>
                <p14:nvPr/>
              </p14:nvContentPartPr>
              <p14:xfrm>
                <a:off x="1192011" y="6588326"/>
                <a:ext cx="101880" cy="217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A60F444-EE9F-45D4-8314-A5B2841AD49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83011" y="6579326"/>
                  <a:ext cx="119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3FE0288-3862-4AAD-ADDC-26EE814A9BFB}"/>
                    </a:ext>
                  </a:extLst>
                </p14:cNvPr>
                <p14:cNvContentPartPr/>
                <p14:nvPr/>
              </p14:nvContentPartPr>
              <p14:xfrm>
                <a:off x="1338891" y="6614606"/>
                <a:ext cx="70200" cy="1879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3FE0288-3862-4AAD-ADDC-26EE814A9BF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329891" y="6605606"/>
                  <a:ext cx="87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9494B73-FC2C-40D7-8012-ECFDB17CCC1A}"/>
                    </a:ext>
                  </a:extLst>
                </p14:cNvPr>
                <p14:cNvContentPartPr/>
                <p14:nvPr/>
              </p14:nvContentPartPr>
              <p14:xfrm>
                <a:off x="1350771" y="6593366"/>
                <a:ext cx="108720" cy="72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9494B73-FC2C-40D7-8012-ECFDB17CCC1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342131" y="6584366"/>
                  <a:ext cx="126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849B57B-A601-4312-9086-7EE47EE8356C}"/>
                    </a:ext>
                  </a:extLst>
                </p14:cNvPr>
                <p14:cNvContentPartPr/>
                <p14:nvPr/>
              </p14:nvContentPartPr>
              <p14:xfrm>
                <a:off x="1530051" y="6557366"/>
                <a:ext cx="69840" cy="2516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849B57B-A601-4312-9086-7EE47EE8356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521411" y="6548366"/>
                  <a:ext cx="874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AA82C3D-4ECA-48F2-BAA4-C9A229DB818F}"/>
                    </a:ext>
                  </a:extLst>
                </p14:cNvPr>
                <p14:cNvContentPartPr/>
                <p14:nvPr/>
              </p14:nvContentPartPr>
              <p14:xfrm>
                <a:off x="1704651" y="6651686"/>
                <a:ext cx="115560" cy="147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AA82C3D-4ECA-48F2-BAA4-C9A229DB818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695651" y="6643046"/>
                  <a:ext cx="133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9FB4A51-4458-4021-BBCB-F26D4FD52AC1}"/>
                    </a:ext>
                  </a:extLst>
                </p14:cNvPr>
                <p14:cNvContentPartPr/>
                <p14:nvPr/>
              </p14:nvContentPartPr>
              <p14:xfrm>
                <a:off x="1673691" y="6733766"/>
                <a:ext cx="86400" cy="262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9FB4A51-4458-4021-BBCB-F26D4FD52AC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664691" y="6725126"/>
                  <a:ext cx="104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2932FF7-4938-4F15-80A1-8320B33817D7}"/>
                    </a:ext>
                  </a:extLst>
                </p14:cNvPr>
                <p14:cNvContentPartPr/>
                <p14:nvPr/>
              </p14:nvContentPartPr>
              <p14:xfrm>
                <a:off x="2067891" y="6585446"/>
                <a:ext cx="41760" cy="1900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2932FF7-4938-4F15-80A1-8320B33817D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059251" y="6576446"/>
                  <a:ext cx="59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FA71084-0DF6-4BD1-977D-8CB22146D1D3}"/>
                    </a:ext>
                  </a:extLst>
                </p14:cNvPr>
                <p14:cNvContentPartPr/>
                <p14:nvPr/>
              </p14:nvContentPartPr>
              <p14:xfrm>
                <a:off x="2027931" y="6523886"/>
                <a:ext cx="163080" cy="932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FA71084-0DF6-4BD1-977D-8CB22146D1D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018931" y="6514886"/>
                  <a:ext cx="180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AB49E05-D877-4025-AA44-46D99C219148}"/>
                    </a:ext>
                  </a:extLst>
                </p14:cNvPr>
                <p14:cNvContentPartPr/>
                <p14:nvPr/>
              </p14:nvContentPartPr>
              <p14:xfrm>
                <a:off x="2229891" y="6536126"/>
                <a:ext cx="109800" cy="2844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AB49E05-D877-4025-AA44-46D99C21914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220891" y="6527126"/>
                  <a:ext cx="1274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1221939-A44F-40EE-A684-8EB6F8AF39DD}"/>
                    </a:ext>
                  </a:extLst>
                </p14:cNvPr>
                <p14:cNvContentPartPr/>
                <p14:nvPr/>
              </p14:nvContentPartPr>
              <p14:xfrm>
                <a:off x="2338971" y="6614606"/>
                <a:ext cx="124560" cy="1476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1221939-A44F-40EE-A684-8EB6F8AF39D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330331" y="6605606"/>
                  <a:ext cx="142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C5CC92A-1B92-4BD1-81DE-26F495F04F1D}"/>
                    </a:ext>
                  </a:extLst>
                </p14:cNvPr>
                <p14:cNvContentPartPr/>
                <p14:nvPr/>
              </p14:nvContentPartPr>
              <p14:xfrm>
                <a:off x="2312691" y="6614606"/>
                <a:ext cx="140400" cy="167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C5CC92A-1B92-4BD1-81DE-26F495F04F1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304051" y="6605606"/>
                  <a:ext cx="158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609DC91-D224-4769-B985-5478EA9A4DDC}"/>
                    </a:ext>
                  </a:extLst>
                </p14:cNvPr>
                <p14:cNvContentPartPr/>
                <p14:nvPr/>
              </p14:nvContentPartPr>
              <p14:xfrm>
                <a:off x="2522211" y="6602366"/>
                <a:ext cx="124560" cy="105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609DC91-D224-4769-B985-5478EA9A4DD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513211" y="6593726"/>
                  <a:ext cx="142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DEF2BB7-CB3B-4A84-90DF-35E201949CC1}"/>
                    </a:ext>
                  </a:extLst>
                </p14:cNvPr>
                <p14:cNvContentPartPr/>
                <p14:nvPr/>
              </p14:nvContentPartPr>
              <p14:xfrm>
                <a:off x="2562171" y="6769766"/>
                <a:ext cx="65160" cy="154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DEF2BB7-CB3B-4A84-90DF-35E201949CC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553171" y="6761126"/>
                  <a:ext cx="82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09B4118-1AFE-4B33-8124-0ACED6586B76}"/>
                    </a:ext>
                  </a:extLst>
                </p14:cNvPr>
                <p14:cNvContentPartPr/>
                <p14:nvPr/>
              </p14:nvContentPartPr>
              <p14:xfrm>
                <a:off x="2782851" y="6587606"/>
                <a:ext cx="89640" cy="1782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09B4118-1AFE-4B33-8124-0ACED6586B7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773851" y="6578606"/>
                  <a:ext cx="107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0619C2E-E74C-46A0-BE9A-9068D87259B5}"/>
                    </a:ext>
                  </a:extLst>
                </p14:cNvPr>
                <p14:cNvContentPartPr/>
                <p14:nvPr/>
              </p14:nvContentPartPr>
              <p14:xfrm>
                <a:off x="2804091" y="6554846"/>
                <a:ext cx="121320" cy="284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0619C2E-E74C-46A0-BE9A-9068D87259B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795091" y="6546206"/>
                  <a:ext cx="138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6CF9E93-1E8E-4B6E-A6AF-AD9ED15DC910}"/>
                    </a:ext>
                  </a:extLst>
                </p14:cNvPr>
                <p14:cNvContentPartPr/>
                <p14:nvPr/>
              </p14:nvContentPartPr>
              <p14:xfrm>
                <a:off x="3001731" y="6537206"/>
                <a:ext cx="47520" cy="270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6CF9E93-1E8E-4B6E-A6AF-AD9ED15DC91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993091" y="6528206"/>
                  <a:ext cx="65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764280A-C130-4E10-ADE7-C04C8D88496C}"/>
                    </a:ext>
                  </a:extLst>
                </p14:cNvPr>
                <p14:cNvContentPartPr/>
                <p14:nvPr/>
              </p14:nvContentPartPr>
              <p14:xfrm>
                <a:off x="3269931" y="6679046"/>
                <a:ext cx="137520" cy="122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764280A-C130-4E10-ADE7-C04C8D88496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261291" y="6670046"/>
                  <a:ext cx="155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E0308DD-B1E2-44C6-98E8-B4E49396BBC6}"/>
                    </a:ext>
                  </a:extLst>
                </p14:cNvPr>
                <p14:cNvContentPartPr/>
                <p14:nvPr/>
              </p14:nvContentPartPr>
              <p14:xfrm>
                <a:off x="3245811" y="6735566"/>
                <a:ext cx="100800" cy="324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E0308DD-B1E2-44C6-98E8-B4E49396BBC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237171" y="6726566"/>
                  <a:ext cx="118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AE22637-0F8E-4F14-9FD4-B0D11FE9B430}"/>
                    </a:ext>
                  </a:extLst>
                </p14:cNvPr>
                <p14:cNvContentPartPr/>
                <p14:nvPr/>
              </p14:nvContentPartPr>
              <p14:xfrm>
                <a:off x="3538131" y="6580046"/>
                <a:ext cx="39960" cy="2412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AE22637-0F8E-4F14-9FD4-B0D11FE9B43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529491" y="6571406"/>
                  <a:ext cx="5760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5747C8F5-1A79-4AE1-8AC1-2E5611EB74CA}"/>
              </a:ext>
            </a:extLst>
          </p:cNvPr>
          <p:cNvGrpSpPr/>
          <p:nvPr/>
        </p:nvGrpSpPr>
        <p:grpSpPr>
          <a:xfrm>
            <a:off x="2975811" y="3100286"/>
            <a:ext cx="1032840" cy="353520"/>
            <a:chOff x="2975811" y="3100286"/>
            <a:chExt cx="103284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3677B696-C248-4969-8F94-6B7EA43A0FC0}"/>
                    </a:ext>
                  </a:extLst>
                </p14:cNvPr>
                <p14:cNvContentPartPr/>
                <p14:nvPr/>
              </p14:nvContentPartPr>
              <p14:xfrm>
                <a:off x="3036651" y="3140246"/>
                <a:ext cx="56160" cy="2192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3677B696-C248-4969-8F94-6B7EA43A0FC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028011" y="3131246"/>
                  <a:ext cx="73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DAB840E9-A715-47B3-8525-E975CF157871}"/>
                    </a:ext>
                  </a:extLst>
                </p14:cNvPr>
                <p14:cNvContentPartPr/>
                <p14:nvPr/>
              </p14:nvContentPartPr>
              <p14:xfrm>
                <a:off x="2975811" y="3100286"/>
                <a:ext cx="123120" cy="37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DAB840E9-A715-47B3-8525-E975CF15787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967171" y="3091286"/>
                  <a:ext cx="140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E5E251C-4ABC-4843-84F4-E365A79191E2}"/>
                    </a:ext>
                  </a:extLst>
                </p14:cNvPr>
                <p14:cNvContentPartPr/>
                <p14:nvPr/>
              </p14:nvContentPartPr>
              <p14:xfrm>
                <a:off x="2985531" y="3256526"/>
                <a:ext cx="112680" cy="201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E5E251C-4ABC-4843-84F4-E365A79191E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976891" y="3247526"/>
                  <a:ext cx="130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5A754C9-489A-4F47-9987-929BB4C1D00D}"/>
                    </a:ext>
                  </a:extLst>
                </p14:cNvPr>
                <p14:cNvContentPartPr/>
                <p14:nvPr/>
              </p14:nvContentPartPr>
              <p14:xfrm>
                <a:off x="3107211" y="3320246"/>
                <a:ext cx="81720" cy="1054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5A754C9-489A-4F47-9987-929BB4C1D00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098571" y="3311246"/>
                  <a:ext cx="99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3B61F3E-06A5-4D09-907B-D43164D6CBEC}"/>
                    </a:ext>
                  </a:extLst>
                </p14:cNvPr>
                <p14:cNvContentPartPr/>
                <p14:nvPr/>
              </p14:nvContentPartPr>
              <p14:xfrm>
                <a:off x="3123411" y="3320246"/>
                <a:ext cx="82080" cy="1335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3B61F3E-06A5-4D09-907B-D43164D6CBE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114771" y="3311246"/>
                  <a:ext cx="99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ADE10CA-335F-4162-BA8F-F92F0B1FDA8A}"/>
                    </a:ext>
                  </a:extLst>
                </p14:cNvPr>
                <p14:cNvContentPartPr/>
                <p14:nvPr/>
              </p14:nvContentPartPr>
              <p14:xfrm>
                <a:off x="3298731" y="3186686"/>
                <a:ext cx="89280" cy="2426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ADE10CA-335F-4162-BA8F-F92F0B1FDA8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289731" y="3177686"/>
                  <a:ext cx="1069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4DAE214-2B8B-4026-AA32-5F734E8750F4}"/>
                    </a:ext>
                  </a:extLst>
                </p14:cNvPr>
                <p14:cNvContentPartPr/>
                <p14:nvPr/>
              </p14:nvContentPartPr>
              <p14:xfrm>
                <a:off x="3379731" y="3297926"/>
                <a:ext cx="96840" cy="194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4DAE214-2B8B-4026-AA32-5F734E8750F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371091" y="3288926"/>
                  <a:ext cx="114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ECA1AF3-D8D2-461A-8B9D-88FE41535A0A}"/>
                    </a:ext>
                  </a:extLst>
                </p14:cNvPr>
                <p14:cNvContentPartPr/>
                <p14:nvPr/>
              </p14:nvContentPartPr>
              <p14:xfrm>
                <a:off x="3536691" y="3254726"/>
                <a:ext cx="20520" cy="1119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ECA1AF3-D8D2-461A-8B9D-88FE41535A0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527691" y="3246086"/>
                  <a:ext cx="38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57C0912-022B-4CB9-99EC-EC47887D39E3}"/>
                    </a:ext>
                  </a:extLst>
                </p14:cNvPr>
                <p14:cNvContentPartPr/>
                <p14:nvPr/>
              </p14:nvContentPartPr>
              <p14:xfrm>
                <a:off x="3620571" y="3234206"/>
                <a:ext cx="79920" cy="1227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57C0912-022B-4CB9-99EC-EC47887D39E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611571" y="3225566"/>
                  <a:ext cx="97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ADC1ACD-73B5-41C7-8068-94EBA89BB566}"/>
                    </a:ext>
                  </a:extLst>
                </p14:cNvPr>
                <p14:cNvContentPartPr/>
                <p14:nvPr/>
              </p14:nvContentPartPr>
              <p14:xfrm>
                <a:off x="3727491" y="3180926"/>
                <a:ext cx="281160" cy="2541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ADC1ACD-73B5-41C7-8068-94EBA89BB56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718491" y="3171926"/>
                  <a:ext cx="298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D84E96D-8410-4EA1-A947-889E3EC427F2}"/>
                    </a:ext>
                  </a:extLst>
                </p14:cNvPr>
                <p14:cNvContentPartPr/>
                <p14:nvPr/>
              </p14:nvContentPartPr>
              <p14:xfrm>
                <a:off x="3878331" y="3339686"/>
                <a:ext cx="89640" cy="302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D84E96D-8410-4EA1-A947-889E3EC427F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869331" y="3330686"/>
                  <a:ext cx="10728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EDBA305A-8FCC-43A0-B6C8-7BECA84054F3}"/>
                  </a:ext>
                </a:extLst>
              </p14:cNvPr>
              <p14:cNvContentPartPr/>
              <p14:nvPr/>
            </p14:nvContentPartPr>
            <p14:xfrm>
              <a:off x="4282251" y="3132686"/>
              <a:ext cx="178200" cy="23256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EDBA305A-8FCC-43A0-B6C8-7BECA84054F3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4273611" y="3123686"/>
                <a:ext cx="1958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982BFD3B-9ADE-44AD-8DD4-A83C1C42DAF6}"/>
                  </a:ext>
                </a:extLst>
              </p14:cNvPr>
              <p14:cNvContentPartPr/>
              <p14:nvPr/>
            </p14:nvContentPartPr>
            <p14:xfrm>
              <a:off x="7213371" y="3339686"/>
              <a:ext cx="3481200" cy="10008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982BFD3B-9ADE-44AD-8DD4-A83C1C42DAF6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7204371" y="3330686"/>
                <a:ext cx="34988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F7EDCC03-808D-44B4-AB11-E9CEAC721E1F}"/>
                  </a:ext>
                </a:extLst>
              </p14:cNvPr>
              <p14:cNvContentPartPr/>
              <p14:nvPr/>
            </p14:nvContentPartPr>
            <p14:xfrm>
              <a:off x="7728891" y="1839566"/>
              <a:ext cx="36360" cy="149832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F7EDCC03-808D-44B4-AB11-E9CEAC721E1F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7719891" y="1830566"/>
                <a:ext cx="54000" cy="15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BEAC3F79-7959-499D-864B-6D3198797522}"/>
                  </a:ext>
                </a:extLst>
              </p14:cNvPr>
              <p14:cNvContentPartPr/>
              <p14:nvPr/>
            </p14:nvContentPartPr>
            <p14:xfrm>
              <a:off x="7607571" y="1779086"/>
              <a:ext cx="195120" cy="13248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BEAC3F79-7959-499D-864B-6D3198797522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7598931" y="1770446"/>
                <a:ext cx="2127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3FA2CB35-D8C9-4BD9-9876-95064B35ACE7}"/>
                  </a:ext>
                </a:extLst>
              </p14:cNvPr>
              <p14:cNvContentPartPr/>
              <p14:nvPr/>
            </p14:nvContentPartPr>
            <p14:xfrm>
              <a:off x="7027251" y="1656686"/>
              <a:ext cx="128880" cy="17784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3FA2CB35-D8C9-4BD9-9876-95064B35ACE7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7018611" y="1647686"/>
                <a:ext cx="146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415A6402-9F60-483C-A95E-841866AF1167}"/>
                  </a:ext>
                </a:extLst>
              </p14:cNvPr>
              <p14:cNvContentPartPr/>
              <p14:nvPr/>
            </p14:nvContentPartPr>
            <p14:xfrm>
              <a:off x="7196091" y="1713566"/>
              <a:ext cx="89280" cy="6732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415A6402-9F60-483C-A95E-841866AF1167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7187451" y="1704566"/>
                <a:ext cx="1069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BBA9F512-A1B1-415C-8E74-E625B92D33DA}"/>
                  </a:ext>
                </a:extLst>
              </p14:cNvPr>
              <p14:cNvContentPartPr/>
              <p14:nvPr/>
            </p14:nvContentPartPr>
            <p14:xfrm>
              <a:off x="7225971" y="1665686"/>
              <a:ext cx="59400" cy="14580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BBA9F512-A1B1-415C-8E74-E625B92D33DA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7216971" y="1657046"/>
                <a:ext cx="770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4EB1B3F6-05AF-44AA-B15E-7F3C4C7D0EAD}"/>
                  </a:ext>
                </a:extLst>
              </p14:cNvPr>
              <p14:cNvContentPartPr/>
              <p14:nvPr/>
            </p14:nvContentPartPr>
            <p14:xfrm>
              <a:off x="7373211" y="1600886"/>
              <a:ext cx="36720" cy="17712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4EB1B3F6-05AF-44AA-B15E-7F3C4C7D0EAD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7364211" y="1592246"/>
                <a:ext cx="543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490A86BF-4B8A-45D8-9D10-F61464031B74}"/>
                  </a:ext>
                </a:extLst>
              </p14:cNvPr>
              <p14:cNvContentPartPr/>
              <p14:nvPr/>
            </p14:nvContentPartPr>
            <p14:xfrm>
              <a:off x="7482291" y="1552286"/>
              <a:ext cx="67320" cy="15300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490A86BF-4B8A-45D8-9D10-F61464031B74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7473291" y="1543646"/>
                <a:ext cx="849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B930DF5C-C017-428B-8076-A5DF9B437203}"/>
                  </a:ext>
                </a:extLst>
              </p14:cNvPr>
              <p14:cNvContentPartPr/>
              <p14:nvPr/>
            </p14:nvContentPartPr>
            <p14:xfrm>
              <a:off x="7566891" y="1488206"/>
              <a:ext cx="25200" cy="17856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B930DF5C-C017-428B-8076-A5DF9B437203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7558251" y="1479206"/>
                <a:ext cx="428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97C61921-CA63-412F-9F7A-8D0D64F85E5C}"/>
                  </a:ext>
                </a:extLst>
              </p14:cNvPr>
              <p14:cNvContentPartPr/>
              <p14:nvPr/>
            </p14:nvContentPartPr>
            <p14:xfrm>
              <a:off x="7682451" y="2183006"/>
              <a:ext cx="105480" cy="2340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97C61921-CA63-412F-9F7A-8D0D64F85E5C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7673811" y="2174006"/>
                <a:ext cx="1231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BDBC6C8B-57CC-4D9D-A0E6-6B7A6A9893FE}"/>
                  </a:ext>
                </a:extLst>
              </p14:cNvPr>
              <p14:cNvContentPartPr/>
              <p14:nvPr/>
            </p14:nvContentPartPr>
            <p14:xfrm>
              <a:off x="7674171" y="1960526"/>
              <a:ext cx="93600" cy="2340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BDBC6C8B-57CC-4D9D-A0E6-6B7A6A9893FE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7665171" y="1951526"/>
                <a:ext cx="1112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7C21ECC1-43BD-498D-A727-EA6BAE4F4BCB}"/>
                  </a:ext>
                </a:extLst>
              </p14:cNvPr>
              <p14:cNvContentPartPr/>
              <p14:nvPr/>
            </p14:nvContentPartPr>
            <p14:xfrm>
              <a:off x="7336131" y="1848566"/>
              <a:ext cx="100440" cy="1137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7C21ECC1-43BD-498D-A727-EA6BAE4F4BCB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7327131" y="1839926"/>
                <a:ext cx="1180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90B33FD6-158D-4976-A4A3-E519E2385864}"/>
                  </a:ext>
                </a:extLst>
              </p14:cNvPr>
              <p14:cNvContentPartPr/>
              <p14:nvPr/>
            </p14:nvContentPartPr>
            <p14:xfrm>
              <a:off x="7386531" y="1864406"/>
              <a:ext cx="114840" cy="14328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90B33FD6-158D-4976-A4A3-E519E2385864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7377531" y="1855766"/>
                <a:ext cx="1324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A7F6A921-C78A-4B3E-A0F9-C861584A0996}"/>
                  </a:ext>
                </a:extLst>
              </p14:cNvPr>
              <p14:cNvContentPartPr/>
              <p14:nvPr/>
            </p14:nvContentPartPr>
            <p14:xfrm>
              <a:off x="7419291" y="1948286"/>
              <a:ext cx="32040" cy="7272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A7F6A921-C78A-4B3E-A0F9-C861584A0996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7410291" y="1939646"/>
                <a:ext cx="496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5011724E-073C-404E-B0F5-0096BCDE7660}"/>
                  </a:ext>
                </a:extLst>
              </p14:cNvPr>
              <p14:cNvContentPartPr/>
              <p14:nvPr/>
            </p14:nvContentPartPr>
            <p14:xfrm>
              <a:off x="7413531" y="1966646"/>
              <a:ext cx="62280" cy="10800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5011724E-073C-404E-B0F5-0096BCDE7660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7404531" y="1958006"/>
                <a:ext cx="799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C2F11217-4410-44B3-B948-44BA58738A8D}"/>
                  </a:ext>
                </a:extLst>
              </p14:cNvPr>
              <p14:cNvContentPartPr/>
              <p14:nvPr/>
            </p14:nvContentPartPr>
            <p14:xfrm>
              <a:off x="7466091" y="1959806"/>
              <a:ext cx="95400" cy="12024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C2F11217-4410-44B3-B948-44BA58738A8D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7457451" y="1951166"/>
                <a:ext cx="11304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" name="Group 378">
            <a:extLst>
              <a:ext uri="{FF2B5EF4-FFF2-40B4-BE49-F238E27FC236}">
                <a16:creationId xmlns:a16="http://schemas.microsoft.com/office/drawing/2014/main" id="{7318FB17-0613-48D3-AE89-B7C1F2CD8B8A}"/>
              </a:ext>
            </a:extLst>
          </p:cNvPr>
          <p:cNvGrpSpPr/>
          <p:nvPr/>
        </p:nvGrpSpPr>
        <p:grpSpPr>
          <a:xfrm>
            <a:off x="7180251" y="2523566"/>
            <a:ext cx="296280" cy="193320"/>
            <a:chOff x="7180251" y="2523566"/>
            <a:chExt cx="29628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EED427F-2DB6-4D0C-9AB5-2CB7ACB2FA92}"/>
                    </a:ext>
                  </a:extLst>
                </p14:cNvPr>
                <p14:cNvContentPartPr/>
                <p14:nvPr/>
              </p14:nvContentPartPr>
              <p14:xfrm>
                <a:off x="7180251" y="2527526"/>
                <a:ext cx="100080" cy="1054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EED427F-2DB6-4D0C-9AB5-2CB7ACB2FA9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171251" y="2518526"/>
                  <a:ext cx="117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DA9B139A-4830-4BBE-9C82-84E917A72C2F}"/>
                    </a:ext>
                  </a:extLst>
                </p14:cNvPr>
                <p14:cNvContentPartPr/>
                <p14:nvPr/>
              </p14:nvContentPartPr>
              <p14:xfrm>
                <a:off x="7243251" y="2523566"/>
                <a:ext cx="107640" cy="1864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DA9B139A-4830-4BBE-9C82-84E917A72C2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234251" y="2514566"/>
                  <a:ext cx="125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513AED1A-AA03-4A51-A70E-039830F31985}"/>
                    </a:ext>
                  </a:extLst>
                </p14:cNvPr>
                <p14:cNvContentPartPr/>
                <p14:nvPr/>
              </p14:nvContentPartPr>
              <p14:xfrm>
                <a:off x="7319931" y="2606726"/>
                <a:ext cx="48960" cy="1101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513AED1A-AA03-4A51-A70E-039830F3198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311291" y="2597726"/>
                  <a:ext cx="66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C2125F0F-C7CF-43ED-9365-0700370C35B7}"/>
                    </a:ext>
                  </a:extLst>
                </p14:cNvPr>
                <p14:cNvContentPartPr/>
                <p14:nvPr/>
              </p14:nvContentPartPr>
              <p14:xfrm>
                <a:off x="7339011" y="2613926"/>
                <a:ext cx="137520" cy="961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C2125F0F-C7CF-43ED-9365-0700370C35B7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330011" y="2605286"/>
                  <a:ext cx="15516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16D7B691-26FE-4798-BC01-028C3BC92D3E}"/>
                  </a:ext>
                </a:extLst>
              </p14:cNvPr>
              <p14:cNvContentPartPr/>
              <p14:nvPr/>
            </p14:nvContentPartPr>
            <p14:xfrm>
              <a:off x="8181051" y="3331406"/>
              <a:ext cx="57600" cy="7272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16D7B691-26FE-4798-BC01-028C3BC92D3E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8172411" y="3322766"/>
                <a:ext cx="752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35B482DB-B49C-4F28-8F21-1DF69DDF8C92}"/>
                  </a:ext>
                </a:extLst>
              </p14:cNvPr>
              <p14:cNvContentPartPr/>
              <p14:nvPr/>
            </p14:nvContentPartPr>
            <p14:xfrm>
              <a:off x="8126331" y="3527966"/>
              <a:ext cx="127440" cy="14148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35B482DB-B49C-4F28-8F21-1DF69DDF8C92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8117691" y="3518966"/>
                <a:ext cx="1450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8E8D8F68-5806-4515-8FD6-1645506FC902}"/>
                  </a:ext>
                </a:extLst>
              </p14:cNvPr>
              <p14:cNvContentPartPr/>
              <p14:nvPr/>
            </p14:nvContentPartPr>
            <p14:xfrm>
              <a:off x="8756331" y="3354446"/>
              <a:ext cx="360" cy="3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8E8D8F68-5806-4515-8FD6-1645506FC902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8747691" y="33458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4EA58787-6105-49CC-9471-3904C915D6E8}"/>
                  </a:ext>
                </a:extLst>
              </p14:cNvPr>
              <p14:cNvContentPartPr/>
              <p14:nvPr/>
            </p14:nvContentPartPr>
            <p14:xfrm>
              <a:off x="8736531" y="3296846"/>
              <a:ext cx="29520" cy="7164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4EA58787-6105-49CC-9471-3904C915D6E8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8727891" y="3288206"/>
                <a:ext cx="471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C4F2044B-9305-4F73-B54B-070AE8C7E34A}"/>
                  </a:ext>
                </a:extLst>
              </p14:cNvPr>
              <p14:cNvContentPartPr/>
              <p14:nvPr/>
            </p14:nvContentPartPr>
            <p14:xfrm>
              <a:off x="8718531" y="3491606"/>
              <a:ext cx="37080" cy="14436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C4F2044B-9305-4F73-B54B-070AE8C7E34A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8709891" y="3482966"/>
                <a:ext cx="54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359A3DD0-F887-4588-B602-7EF56DAB2C19}"/>
                  </a:ext>
                </a:extLst>
              </p14:cNvPr>
              <p14:cNvContentPartPr/>
              <p14:nvPr/>
            </p14:nvContentPartPr>
            <p14:xfrm>
              <a:off x="7697211" y="3121166"/>
              <a:ext cx="50400" cy="1980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359A3DD0-F887-4588-B602-7EF56DAB2C19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7688211" y="3112526"/>
                <a:ext cx="680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15616283-F8C7-4477-843D-E9F32D60D3A1}"/>
                  </a:ext>
                </a:extLst>
              </p14:cNvPr>
              <p14:cNvContentPartPr/>
              <p14:nvPr/>
            </p14:nvContentPartPr>
            <p14:xfrm>
              <a:off x="7642851" y="2883206"/>
              <a:ext cx="123480" cy="3996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15616283-F8C7-4477-843D-E9F32D60D3A1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7633851" y="2874206"/>
                <a:ext cx="1411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BE839482-5D08-494F-82EE-A3A8CB55543C}"/>
                  </a:ext>
                </a:extLst>
              </p14:cNvPr>
              <p14:cNvContentPartPr/>
              <p14:nvPr/>
            </p14:nvContentPartPr>
            <p14:xfrm>
              <a:off x="7672371" y="2644526"/>
              <a:ext cx="89280" cy="2160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BE839482-5D08-494F-82EE-A3A8CB55543C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7663731" y="2635526"/>
                <a:ext cx="106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862BCAB0-E85E-4538-BEC8-2127C745F765}"/>
                  </a:ext>
                </a:extLst>
              </p14:cNvPr>
              <p14:cNvContentPartPr/>
              <p14:nvPr/>
            </p14:nvContentPartPr>
            <p14:xfrm>
              <a:off x="7674171" y="2409446"/>
              <a:ext cx="90360" cy="1152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862BCAB0-E85E-4538-BEC8-2127C745F765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7665171" y="2400446"/>
                <a:ext cx="108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5A351113-9278-4637-AD0F-084B82AA3478}"/>
                  </a:ext>
                </a:extLst>
              </p14:cNvPr>
              <p14:cNvContentPartPr/>
              <p14:nvPr/>
            </p14:nvContentPartPr>
            <p14:xfrm>
              <a:off x="7952811" y="3081206"/>
              <a:ext cx="434520" cy="35388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5A351113-9278-4637-AD0F-084B82AA3478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7944171" y="3072566"/>
                <a:ext cx="4521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2E6CE5B5-3EF9-430B-AEA7-A2FFC78B7926}"/>
                  </a:ext>
                </a:extLst>
              </p14:cNvPr>
              <p14:cNvContentPartPr/>
              <p14:nvPr/>
            </p14:nvContentPartPr>
            <p14:xfrm>
              <a:off x="8317491" y="3078686"/>
              <a:ext cx="168840" cy="26028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2E6CE5B5-3EF9-430B-AEA7-A2FFC78B7926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8308491" y="3070046"/>
                <a:ext cx="1864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0D24D846-A842-4B07-A62E-B4F45B68500E}"/>
                  </a:ext>
                </a:extLst>
              </p14:cNvPr>
              <p14:cNvContentPartPr/>
              <p14:nvPr/>
            </p14:nvContentPartPr>
            <p14:xfrm>
              <a:off x="8382291" y="2403686"/>
              <a:ext cx="681840" cy="97560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0D24D846-A842-4B07-A62E-B4F45B68500E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8373291" y="2394686"/>
                <a:ext cx="699480" cy="9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1C986B0A-6B75-4870-82B9-A7A3FB493353}"/>
                  </a:ext>
                </a:extLst>
              </p14:cNvPr>
              <p14:cNvContentPartPr/>
              <p14:nvPr/>
            </p14:nvContentPartPr>
            <p14:xfrm>
              <a:off x="8900331" y="1961966"/>
              <a:ext cx="612720" cy="42912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1C986B0A-6B75-4870-82B9-A7A3FB493353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8891331" y="1952966"/>
                <a:ext cx="63036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8F2FB206-C30D-43A7-B1A5-41A130CECBEA}"/>
                  </a:ext>
                </a:extLst>
              </p14:cNvPr>
              <p14:cNvContentPartPr/>
              <p14:nvPr/>
            </p14:nvContentPartPr>
            <p14:xfrm>
              <a:off x="9452931" y="2024246"/>
              <a:ext cx="141480" cy="132048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8F2FB206-C30D-43A7-B1A5-41A130CECBEA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9444291" y="2015606"/>
                <a:ext cx="159120" cy="13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303922FE-D94F-4F9A-82EF-F75C922E6937}"/>
                  </a:ext>
                </a:extLst>
              </p14:cNvPr>
              <p14:cNvContentPartPr/>
              <p14:nvPr/>
            </p14:nvContentPartPr>
            <p14:xfrm>
              <a:off x="9525651" y="2410526"/>
              <a:ext cx="646560" cy="99432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303922FE-D94F-4F9A-82EF-F75C922E6937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9517011" y="2401526"/>
                <a:ext cx="664200" cy="10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D3EBDA1C-F4CB-46B3-9E7E-D1DCB6E05A0F}"/>
                  </a:ext>
                </a:extLst>
              </p14:cNvPr>
              <p14:cNvContentPartPr/>
              <p14:nvPr/>
            </p14:nvContentPartPr>
            <p14:xfrm>
              <a:off x="10195251" y="3131606"/>
              <a:ext cx="370440" cy="19656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D3EBDA1C-F4CB-46B3-9E7E-D1DCB6E05A0F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10186611" y="3122606"/>
                <a:ext cx="3880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9D597CC1-C26D-4931-8C18-EA6E8F19DC4D}"/>
                  </a:ext>
                </a:extLst>
              </p14:cNvPr>
              <p14:cNvContentPartPr/>
              <p14:nvPr/>
            </p14:nvContentPartPr>
            <p14:xfrm>
              <a:off x="6672651" y="5985326"/>
              <a:ext cx="4858560" cy="11916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9D597CC1-C26D-4931-8C18-EA6E8F19DC4D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6664011" y="5976326"/>
                <a:ext cx="487620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8" name="Group 397">
            <a:extLst>
              <a:ext uri="{FF2B5EF4-FFF2-40B4-BE49-F238E27FC236}">
                <a16:creationId xmlns:a16="http://schemas.microsoft.com/office/drawing/2014/main" id="{52C49F21-8D2C-4D6B-AD3F-F0A4EDAD5BD8}"/>
              </a:ext>
            </a:extLst>
          </p:cNvPr>
          <p:cNvGrpSpPr/>
          <p:nvPr/>
        </p:nvGrpSpPr>
        <p:grpSpPr>
          <a:xfrm>
            <a:off x="11495571" y="6245246"/>
            <a:ext cx="245880" cy="216000"/>
            <a:chOff x="11495571" y="6245246"/>
            <a:chExt cx="24588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98B980D8-CA44-4930-B01B-7C6796E78D45}"/>
                    </a:ext>
                  </a:extLst>
                </p14:cNvPr>
                <p14:cNvContentPartPr/>
                <p14:nvPr/>
              </p14:nvContentPartPr>
              <p14:xfrm>
                <a:off x="11608251" y="6245246"/>
                <a:ext cx="95400" cy="2160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98B980D8-CA44-4930-B01B-7C6796E78D4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599611" y="6236606"/>
                  <a:ext cx="113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45D2307E-1CE3-454A-85C1-E29399465757}"/>
                    </a:ext>
                  </a:extLst>
                </p14:cNvPr>
                <p14:cNvContentPartPr/>
                <p14:nvPr/>
              </p14:nvContentPartPr>
              <p14:xfrm>
                <a:off x="11495571" y="6319766"/>
                <a:ext cx="245880" cy="194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45D2307E-1CE3-454A-85C1-E2939946575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486571" y="6310766"/>
                  <a:ext cx="26352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8171876F-0AD7-4AFE-B0C5-14B3D6771B8B}"/>
                  </a:ext>
                </a:extLst>
              </p14:cNvPr>
              <p14:cNvContentPartPr/>
              <p14:nvPr/>
            </p14:nvContentPartPr>
            <p14:xfrm>
              <a:off x="7261611" y="4200446"/>
              <a:ext cx="61560" cy="199584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8171876F-0AD7-4AFE-B0C5-14B3D6771B8B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7252971" y="4191446"/>
                <a:ext cx="79200" cy="20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3095B805-D8F3-4418-BF85-127EAE44AC6D}"/>
                  </a:ext>
                </a:extLst>
              </p14:cNvPr>
              <p14:cNvContentPartPr/>
              <p14:nvPr/>
            </p14:nvContentPartPr>
            <p14:xfrm>
              <a:off x="7240371" y="4156526"/>
              <a:ext cx="9360" cy="2088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3095B805-D8F3-4418-BF85-127EAE44AC6D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7231371" y="4147886"/>
                <a:ext cx="270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90AE6EDF-9739-4943-B235-F86B980149A5}"/>
                  </a:ext>
                </a:extLst>
              </p14:cNvPr>
              <p14:cNvContentPartPr/>
              <p14:nvPr/>
            </p14:nvContentPartPr>
            <p14:xfrm>
              <a:off x="7101771" y="3809486"/>
              <a:ext cx="210960" cy="39960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90AE6EDF-9739-4943-B235-F86B980149A5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7092771" y="3800486"/>
                <a:ext cx="22860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56D7ECE3-B9E2-4F1D-8FC1-3AE12685AFBE}"/>
                  </a:ext>
                </a:extLst>
              </p14:cNvPr>
              <p14:cNvContentPartPr/>
              <p14:nvPr/>
            </p14:nvContentPartPr>
            <p14:xfrm>
              <a:off x="6320571" y="3668726"/>
              <a:ext cx="35640" cy="16524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56D7ECE3-B9E2-4F1D-8FC1-3AE12685AFBE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6311571" y="3659726"/>
                <a:ext cx="532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2BD424AC-C82B-4522-BFBF-8D31AD17AC8C}"/>
                  </a:ext>
                </a:extLst>
              </p14:cNvPr>
              <p14:cNvContentPartPr/>
              <p14:nvPr/>
            </p14:nvContentPartPr>
            <p14:xfrm>
              <a:off x="6249651" y="3582326"/>
              <a:ext cx="147600" cy="4752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2BD424AC-C82B-4522-BFBF-8D31AD17AC8C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6241011" y="3573326"/>
                <a:ext cx="165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881D597D-9552-4473-8F8F-E7863F495492}"/>
                  </a:ext>
                </a:extLst>
              </p14:cNvPr>
              <p14:cNvContentPartPr/>
              <p14:nvPr/>
            </p14:nvContentPartPr>
            <p14:xfrm>
              <a:off x="6259011" y="3708326"/>
              <a:ext cx="124560" cy="2628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881D597D-9552-4473-8F8F-E7863F495492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6250371" y="3699326"/>
                <a:ext cx="142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5C2ECF5C-3D5B-412A-B2A1-CBE8E3AB4F39}"/>
                  </a:ext>
                </a:extLst>
              </p14:cNvPr>
              <p14:cNvContentPartPr/>
              <p14:nvPr/>
            </p14:nvContentPartPr>
            <p14:xfrm>
              <a:off x="6409491" y="3789686"/>
              <a:ext cx="101160" cy="11340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5C2ECF5C-3D5B-412A-B2A1-CBE8E3AB4F39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6400851" y="3780686"/>
                <a:ext cx="1188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D2429C07-D5C9-45D9-9538-2CA71B1CFE38}"/>
                  </a:ext>
                </a:extLst>
              </p14:cNvPr>
              <p14:cNvContentPartPr/>
              <p14:nvPr/>
            </p14:nvContentPartPr>
            <p14:xfrm>
              <a:off x="6376371" y="3783926"/>
              <a:ext cx="130320" cy="14220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D2429C07-D5C9-45D9-9538-2CA71B1CFE38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6367731" y="3774926"/>
                <a:ext cx="1479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DC3A1BE3-D4A7-4E72-9A96-B69A494E316A}"/>
                  </a:ext>
                </a:extLst>
              </p14:cNvPr>
              <p14:cNvContentPartPr/>
              <p14:nvPr/>
            </p14:nvContentPartPr>
            <p14:xfrm>
              <a:off x="6603891" y="3664766"/>
              <a:ext cx="85320" cy="24444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DC3A1BE3-D4A7-4E72-9A96-B69A494E316A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6594891" y="3656126"/>
                <a:ext cx="1029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051A6E3E-54A9-46BA-B126-9CFC162F4AED}"/>
                  </a:ext>
                </a:extLst>
              </p14:cNvPr>
              <p14:cNvContentPartPr/>
              <p14:nvPr/>
            </p14:nvContentPartPr>
            <p14:xfrm>
              <a:off x="6710811" y="3707246"/>
              <a:ext cx="24840" cy="16020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051A6E3E-54A9-46BA-B126-9CFC162F4AED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6701811" y="3698246"/>
                <a:ext cx="424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636F0443-E962-42B3-826B-10DE0BCECF87}"/>
                  </a:ext>
                </a:extLst>
              </p14:cNvPr>
              <p14:cNvContentPartPr/>
              <p14:nvPr/>
            </p14:nvContentPartPr>
            <p14:xfrm>
              <a:off x="6649251" y="3776006"/>
              <a:ext cx="101880" cy="2628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636F0443-E962-42B3-826B-10DE0BCECF87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6640251" y="3767006"/>
                <a:ext cx="119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CA3E3AAA-0BD1-4431-AC1C-F9B6E2CE2B11}"/>
                  </a:ext>
                </a:extLst>
              </p14:cNvPr>
              <p14:cNvContentPartPr/>
              <p14:nvPr/>
            </p14:nvContentPartPr>
            <p14:xfrm>
              <a:off x="6840771" y="3603566"/>
              <a:ext cx="114120" cy="30708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CA3E3AAA-0BD1-4431-AC1C-F9B6E2CE2B11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6831771" y="3594566"/>
                <a:ext cx="1317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AA573A17-2117-402A-A7D7-9C40AD940EE9}"/>
                  </a:ext>
                </a:extLst>
              </p14:cNvPr>
              <p14:cNvContentPartPr/>
              <p14:nvPr/>
            </p14:nvContentPartPr>
            <p14:xfrm>
              <a:off x="7057131" y="4009286"/>
              <a:ext cx="193680" cy="3672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AA573A17-2117-402A-A7D7-9C40AD940EE9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7048491" y="4000286"/>
                <a:ext cx="211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3758FB5C-2863-4521-9DA1-88DC11498E29}"/>
                  </a:ext>
                </a:extLst>
              </p14:cNvPr>
              <p14:cNvContentPartPr/>
              <p14:nvPr/>
            </p14:nvContentPartPr>
            <p14:xfrm>
              <a:off x="6742131" y="3988766"/>
              <a:ext cx="122400" cy="10764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3758FB5C-2863-4521-9DA1-88DC11498E29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6733491" y="3979766"/>
                <a:ext cx="1400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8778A0FD-89F9-4BCB-9712-97AA9A59E7F7}"/>
                  </a:ext>
                </a:extLst>
              </p14:cNvPr>
              <p14:cNvContentPartPr/>
              <p14:nvPr/>
            </p14:nvContentPartPr>
            <p14:xfrm>
              <a:off x="7108971" y="3983006"/>
              <a:ext cx="156240" cy="4032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8778A0FD-89F9-4BCB-9712-97AA9A59E7F7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7099971" y="3974366"/>
                <a:ext cx="1738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41906D77-EFB4-4842-990D-75E473D40C1A}"/>
                  </a:ext>
                </a:extLst>
              </p14:cNvPr>
              <p14:cNvContentPartPr/>
              <p14:nvPr/>
            </p14:nvContentPartPr>
            <p14:xfrm>
              <a:off x="7204731" y="6349646"/>
              <a:ext cx="158760" cy="23868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41906D77-EFB4-4842-990D-75E473D40C1A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7196091" y="6340646"/>
                <a:ext cx="1764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44B8C6B2-AC67-4791-AB17-1FCCD67B441F}"/>
                  </a:ext>
                </a:extLst>
              </p14:cNvPr>
              <p14:cNvContentPartPr/>
              <p14:nvPr/>
            </p14:nvContentPartPr>
            <p14:xfrm>
              <a:off x="8669211" y="5888126"/>
              <a:ext cx="61200" cy="136080"/>
            </p14:xfrm>
          </p:contentPart>
        </mc:Choice>
        <mc:Fallback xmlns=""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44B8C6B2-AC67-4791-AB17-1FCCD67B441F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8660571" y="5879486"/>
                <a:ext cx="788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85AD56B6-1026-4C5E-B957-1418D56E144F}"/>
                  </a:ext>
                </a:extLst>
              </p14:cNvPr>
              <p14:cNvContentPartPr/>
              <p14:nvPr/>
            </p14:nvContentPartPr>
            <p14:xfrm>
              <a:off x="8698731" y="6175406"/>
              <a:ext cx="144000" cy="210240"/>
            </p14:xfrm>
          </p:contentPart>
        </mc:Choice>
        <mc:Fallback xmlns=""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85AD56B6-1026-4C5E-B957-1418D56E144F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8690091" y="6166766"/>
                <a:ext cx="16164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4" name="Group 443">
            <a:extLst>
              <a:ext uri="{FF2B5EF4-FFF2-40B4-BE49-F238E27FC236}">
                <a16:creationId xmlns:a16="http://schemas.microsoft.com/office/drawing/2014/main" id="{7D9B508C-4058-4674-914E-179066B02A59}"/>
              </a:ext>
            </a:extLst>
          </p:cNvPr>
          <p:cNvGrpSpPr/>
          <p:nvPr/>
        </p:nvGrpSpPr>
        <p:grpSpPr>
          <a:xfrm>
            <a:off x="9352131" y="5903966"/>
            <a:ext cx="59760" cy="109440"/>
            <a:chOff x="9352131" y="5903966"/>
            <a:chExt cx="5976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7C9782D8-4B1D-40BB-92DD-44A73CC10A86}"/>
                    </a:ext>
                  </a:extLst>
                </p14:cNvPr>
                <p14:cNvContentPartPr/>
                <p14:nvPr/>
              </p14:nvContentPartPr>
              <p14:xfrm>
                <a:off x="9379491" y="5982446"/>
                <a:ext cx="9360" cy="72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7C9782D8-4B1D-40BB-92DD-44A73CC10A8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9370851" y="5973446"/>
                  <a:ext cx="2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6A149B33-56D5-4341-BD46-154122C9BFA1}"/>
                    </a:ext>
                  </a:extLst>
                </p14:cNvPr>
                <p14:cNvContentPartPr/>
                <p14:nvPr/>
              </p14:nvContentPartPr>
              <p14:xfrm>
                <a:off x="9352131" y="5903966"/>
                <a:ext cx="59760" cy="10944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6A149B33-56D5-4341-BD46-154122C9BFA1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343131" y="5895326"/>
                  <a:ext cx="7740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C31F0A95-FA23-4613-8616-01120B139C41}"/>
                  </a:ext>
                </a:extLst>
              </p14:cNvPr>
              <p14:cNvContentPartPr/>
              <p14:nvPr/>
            </p14:nvContentPartPr>
            <p14:xfrm>
              <a:off x="9288051" y="6189086"/>
              <a:ext cx="149400" cy="186480"/>
            </p14:xfrm>
          </p:contentPart>
        </mc:Choice>
        <mc:Fallback xmlns=""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C31F0A95-FA23-4613-8616-01120B139C41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9279051" y="6180446"/>
                <a:ext cx="167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5E2D9F61-D100-4BBF-90EA-21A03074564C}"/>
                  </a:ext>
                </a:extLst>
              </p14:cNvPr>
              <p14:cNvContentPartPr/>
              <p14:nvPr/>
            </p14:nvContentPartPr>
            <p14:xfrm>
              <a:off x="10005171" y="5911526"/>
              <a:ext cx="50760" cy="16740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5E2D9F61-D100-4BBF-90EA-21A03074564C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9996171" y="5902886"/>
                <a:ext cx="6840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3" name="Group 442">
            <a:extLst>
              <a:ext uri="{FF2B5EF4-FFF2-40B4-BE49-F238E27FC236}">
                <a16:creationId xmlns:a16="http://schemas.microsoft.com/office/drawing/2014/main" id="{8785B63F-C90C-4B16-A70F-41CC99F69AF3}"/>
              </a:ext>
            </a:extLst>
          </p:cNvPr>
          <p:cNvGrpSpPr/>
          <p:nvPr/>
        </p:nvGrpSpPr>
        <p:grpSpPr>
          <a:xfrm>
            <a:off x="9965571" y="6226886"/>
            <a:ext cx="197640" cy="284760"/>
            <a:chOff x="9965571" y="6226886"/>
            <a:chExt cx="1976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8819F668-ED60-4ABC-B2D3-0FE323636B46}"/>
                    </a:ext>
                  </a:extLst>
                </p14:cNvPr>
                <p14:cNvContentPartPr/>
                <p14:nvPr/>
              </p14:nvContentPartPr>
              <p14:xfrm>
                <a:off x="9965571" y="6247046"/>
                <a:ext cx="167760" cy="1166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8819F668-ED60-4ABC-B2D3-0FE323636B4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956571" y="6238406"/>
                  <a:ext cx="185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7285B21C-3C73-41A9-B6AC-0811ECED53AA}"/>
                    </a:ext>
                  </a:extLst>
                </p14:cNvPr>
                <p14:cNvContentPartPr/>
                <p14:nvPr/>
              </p14:nvContentPartPr>
              <p14:xfrm>
                <a:off x="10080771" y="6226886"/>
                <a:ext cx="82440" cy="28476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7285B21C-3C73-41A9-B6AC-0811ECED53AA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071771" y="6217886"/>
                  <a:ext cx="100080" cy="30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172EC261-CCF3-4193-ACB3-31F9CFABAF10}"/>
              </a:ext>
            </a:extLst>
          </p:cNvPr>
          <p:cNvGrpSpPr/>
          <p:nvPr/>
        </p:nvGrpSpPr>
        <p:grpSpPr>
          <a:xfrm>
            <a:off x="6094131" y="4299806"/>
            <a:ext cx="1898640" cy="2108520"/>
            <a:chOff x="6094131" y="4299806"/>
            <a:chExt cx="1898640" cy="21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C3C22CCB-BB65-4182-A7E8-E2E48287C497}"/>
                    </a:ext>
                  </a:extLst>
                </p14:cNvPr>
                <p14:cNvContentPartPr/>
                <p14:nvPr/>
              </p14:nvContentPartPr>
              <p14:xfrm>
                <a:off x="7220931" y="4906766"/>
                <a:ext cx="2520" cy="21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C3C22CCB-BB65-4182-A7E8-E2E48287C49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211931" y="4898126"/>
                  <a:ext cx="20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417E4214-6D2E-4933-9C1D-65408B0FEA62}"/>
                    </a:ext>
                  </a:extLst>
                </p14:cNvPr>
                <p14:cNvContentPartPr/>
                <p14:nvPr/>
              </p14:nvContentPartPr>
              <p14:xfrm>
                <a:off x="7193571" y="4863926"/>
                <a:ext cx="184680" cy="410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417E4214-6D2E-4933-9C1D-65408B0FEA62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184571" y="4854926"/>
                  <a:ext cx="202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A1462DA-52E7-4787-BD81-177D7865CF8A}"/>
                    </a:ext>
                  </a:extLst>
                </p14:cNvPr>
                <p14:cNvContentPartPr/>
                <p14:nvPr/>
              </p14:nvContentPartPr>
              <p14:xfrm>
                <a:off x="6872091" y="4746926"/>
                <a:ext cx="38160" cy="878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A1462DA-52E7-4787-BD81-177D7865CF8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863451" y="4738286"/>
                  <a:ext cx="55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F95F434-88CE-4E38-85E3-D6255B752FAF}"/>
                    </a:ext>
                  </a:extLst>
                </p14:cNvPr>
                <p14:cNvContentPartPr/>
                <p14:nvPr/>
              </p14:nvContentPartPr>
              <p14:xfrm>
                <a:off x="6779931" y="4886966"/>
                <a:ext cx="126360" cy="151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F95F434-88CE-4E38-85E3-D6255B752FA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771291" y="4877966"/>
                  <a:ext cx="144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F63DCC59-D84B-4FA1-9C86-15DB45AF9847}"/>
                    </a:ext>
                  </a:extLst>
                </p14:cNvPr>
                <p14:cNvContentPartPr/>
                <p14:nvPr/>
              </p14:nvContentPartPr>
              <p14:xfrm>
                <a:off x="6804771" y="4959326"/>
                <a:ext cx="96480" cy="1303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F63DCC59-D84B-4FA1-9C86-15DB45AF9847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796131" y="4950326"/>
                  <a:ext cx="114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762B32C7-DD64-4436-9410-D5BE11771FEB}"/>
                    </a:ext>
                  </a:extLst>
                </p14:cNvPr>
                <p14:cNvContentPartPr/>
                <p14:nvPr/>
              </p14:nvContentPartPr>
              <p14:xfrm>
                <a:off x="7236411" y="5457566"/>
                <a:ext cx="92160" cy="352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762B32C7-DD64-4436-9410-D5BE11771FEB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227411" y="5448566"/>
                  <a:ext cx="109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2C93C25B-F64A-420E-AB04-6EC9F29A3478}"/>
                    </a:ext>
                  </a:extLst>
                </p14:cNvPr>
                <p14:cNvContentPartPr/>
                <p14:nvPr/>
              </p14:nvContentPartPr>
              <p14:xfrm>
                <a:off x="6841131" y="4416806"/>
                <a:ext cx="474840" cy="11732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2C93C25B-F64A-420E-AB04-6EC9F29A347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832491" y="4408166"/>
                  <a:ext cx="492480" cy="11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9BB18C5C-A186-4712-BC8A-6B75A188C335}"/>
                    </a:ext>
                  </a:extLst>
                </p14:cNvPr>
                <p14:cNvContentPartPr/>
                <p14:nvPr/>
              </p14:nvContentPartPr>
              <p14:xfrm>
                <a:off x="6777771" y="4312046"/>
                <a:ext cx="59760" cy="1191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9BB18C5C-A186-4712-BC8A-6B75A188C335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768771" y="4303406"/>
                  <a:ext cx="77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D112D5B5-C93C-46E8-BB6D-6540F8930A9A}"/>
                    </a:ext>
                  </a:extLst>
                </p14:cNvPr>
                <p14:cNvContentPartPr/>
                <p14:nvPr/>
              </p14:nvContentPartPr>
              <p14:xfrm>
                <a:off x="6802251" y="4299806"/>
                <a:ext cx="114840" cy="2070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D112D5B5-C93C-46E8-BB6D-6540F8930A9A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793611" y="4291166"/>
                  <a:ext cx="132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16EE21ED-B7A9-4FFD-8013-9DFC1E2C94F8}"/>
                    </a:ext>
                  </a:extLst>
                </p14:cNvPr>
                <p14:cNvContentPartPr/>
                <p14:nvPr/>
              </p14:nvContentPartPr>
              <p14:xfrm>
                <a:off x="6912411" y="4402046"/>
                <a:ext cx="78840" cy="572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16EE21ED-B7A9-4FFD-8013-9DFC1E2C94F8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903411" y="4393046"/>
                  <a:ext cx="96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9E228693-EA2C-4605-812C-3BC492E8EC5F}"/>
                    </a:ext>
                  </a:extLst>
                </p14:cNvPr>
                <p14:cNvContentPartPr/>
                <p14:nvPr/>
              </p14:nvContentPartPr>
              <p14:xfrm>
                <a:off x="6964611" y="4353446"/>
                <a:ext cx="40320" cy="1274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9E228693-EA2C-4605-812C-3BC492E8EC5F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955971" y="4344806"/>
                  <a:ext cx="57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7BF67E08-5C84-4E7B-85F5-611A24E76158}"/>
                    </a:ext>
                  </a:extLst>
                </p14:cNvPr>
                <p14:cNvContentPartPr/>
                <p14:nvPr/>
              </p14:nvContentPartPr>
              <p14:xfrm>
                <a:off x="6094131" y="6026726"/>
                <a:ext cx="1168920" cy="612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7BF67E08-5C84-4E7B-85F5-611A24E7615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085131" y="6017726"/>
                  <a:ext cx="1186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7998A949-0C66-4453-A69B-FD3AC7C50B4C}"/>
                    </a:ext>
                  </a:extLst>
                </p14:cNvPr>
                <p14:cNvContentPartPr/>
                <p14:nvPr/>
              </p14:nvContentPartPr>
              <p14:xfrm>
                <a:off x="7172691" y="5894966"/>
                <a:ext cx="129240" cy="3013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7998A949-0C66-4453-A69B-FD3AC7C50B4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163691" y="5886326"/>
                  <a:ext cx="1468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49C4E206-0CEA-4FBD-959C-63A362A5CEB5}"/>
                    </a:ext>
                  </a:extLst>
                </p14:cNvPr>
                <p14:cNvContentPartPr/>
                <p14:nvPr/>
              </p14:nvContentPartPr>
              <p14:xfrm>
                <a:off x="7301571" y="5782646"/>
                <a:ext cx="68040" cy="223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49C4E206-0CEA-4FBD-959C-63A362A5CEB5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292931" y="5774006"/>
                  <a:ext cx="85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28015544-A677-436E-A816-A05140B856AB}"/>
                    </a:ext>
                  </a:extLst>
                </p14:cNvPr>
                <p14:cNvContentPartPr/>
                <p14:nvPr/>
              </p14:nvContentPartPr>
              <p14:xfrm>
                <a:off x="7947411" y="5913686"/>
                <a:ext cx="45360" cy="17100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28015544-A677-436E-A816-A05140B856AB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938771" y="5904686"/>
                  <a:ext cx="63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63909A81-2BA8-46A4-AA21-82E99B6EEFE1}"/>
                    </a:ext>
                  </a:extLst>
                </p14:cNvPr>
                <p14:cNvContentPartPr/>
                <p14:nvPr/>
              </p14:nvContentPartPr>
              <p14:xfrm>
                <a:off x="7915731" y="6242366"/>
                <a:ext cx="48600" cy="16596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63909A81-2BA8-46A4-AA21-82E99B6EEFE1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906731" y="6233726"/>
                  <a:ext cx="66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834362FC-9378-4DED-9703-C117B34A8D3E}"/>
                    </a:ext>
                  </a:extLst>
                </p14:cNvPr>
                <p14:cNvContentPartPr/>
                <p14:nvPr/>
              </p14:nvContentPartPr>
              <p14:xfrm>
                <a:off x="7335411" y="5772566"/>
                <a:ext cx="2160" cy="432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834362FC-9378-4DED-9703-C117B34A8D3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326771" y="5763566"/>
                  <a:ext cx="19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E0875F28-4E99-4A4C-8207-C3FF081A74FB}"/>
                    </a:ext>
                  </a:extLst>
                </p14:cNvPr>
                <p14:cNvContentPartPr/>
                <p14:nvPr/>
              </p14:nvContentPartPr>
              <p14:xfrm>
                <a:off x="7317771" y="5745566"/>
                <a:ext cx="541080" cy="4824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E0875F28-4E99-4A4C-8207-C3FF081A74F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308771" y="5736566"/>
                  <a:ext cx="558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F68B0910-E69F-4F3F-A0CA-F63B9DF62EAD}"/>
                    </a:ext>
                  </a:extLst>
                </p14:cNvPr>
                <p14:cNvContentPartPr/>
                <p14:nvPr/>
              </p14:nvContentPartPr>
              <p14:xfrm>
                <a:off x="7847331" y="5753126"/>
                <a:ext cx="90360" cy="1224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F68B0910-E69F-4F3F-A0CA-F63B9DF62EA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838691" y="5744486"/>
                  <a:ext cx="108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F3919D0F-AB89-4CF8-A8E4-6566CC9D2150}"/>
                    </a:ext>
                  </a:extLst>
                </p14:cNvPr>
                <p14:cNvContentPartPr/>
                <p14:nvPr/>
              </p14:nvContentPartPr>
              <p14:xfrm>
                <a:off x="7885851" y="5677166"/>
                <a:ext cx="360" cy="36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F3919D0F-AB89-4CF8-A8E4-6566CC9D2150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876851" y="56685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EC7EED73-E5D9-430C-8204-0F00CFB33595}"/>
                    </a:ext>
                  </a:extLst>
                </p14:cNvPr>
                <p14:cNvContentPartPr/>
                <p14:nvPr/>
              </p14:nvContentPartPr>
              <p14:xfrm>
                <a:off x="7857771" y="5666006"/>
                <a:ext cx="88200" cy="18324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EC7EED73-E5D9-430C-8204-0F00CFB33595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848771" y="5657006"/>
                  <a:ext cx="105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2509DBEF-80EB-4554-8940-5A33BAEF28CA}"/>
                    </a:ext>
                  </a:extLst>
                </p14:cNvPr>
                <p14:cNvContentPartPr/>
                <p14:nvPr/>
              </p14:nvContentPartPr>
              <p14:xfrm>
                <a:off x="7300491" y="5661326"/>
                <a:ext cx="128520" cy="19476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2509DBEF-80EB-4554-8940-5A33BAEF28CA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291491" y="5652326"/>
                  <a:ext cx="14616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05139EAC-A929-4F04-BB70-292FEB6EEA73}"/>
              </a:ext>
            </a:extLst>
          </p:cNvPr>
          <p:cNvGrpSpPr/>
          <p:nvPr/>
        </p:nvGrpSpPr>
        <p:grpSpPr>
          <a:xfrm>
            <a:off x="7976931" y="5136806"/>
            <a:ext cx="768960" cy="226440"/>
            <a:chOff x="7976931" y="5136806"/>
            <a:chExt cx="76896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6A2A985C-244E-4698-B585-F64758840BE2}"/>
                    </a:ext>
                  </a:extLst>
                </p14:cNvPr>
                <p14:cNvContentPartPr/>
                <p14:nvPr/>
              </p14:nvContentPartPr>
              <p14:xfrm>
                <a:off x="8073771" y="5298806"/>
                <a:ext cx="360" cy="36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6A2A985C-244E-4698-B585-F64758840BE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065131" y="52901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B8B0D3BD-7576-441C-9ACB-821672037757}"/>
                    </a:ext>
                  </a:extLst>
                </p14:cNvPr>
                <p14:cNvContentPartPr/>
                <p14:nvPr/>
              </p14:nvContentPartPr>
              <p14:xfrm>
                <a:off x="8041731" y="5296646"/>
                <a:ext cx="360" cy="36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B8B0D3BD-7576-441C-9ACB-82167203775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032731" y="52880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D102B5AE-C96E-4AE3-A3B2-1C42E210E1D1}"/>
                    </a:ext>
                  </a:extLst>
                </p14:cNvPr>
                <p14:cNvContentPartPr/>
                <p14:nvPr/>
              </p14:nvContentPartPr>
              <p14:xfrm>
                <a:off x="7976931" y="5281886"/>
                <a:ext cx="38520" cy="2160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D102B5AE-C96E-4AE3-A3B2-1C42E210E1D1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968291" y="5272886"/>
                  <a:ext cx="56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3659436E-6481-45D1-8BF3-9E6CE02B4FC1}"/>
                    </a:ext>
                  </a:extLst>
                </p14:cNvPr>
                <p14:cNvContentPartPr/>
                <p14:nvPr/>
              </p14:nvContentPartPr>
              <p14:xfrm>
                <a:off x="8007891" y="5254166"/>
                <a:ext cx="4320" cy="36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3659436E-6481-45D1-8BF3-9E6CE02B4FC1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998891" y="5245526"/>
                  <a:ext cx="2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144BB84B-DE42-4F9E-BBFC-35BC2B8379AE}"/>
                    </a:ext>
                  </a:extLst>
                </p14:cNvPr>
                <p14:cNvContentPartPr/>
                <p14:nvPr/>
              </p14:nvContentPartPr>
              <p14:xfrm>
                <a:off x="7992411" y="5244446"/>
                <a:ext cx="698400" cy="1584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144BB84B-DE42-4F9E-BBFC-35BC2B8379AE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983411" y="5235806"/>
                  <a:ext cx="716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7886FA63-722E-46C5-9C96-40BC2342E7F5}"/>
                    </a:ext>
                  </a:extLst>
                </p14:cNvPr>
                <p14:cNvContentPartPr/>
                <p14:nvPr/>
              </p14:nvContentPartPr>
              <p14:xfrm>
                <a:off x="8649771" y="5136806"/>
                <a:ext cx="96120" cy="21168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7886FA63-722E-46C5-9C96-40BC2342E7F5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641131" y="5127806"/>
                  <a:ext cx="113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561F929A-235D-4654-913C-98CFD4524657}"/>
                    </a:ext>
                  </a:extLst>
                </p14:cNvPr>
                <p14:cNvContentPartPr/>
                <p14:nvPr/>
              </p14:nvContentPartPr>
              <p14:xfrm>
                <a:off x="7979811" y="5164886"/>
                <a:ext cx="74160" cy="19836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561F929A-235D-4654-913C-98CFD4524657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971171" y="5155886"/>
                  <a:ext cx="918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34049985-02DA-4A14-AE2F-D99588F16A30}"/>
              </a:ext>
            </a:extLst>
          </p:cNvPr>
          <p:cNvGrpSpPr/>
          <p:nvPr/>
        </p:nvGrpSpPr>
        <p:grpSpPr>
          <a:xfrm>
            <a:off x="8656971" y="4403486"/>
            <a:ext cx="820080" cy="259560"/>
            <a:chOff x="8656971" y="4403486"/>
            <a:chExt cx="82008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EF64F8EE-DA4A-48F8-91BB-1E9EA3E63C06}"/>
                    </a:ext>
                  </a:extLst>
                </p14:cNvPr>
                <p14:cNvContentPartPr/>
                <p14:nvPr/>
              </p14:nvContentPartPr>
              <p14:xfrm>
                <a:off x="8656971" y="4403486"/>
                <a:ext cx="15480" cy="1404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EF64F8EE-DA4A-48F8-91BB-1E9EA3E63C06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647971" y="4394846"/>
                  <a:ext cx="33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C0DB94ED-ED9B-4F3B-923C-8F170A859CA9}"/>
                    </a:ext>
                  </a:extLst>
                </p14:cNvPr>
                <p14:cNvContentPartPr/>
                <p14:nvPr/>
              </p14:nvContentPartPr>
              <p14:xfrm>
                <a:off x="8745171" y="4490246"/>
                <a:ext cx="29160" cy="3492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C0DB94ED-ED9B-4F3B-923C-8F170A859CA9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736171" y="4481246"/>
                  <a:ext cx="46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D85ABF8B-EF47-4E95-80B2-D650F1001AE0}"/>
                    </a:ext>
                  </a:extLst>
                </p14:cNvPr>
                <p14:cNvContentPartPr/>
                <p14:nvPr/>
              </p14:nvContentPartPr>
              <p14:xfrm>
                <a:off x="8736891" y="4533446"/>
                <a:ext cx="57240" cy="7380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D85ABF8B-EF47-4E95-80B2-D650F1001AE0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728251" y="4524806"/>
                  <a:ext cx="74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C137C442-99E5-44D3-BA6E-F8E6EA0BC9AF}"/>
                    </a:ext>
                  </a:extLst>
                </p14:cNvPr>
                <p14:cNvContentPartPr/>
                <p14:nvPr/>
              </p14:nvContentPartPr>
              <p14:xfrm>
                <a:off x="8779371" y="4511846"/>
                <a:ext cx="594720" cy="2952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C137C442-99E5-44D3-BA6E-F8E6EA0BC9AF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770731" y="4503206"/>
                  <a:ext cx="612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5025FF99-18EF-438E-9133-589EE1FAF343}"/>
                    </a:ext>
                  </a:extLst>
                </p14:cNvPr>
                <p14:cNvContentPartPr/>
                <p14:nvPr/>
              </p14:nvContentPartPr>
              <p14:xfrm>
                <a:off x="8763171" y="4446686"/>
                <a:ext cx="106920" cy="20664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5025FF99-18EF-438E-9133-589EE1FAF343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754531" y="4437686"/>
                  <a:ext cx="124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300F8929-95EF-41E6-9A14-C37C0ADD04A7}"/>
                    </a:ext>
                  </a:extLst>
                </p14:cNvPr>
                <p14:cNvContentPartPr/>
                <p14:nvPr/>
              </p14:nvContentPartPr>
              <p14:xfrm>
                <a:off x="9361491" y="4452806"/>
                <a:ext cx="115560" cy="21024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300F8929-95EF-41E6-9A14-C37C0ADD04A7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352491" y="4444166"/>
                  <a:ext cx="13320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CAB171DD-FFD4-4089-94EC-118845B0A634}"/>
                  </a:ext>
                </a:extLst>
              </p14:cNvPr>
              <p14:cNvContentPartPr/>
              <p14:nvPr/>
            </p14:nvContentPartPr>
            <p14:xfrm>
              <a:off x="10014171" y="3922886"/>
              <a:ext cx="81720" cy="16848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CAB171DD-FFD4-4089-94EC-118845B0A634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10005531" y="3913886"/>
                <a:ext cx="9936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2" name="Group 491">
            <a:extLst>
              <a:ext uri="{FF2B5EF4-FFF2-40B4-BE49-F238E27FC236}">
                <a16:creationId xmlns:a16="http://schemas.microsoft.com/office/drawing/2014/main" id="{4C3835D6-E1BA-44EF-9219-69599B9C3CF7}"/>
              </a:ext>
            </a:extLst>
          </p:cNvPr>
          <p:cNvGrpSpPr/>
          <p:nvPr/>
        </p:nvGrpSpPr>
        <p:grpSpPr>
          <a:xfrm>
            <a:off x="9248091" y="3192446"/>
            <a:ext cx="2619360" cy="1016640"/>
            <a:chOff x="9248091" y="3192446"/>
            <a:chExt cx="2619360" cy="10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704E4B3-F0E4-411D-88DF-A84E36AD0115}"/>
                    </a:ext>
                  </a:extLst>
                </p14:cNvPr>
                <p14:cNvContentPartPr/>
                <p14:nvPr/>
              </p14:nvContentPartPr>
              <p14:xfrm>
                <a:off x="10748571" y="3253646"/>
                <a:ext cx="538920" cy="972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704E4B3-F0E4-411D-88DF-A84E36AD0115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0739931" y="3245006"/>
                  <a:ext cx="556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3F535EC-FDCC-41A5-BF49-AAEE2AE229D2}"/>
                    </a:ext>
                  </a:extLst>
                </p14:cNvPr>
                <p14:cNvContentPartPr/>
                <p14:nvPr/>
              </p14:nvContentPartPr>
              <p14:xfrm>
                <a:off x="11315931" y="3192446"/>
                <a:ext cx="77040" cy="1296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3F535EC-FDCC-41A5-BF49-AAEE2AE229D2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1307291" y="3183806"/>
                  <a:ext cx="94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8F78EBD-A55B-44DB-BE10-AA3989E74537}"/>
                    </a:ext>
                  </a:extLst>
                </p14:cNvPr>
                <p14:cNvContentPartPr/>
                <p14:nvPr/>
              </p14:nvContentPartPr>
              <p14:xfrm>
                <a:off x="11399451" y="3468206"/>
                <a:ext cx="136080" cy="2192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8F78EBD-A55B-44DB-BE10-AA3989E74537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1390451" y="3459206"/>
                  <a:ext cx="153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65877A3-E62E-4AF9-BDE0-9B59BB67CCE6}"/>
                    </a:ext>
                  </a:extLst>
                </p14:cNvPr>
                <p14:cNvContentPartPr/>
                <p14:nvPr/>
              </p14:nvContentPartPr>
              <p14:xfrm>
                <a:off x="10360491" y="3309446"/>
                <a:ext cx="16920" cy="637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65877A3-E62E-4AF9-BDE0-9B59BB67CCE6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351491" y="3300806"/>
                  <a:ext cx="34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2E7BBF1-CE14-4ED9-9978-39B65880552E}"/>
                    </a:ext>
                  </a:extLst>
                </p14:cNvPr>
                <p14:cNvContentPartPr/>
                <p14:nvPr/>
              </p14:nvContentPartPr>
              <p14:xfrm>
                <a:off x="10325571" y="3575846"/>
                <a:ext cx="93960" cy="691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2E7BBF1-CE14-4ED9-9978-39B65880552E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0316931" y="3567206"/>
                  <a:ext cx="111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7CC6F15-4CDF-40B7-A05F-9B8216544A73}"/>
                    </a:ext>
                  </a:extLst>
                </p14:cNvPr>
                <p14:cNvContentPartPr/>
                <p14:nvPr/>
              </p14:nvContentPartPr>
              <p14:xfrm>
                <a:off x="10364451" y="3514286"/>
                <a:ext cx="22680" cy="2034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7CC6F15-4CDF-40B7-A05F-9B8216544A73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355451" y="3505646"/>
                  <a:ext cx="40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D724AA2-74A5-40DB-A74C-B9C05B0C3A1B}"/>
                    </a:ext>
                  </a:extLst>
                </p14:cNvPr>
                <p14:cNvContentPartPr/>
                <p14:nvPr/>
              </p14:nvContentPartPr>
              <p14:xfrm>
                <a:off x="9845691" y="3296126"/>
                <a:ext cx="29160" cy="1083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D724AA2-74A5-40DB-A74C-B9C05B0C3A1B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9836691" y="3287126"/>
                  <a:ext cx="46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C238CE4-4AB3-41E6-AE10-4AA3634C7083}"/>
                    </a:ext>
                  </a:extLst>
                </p14:cNvPr>
                <p14:cNvContentPartPr/>
                <p14:nvPr/>
              </p14:nvContentPartPr>
              <p14:xfrm>
                <a:off x="9761451" y="3557486"/>
                <a:ext cx="116640" cy="1785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C238CE4-4AB3-41E6-AE10-4AA3634C7083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9752451" y="3548846"/>
                  <a:ext cx="134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86A2CFC-1A3F-480F-A908-28EF854338F0}"/>
                    </a:ext>
                  </a:extLst>
                </p14:cNvPr>
                <p14:cNvContentPartPr/>
                <p14:nvPr/>
              </p14:nvContentPartPr>
              <p14:xfrm>
                <a:off x="9290931" y="3287846"/>
                <a:ext cx="29520" cy="882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86A2CFC-1A3F-480F-A908-28EF854338F0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9281931" y="3278846"/>
                  <a:ext cx="47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AECF8FA-94A6-4CC6-9325-3C47D514DBB9}"/>
                    </a:ext>
                  </a:extLst>
                </p14:cNvPr>
                <p14:cNvContentPartPr/>
                <p14:nvPr/>
              </p14:nvContentPartPr>
              <p14:xfrm>
                <a:off x="9248091" y="3510326"/>
                <a:ext cx="100080" cy="1429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AECF8FA-94A6-4CC6-9325-3C47D514DBB9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9239451" y="3501326"/>
                  <a:ext cx="117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335C118A-76D1-4C01-9353-E3994F3B0323}"/>
                    </a:ext>
                  </a:extLst>
                </p14:cNvPr>
                <p14:cNvContentPartPr/>
                <p14:nvPr/>
              </p14:nvContentPartPr>
              <p14:xfrm>
                <a:off x="9455451" y="4046366"/>
                <a:ext cx="2160" cy="432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335C118A-76D1-4C01-9353-E3994F3B032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446451" y="4037726"/>
                  <a:ext cx="19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95734F4B-C533-4615-A7FF-F576ABB6B786}"/>
                    </a:ext>
                  </a:extLst>
                </p14:cNvPr>
                <p14:cNvContentPartPr/>
                <p14:nvPr/>
              </p14:nvContentPartPr>
              <p14:xfrm>
                <a:off x="9450771" y="4061486"/>
                <a:ext cx="3960" cy="252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95734F4B-C533-4615-A7FF-F576ABB6B78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9441771" y="4052486"/>
                  <a:ext cx="21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9B2FD037-D4F5-4542-B615-FB4B126CF5B2}"/>
                    </a:ext>
                  </a:extLst>
                </p14:cNvPr>
                <p14:cNvContentPartPr/>
                <p14:nvPr/>
              </p14:nvContentPartPr>
              <p14:xfrm>
                <a:off x="9417291" y="3989126"/>
                <a:ext cx="360" cy="36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9B2FD037-D4F5-4542-B615-FB4B126CF5B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408651" y="39804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7C3D4805-3D7F-470F-AB76-B0B2A7147676}"/>
                    </a:ext>
                  </a:extLst>
                </p14:cNvPr>
                <p14:cNvContentPartPr/>
                <p14:nvPr/>
              </p14:nvContentPartPr>
              <p14:xfrm>
                <a:off x="9440331" y="4111526"/>
                <a:ext cx="38880" cy="2304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7C3D4805-3D7F-470F-AB76-B0B2A7147676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9431691" y="4102886"/>
                  <a:ext cx="56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8974AA95-591A-49D8-AAA2-02BE35C35E5F}"/>
                    </a:ext>
                  </a:extLst>
                </p14:cNvPr>
                <p14:cNvContentPartPr/>
                <p14:nvPr/>
              </p14:nvContentPartPr>
              <p14:xfrm>
                <a:off x="9415851" y="4093526"/>
                <a:ext cx="664920" cy="3816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8974AA95-591A-49D8-AAA2-02BE35C35E5F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9406851" y="4084886"/>
                  <a:ext cx="682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74A0141E-29AD-45A6-8619-4758F59F2B06}"/>
                    </a:ext>
                  </a:extLst>
                </p14:cNvPr>
                <p14:cNvContentPartPr/>
                <p14:nvPr/>
              </p14:nvContentPartPr>
              <p14:xfrm>
                <a:off x="9998691" y="4028006"/>
                <a:ext cx="92160" cy="11952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74A0141E-29AD-45A6-8619-4758F59F2B06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9990051" y="4019366"/>
                  <a:ext cx="109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0434077A-6FBC-4D47-ABCB-65924375A63E}"/>
                    </a:ext>
                  </a:extLst>
                </p14:cNvPr>
                <p14:cNvContentPartPr/>
                <p14:nvPr/>
              </p14:nvContentPartPr>
              <p14:xfrm>
                <a:off x="9394971" y="4041326"/>
                <a:ext cx="73080" cy="16776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0434077A-6FBC-4D47-ABCB-65924375A63E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9386331" y="4032326"/>
                  <a:ext cx="90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7D0983D5-4831-4F0B-AFB4-0C8DFD515208}"/>
                    </a:ext>
                  </a:extLst>
                </p14:cNvPr>
                <p14:cNvContentPartPr/>
                <p14:nvPr/>
              </p14:nvContentPartPr>
              <p14:xfrm>
                <a:off x="10153851" y="3843686"/>
                <a:ext cx="1713600" cy="6912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7D0983D5-4831-4F0B-AFB4-0C8DFD515208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0144851" y="3835046"/>
                  <a:ext cx="1731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72B9D72F-6E47-474B-B255-8EE516AE8050}"/>
                    </a:ext>
                  </a:extLst>
                </p14:cNvPr>
                <p14:cNvContentPartPr/>
                <p14:nvPr/>
              </p14:nvContentPartPr>
              <p14:xfrm>
                <a:off x="10128651" y="3759446"/>
                <a:ext cx="119520" cy="23580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72B9D72F-6E47-474B-B255-8EE516AE8050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0120011" y="3750806"/>
                  <a:ext cx="137160" cy="25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2248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7767D43-A3B2-428E-AC81-630DB93AA463}"/>
              </a:ext>
            </a:extLst>
          </p:cNvPr>
          <p:cNvGrpSpPr/>
          <p:nvPr/>
        </p:nvGrpSpPr>
        <p:grpSpPr>
          <a:xfrm>
            <a:off x="1466691" y="606926"/>
            <a:ext cx="3936960" cy="772200"/>
            <a:chOff x="1466691" y="606926"/>
            <a:chExt cx="3936960" cy="77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25CAB11-AFE6-4116-89F2-A7D737171805}"/>
                    </a:ext>
                  </a:extLst>
                </p14:cNvPr>
                <p14:cNvContentPartPr/>
                <p14:nvPr/>
              </p14:nvContentPartPr>
              <p14:xfrm>
                <a:off x="1466691" y="729686"/>
                <a:ext cx="150840" cy="373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25CAB11-AFE6-4116-89F2-A7D73717180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57691" y="721046"/>
                  <a:ext cx="1684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29921BD-9165-42BE-8934-3E5A0E668E0E}"/>
                    </a:ext>
                  </a:extLst>
                </p14:cNvPr>
                <p14:cNvContentPartPr/>
                <p14:nvPr/>
              </p14:nvContentPartPr>
              <p14:xfrm>
                <a:off x="1608891" y="713126"/>
                <a:ext cx="136440" cy="378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29921BD-9165-42BE-8934-3E5A0E668E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9891" y="704486"/>
                  <a:ext cx="1540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DFC4B3B-9A45-463E-A6D8-9A686E8508C0}"/>
                    </a:ext>
                  </a:extLst>
                </p14:cNvPr>
                <p14:cNvContentPartPr/>
                <p14:nvPr/>
              </p14:nvContentPartPr>
              <p14:xfrm>
                <a:off x="1589811" y="895646"/>
                <a:ext cx="75600" cy="22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DFC4B3B-9A45-463E-A6D8-9A686E8508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81171" y="886646"/>
                  <a:ext cx="93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B386097-203D-40F8-AC28-F0618FD525C1}"/>
                    </a:ext>
                  </a:extLst>
                </p14:cNvPr>
                <p14:cNvContentPartPr/>
                <p14:nvPr/>
              </p14:nvContentPartPr>
              <p14:xfrm>
                <a:off x="1526091" y="894206"/>
                <a:ext cx="92160" cy="24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B386097-203D-40F8-AC28-F0618FD525C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7451" y="885206"/>
                  <a:ext cx="109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F32090-EB3B-44CE-B370-9BD0B218FFE8}"/>
                    </a:ext>
                  </a:extLst>
                </p14:cNvPr>
                <p14:cNvContentPartPr/>
                <p14:nvPr/>
              </p14:nvContentPartPr>
              <p14:xfrm>
                <a:off x="1795011" y="763886"/>
                <a:ext cx="202680" cy="294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F32090-EB3B-44CE-B370-9BD0B218FF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86011" y="755246"/>
                  <a:ext cx="2203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B2C0754-308F-4223-B1A9-7D7F6D85288E}"/>
                    </a:ext>
                  </a:extLst>
                </p14:cNvPr>
                <p14:cNvContentPartPr/>
                <p14:nvPr/>
              </p14:nvContentPartPr>
              <p14:xfrm>
                <a:off x="2089131" y="772886"/>
                <a:ext cx="248040" cy="28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B2C0754-308F-4223-B1A9-7D7F6D85288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0491" y="764246"/>
                  <a:ext cx="2656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93AE7CE-F736-42EF-9A8B-E5BEBD324365}"/>
                    </a:ext>
                  </a:extLst>
                </p14:cNvPr>
                <p14:cNvContentPartPr/>
                <p14:nvPr/>
              </p14:nvContentPartPr>
              <p14:xfrm>
                <a:off x="2362011" y="796286"/>
                <a:ext cx="5040" cy="1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93AE7CE-F736-42EF-9A8B-E5BEBD3243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53011" y="787286"/>
                  <a:ext cx="22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89B7E8-5504-48CC-BCB3-5264850E3959}"/>
                    </a:ext>
                  </a:extLst>
                </p14:cNvPr>
                <p14:cNvContentPartPr/>
                <p14:nvPr/>
              </p14:nvContentPartPr>
              <p14:xfrm>
                <a:off x="2432931" y="903566"/>
                <a:ext cx="102960" cy="183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89B7E8-5504-48CC-BCB3-5264850E395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31" y="894566"/>
                  <a:ext cx="120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30665A-8E60-4EA1-A908-7E61A5224C10}"/>
                    </a:ext>
                  </a:extLst>
                </p14:cNvPr>
                <p14:cNvContentPartPr/>
                <p14:nvPr/>
              </p14:nvContentPartPr>
              <p14:xfrm>
                <a:off x="2530491" y="952166"/>
                <a:ext cx="154440" cy="426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30665A-8E60-4EA1-A908-7E61A5224C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21851" y="943526"/>
                  <a:ext cx="1720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2395EB-AD42-4A34-86A2-B415531E8AAC}"/>
                    </a:ext>
                  </a:extLst>
                </p14:cNvPr>
                <p14:cNvContentPartPr/>
                <p14:nvPr/>
              </p14:nvContentPartPr>
              <p14:xfrm>
                <a:off x="2635611" y="817886"/>
                <a:ext cx="43200" cy="29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2395EB-AD42-4A34-86A2-B415531E8A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26611" y="809246"/>
                  <a:ext cx="60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AC3D790-6172-418C-AC47-333E74E302B8}"/>
                    </a:ext>
                  </a:extLst>
                </p14:cNvPr>
                <p14:cNvContentPartPr/>
                <p14:nvPr/>
              </p14:nvContentPartPr>
              <p14:xfrm>
                <a:off x="2767731" y="917246"/>
                <a:ext cx="624960" cy="159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AC3D790-6172-418C-AC47-333E74E302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58731" y="908246"/>
                  <a:ext cx="642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B102D54-A7C9-4F82-97DF-76E438F412EA}"/>
                    </a:ext>
                  </a:extLst>
                </p14:cNvPr>
                <p14:cNvContentPartPr/>
                <p14:nvPr/>
              </p14:nvContentPartPr>
              <p14:xfrm>
                <a:off x="3448851" y="855326"/>
                <a:ext cx="176760" cy="216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B102D54-A7C9-4F82-97DF-76E438F412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40211" y="846326"/>
                  <a:ext cx="1944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0E81491-4348-4C38-97DE-F3A865081DB2}"/>
                    </a:ext>
                  </a:extLst>
                </p14:cNvPr>
                <p14:cNvContentPartPr/>
                <p14:nvPr/>
              </p14:nvContentPartPr>
              <p14:xfrm>
                <a:off x="3676371" y="690446"/>
                <a:ext cx="357120" cy="340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0E81491-4348-4C38-97DE-F3A865081D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67731" y="681806"/>
                  <a:ext cx="3747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D7E50F-F73C-4D7B-89B2-F1A077ADB62F}"/>
                    </a:ext>
                  </a:extLst>
                </p14:cNvPr>
                <p14:cNvContentPartPr/>
                <p14:nvPr/>
              </p14:nvContentPartPr>
              <p14:xfrm>
                <a:off x="3814611" y="812486"/>
                <a:ext cx="205560" cy="45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D7E50F-F73C-4D7B-89B2-F1A077ADB6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05611" y="803486"/>
                  <a:ext cx="223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06D35E-149A-4E25-B4E4-C70AC5FCF50C}"/>
                    </a:ext>
                  </a:extLst>
                </p14:cNvPr>
                <p14:cNvContentPartPr/>
                <p14:nvPr/>
              </p14:nvContentPartPr>
              <p14:xfrm>
                <a:off x="3947811" y="846686"/>
                <a:ext cx="815400" cy="207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06D35E-149A-4E25-B4E4-C70AC5FCF50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38811" y="838046"/>
                  <a:ext cx="833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C183F92-FCB9-4BCA-B76B-8E30DD94C753}"/>
                    </a:ext>
                  </a:extLst>
                </p14:cNvPr>
                <p14:cNvContentPartPr/>
                <p14:nvPr/>
              </p14:nvContentPartPr>
              <p14:xfrm>
                <a:off x="4545411" y="606926"/>
                <a:ext cx="40320" cy="26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C183F92-FCB9-4BCA-B76B-8E30DD94C7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36771" y="598286"/>
                  <a:ext cx="57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9CBB16-7325-4685-8F37-923B3536F357}"/>
                    </a:ext>
                  </a:extLst>
                </p14:cNvPr>
                <p14:cNvContentPartPr/>
                <p14:nvPr/>
              </p14:nvContentPartPr>
              <p14:xfrm>
                <a:off x="4679691" y="784406"/>
                <a:ext cx="355680" cy="45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9CBB16-7325-4685-8F37-923B3536F35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71051" y="775766"/>
                  <a:ext cx="3733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4CD7F67-06B9-42B1-97B0-1CF6AA5C4085}"/>
                    </a:ext>
                  </a:extLst>
                </p14:cNvPr>
                <p14:cNvContentPartPr/>
                <p14:nvPr/>
              </p14:nvContentPartPr>
              <p14:xfrm>
                <a:off x="5195931" y="823646"/>
                <a:ext cx="207720" cy="181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4CD7F67-06B9-42B1-97B0-1CF6AA5C40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86931" y="815006"/>
                  <a:ext cx="22536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CD778C6-C9FF-41F6-A6FF-E2685E5F5B05}"/>
              </a:ext>
            </a:extLst>
          </p:cNvPr>
          <p:cNvGrpSpPr/>
          <p:nvPr/>
        </p:nvGrpSpPr>
        <p:grpSpPr>
          <a:xfrm>
            <a:off x="1429971" y="1270766"/>
            <a:ext cx="4431600" cy="634320"/>
            <a:chOff x="1429971" y="1270766"/>
            <a:chExt cx="4431600" cy="63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32D02C9-AB76-41CC-AE38-69177DF8D589}"/>
                    </a:ext>
                  </a:extLst>
                </p14:cNvPr>
                <p14:cNvContentPartPr/>
                <p14:nvPr/>
              </p14:nvContentPartPr>
              <p14:xfrm>
                <a:off x="1535811" y="1440686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32D02C9-AB76-41CC-AE38-69177DF8D58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27171" y="14316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BBBAE1B-08CF-4878-9C70-B5DA2D7291AB}"/>
                    </a:ext>
                  </a:extLst>
                </p14:cNvPr>
                <p14:cNvContentPartPr/>
                <p14:nvPr/>
              </p14:nvContentPartPr>
              <p14:xfrm>
                <a:off x="1429971" y="1369046"/>
                <a:ext cx="151560" cy="277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BBBAE1B-08CF-4878-9C70-B5DA2D7291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20971" y="1360046"/>
                  <a:ext cx="169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0B294A9-A0EB-421D-A4F1-9ACE329FB482}"/>
                    </a:ext>
                  </a:extLst>
                </p14:cNvPr>
                <p14:cNvContentPartPr/>
                <p14:nvPr/>
              </p14:nvContentPartPr>
              <p14:xfrm>
                <a:off x="1588371" y="1376606"/>
                <a:ext cx="149400" cy="237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0B294A9-A0EB-421D-A4F1-9ACE329FB4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79371" y="1367606"/>
                  <a:ext cx="167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A713D4F-79D1-49CC-A605-6A821B972D6B}"/>
                    </a:ext>
                  </a:extLst>
                </p14:cNvPr>
                <p14:cNvContentPartPr/>
                <p14:nvPr/>
              </p14:nvContentPartPr>
              <p14:xfrm>
                <a:off x="1779531" y="1399286"/>
                <a:ext cx="398160" cy="24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A713D4F-79D1-49CC-A605-6A821B972D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70891" y="1390646"/>
                  <a:ext cx="4158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858B1C2-131D-433F-AB67-259E3B6E9176}"/>
                    </a:ext>
                  </a:extLst>
                </p14:cNvPr>
                <p14:cNvContentPartPr/>
                <p14:nvPr/>
              </p14:nvContentPartPr>
              <p14:xfrm>
                <a:off x="2173371" y="1362566"/>
                <a:ext cx="122040" cy="270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858B1C2-131D-433F-AB67-259E3B6E917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64371" y="1353926"/>
                  <a:ext cx="139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52AE1DF-E6D3-4549-A33A-E018A151E098}"/>
                    </a:ext>
                  </a:extLst>
                </p14:cNvPr>
                <p14:cNvContentPartPr/>
                <p14:nvPr/>
              </p14:nvContentPartPr>
              <p14:xfrm>
                <a:off x="2147091" y="1526726"/>
                <a:ext cx="175320" cy="113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52AE1DF-E6D3-4549-A33A-E018A151E09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38091" y="1517726"/>
                  <a:ext cx="192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F0F730E-A9E9-413C-BFEF-32327152A4C3}"/>
                    </a:ext>
                  </a:extLst>
                </p14:cNvPr>
                <p14:cNvContentPartPr/>
                <p14:nvPr/>
              </p14:nvContentPartPr>
              <p14:xfrm>
                <a:off x="2382891" y="1382006"/>
                <a:ext cx="8280" cy="23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F0F730E-A9E9-413C-BFEF-32327152A4C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73891" y="1373366"/>
                  <a:ext cx="25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D7A1AD-E541-4D7C-B3B2-3724357F5E67}"/>
                    </a:ext>
                  </a:extLst>
                </p14:cNvPr>
                <p14:cNvContentPartPr/>
                <p14:nvPr/>
              </p14:nvContentPartPr>
              <p14:xfrm>
                <a:off x="2376411" y="1509086"/>
                <a:ext cx="220320" cy="307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D7A1AD-E541-4D7C-B3B2-3724357F5E6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67771" y="1500086"/>
                  <a:ext cx="2379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F56FE18-36F6-4C33-B6DC-032871C2E9EB}"/>
                    </a:ext>
                  </a:extLst>
                </p14:cNvPr>
                <p14:cNvContentPartPr/>
                <p14:nvPr/>
              </p14:nvContentPartPr>
              <p14:xfrm>
                <a:off x="2599971" y="1372286"/>
                <a:ext cx="209520" cy="293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F56FE18-36F6-4C33-B6DC-032871C2E9E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90971" y="1363646"/>
                  <a:ext cx="227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30CAD1F-6372-4DC8-B426-A86D009E35F4}"/>
                    </a:ext>
                  </a:extLst>
                </p14:cNvPr>
                <p14:cNvContentPartPr/>
                <p14:nvPr/>
              </p14:nvContentPartPr>
              <p14:xfrm>
                <a:off x="2813091" y="1371926"/>
                <a:ext cx="62280" cy="11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30CAD1F-6372-4DC8-B426-A86D009E35F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04451" y="1362926"/>
                  <a:ext cx="79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ACB717D-1ABE-4BD1-8B4E-7B423C4E58E9}"/>
                    </a:ext>
                  </a:extLst>
                </p14:cNvPr>
                <p14:cNvContentPartPr/>
                <p14:nvPr/>
              </p14:nvContentPartPr>
              <p14:xfrm>
                <a:off x="2974371" y="1270766"/>
                <a:ext cx="154080" cy="383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ACB717D-1ABE-4BD1-8B4E-7B423C4E58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65371" y="1262126"/>
                  <a:ext cx="1717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D7B6ECC-A144-4BF2-A909-A02E89B94491}"/>
                    </a:ext>
                  </a:extLst>
                </p14:cNvPr>
                <p14:cNvContentPartPr/>
                <p14:nvPr/>
              </p14:nvContentPartPr>
              <p14:xfrm>
                <a:off x="3185331" y="1499366"/>
                <a:ext cx="413280" cy="405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D7B6ECC-A144-4BF2-A909-A02E89B9449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76691" y="1490726"/>
                  <a:ext cx="4309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B06758E-D06F-4927-BE33-CF3D9E74725D}"/>
                    </a:ext>
                  </a:extLst>
                </p14:cNvPr>
                <p14:cNvContentPartPr/>
                <p14:nvPr/>
              </p14:nvContentPartPr>
              <p14:xfrm>
                <a:off x="3584571" y="1392446"/>
                <a:ext cx="19800" cy="36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B06758E-D06F-4927-BE33-CF3D9E74725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75931" y="1383446"/>
                  <a:ext cx="37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50A3983-E1C3-4A6B-8911-A0C74B99D058}"/>
                    </a:ext>
                  </a:extLst>
                </p14:cNvPr>
                <p14:cNvContentPartPr/>
                <p14:nvPr/>
              </p14:nvContentPartPr>
              <p14:xfrm>
                <a:off x="3714891" y="1505486"/>
                <a:ext cx="518760" cy="19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50A3983-E1C3-4A6B-8911-A0C74B99D0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06251" y="1496486"/>
                  <a:ext cx="536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82CC7CE-987B-4D39-A8FC-84908B3FFB8D}"/>
                    </a:ext>
                  </a:extLst>
                </p14:cNvPr>
                <p14:cNvContentPartPr/>
                <p14:nvPr/>
              </p14:nvContentPartPr>
              <p14:xfrm>
                <a:off x="4289811" y="1432046"/>
                <a:ext cx="1076400" cy="233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82CC7CE-987B-4D39-A8FC-84908B3FFB8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80811" y="1423406"/>
                  <a:ext cx="1094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7567A7E-5B64-4418-A512-17DA90BCE62D}"/>
                    </a:ext>
                  </a:extLst>
                </p14:cNvPr>
                <p14:cNvContentPartPr/>
                <p14:nvPr/>
              </p14:nvContentPartPr>
              <p14:xfrm>
                <a:off x="5022411" y="1370126"/>
                <a:ext cx="18000" cy="16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7567A7E-5B64-4418-A512-17DA90BCE62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13771" y="1361126"/>
                  <a:ext cx="35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7E6B60F-E27B-4DC9-8856-A2D67FD6E169}"/>
                    </a:ext>
                  </a:extLst>
                </p14:cNvPr>
                <p14:cNvContentPartPr/>
                <p14:nvPr/>
              </p14:nvContentPartPr>
              <p14:xfrm>
                <a:off x="5248491" y="1502246"/>
                <a:ext cx="322560" cy="394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7E6B60F-E27B-4DC9-8856-A2D67FD6E1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39491" y="1493246"/>
                  <a:ext cx="3402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EA47704-D69E-4E00-A0C5-41002CD31E0A}"/>
                    </a:ext>
                  </a:extLst>
                </p14:cNvPr>
                <p14:cNvContentPartPr/>
                <p14:nvPr/>
              </p14:nvContentPartPr>
              <p14:xfrm>
                <a:off x="5643411" y="1514486"/>
                <a:ext cx="218160" cy="131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EA47704-D69E-4E00-A0C5-41002CD31E0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34411" y="1505486"/>
                  <a:ext cx="2358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284D4A-2936-41AF-8B0D-93522A846361}"/>
              </a:ext>
            </a:extLst>
          </p:cNvPr>
          <p:cNvGrpSpPr/>
          <p:nvPr/>
        </p:nvGrpSpPr>
        <p:grpSpPr>
          <a:xfrm>
            <a:off x="1423131" y="1846046"/>
            <a:ext cx="797760" cy="422640"/>
            <a:chOff x="1423131" y="1846046"/>
            <a:chExt cx="79776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6D1FA40-F85A-44C5-8B77-D2CC0205015B}"/>
                    </a:ext>
                  </a:extLst>
                </p14:cNvPr>
                <p14:cNvContentPartPr/>
                <p14:nvPr/>
              </p14:nvContentPartPr>
              <p14:xfrm>
                <a:off x="1423131" y="1897526"/>
                <a:ext cx="183960" cy="346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6D1FA40-F85A-44C5-8B77-D2CC0205015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14131" y="1888886"/>
                  <a:ext cx="2016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4877D9B-474C-48D9-AA23-1B9070F79344}"/>
                    </a:ext>
                  </a:extLst>
                </p14:cNvPr>
                <p14:cNvContentPartPr/>
                <p14:nvPr/>
              </p14:nvContentPartPr>
              <p14:xfrm>
                <a:off x="1424931" y="1846046"/>
                <a:ext cx="226080" cy="64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4877D9B-474C-48D9-AA23-1B9070F7934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15931" y="1837046"/>
                  <a:ext cx="243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FE80D48-7DC3-4F20-96AD-4CC3FCDB7B0B}"/>
                    </a:ext>
                  </a:extLst>
                </p14:cNvPr>
                <p14:cNvContentPartPr/>
                <p14:nvPr/>
              </p14:nvContentPartPr>
              <p14:xfrm>
                <a:off x="1564611" y="2084726"/>
                <a:ext cx="139320" cy="145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FE80D48-7DC3-4F20-96AD-4CC3FCDB7B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55971" y="2076086"/>
                  <a:ext cx="156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8E5C521-8CD3-4636-889E-7073A963BB90}"/>
                    </a:ext>
                  </a:extLst>
                </p14:cNvPr>
                <p14:cNvContentPartPr/>
                <p14:nvPr/>
              </p14:nvContentPartPr>
              <p14:xfrm>
                <a:off x="1723371" y="1924166"/>
                <a:ext cx="159840" cy="337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8E5C521-8CD3-4636-889E-7073A963BB9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14731" y="1915526"/>
                  <a:ext cx="1774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0AC57F1-5365-4AF8-8D35-D8A531493E74}"/>
                    </a:ext>
                  </a:extLst>
                </p14:cNvPr>
                <p14:cNvContentPartPr/>
                <p14:nvPr/>
              </p14:nvContentPartPr>
              <p14:xfrm>
                <a:off x="1729851" y="2020646"/>
                <a:ext cx="173520" cy="51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0AC57F1-5365-4AF8-8D35-D8A531493E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20851" y="2012006"/>
                  <a:ext cx="191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BBB5D48-B570-4FFF-8056-6AF076837BD1}"/>
                    </a:ext>
                  </a:extLst>
                </p14:cNvPr>
                <p14:cNvContentPartPr/>
                <p14:nvPr/>
              </p14:nvContentPartPr>
              <p14:xfrm>
                <a:off x="1928931" y="1953326"/>
                <a:ext cx="291960" cy="315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BBB5D48-B570-4FFF-8056-6AF076837B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20291" y="1944686"/>
                  <a:ext cx="30960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F7382E6-AA1C-4909-942F-08EEAA8365FC}"/>
              </a:ext>
            </a:extLst>
          </p:cNvPr>
          <p:cNvGrpSpPr/>
          <p:nvPr/>
        </p:nvGrpSpPr>
        <p:grpSpPr>
          <a:xfrm>
            <a:off x="2515011" y="2064206"/>
            <a:ext cx="1650600" cy="396720"/>
            <a:chOff x="2515011" y="2064206"/>
            <a:chExt cx="165060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702F6F4-031D-4436-A930-E3D9A22C6FEC}"/>
                    </a:ext>
                  </a:extLst>
                </p14:cNvPr>
                <p14:cNvContentPartPr/>
                <p14:nvPr/>
              </p14:nvContentPartPr>
              <p14:xfrm>
                <a:off x="2515011" y="2064206"/>
                <a:ext cx="226800" cy="228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702F6F4-031D-4436-A930-E3D9A22C6F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06371" y="2055206"/>
                  <a:ext cx="2444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0460BF2-503F-45FC-BC8A-C22E19DA9A3D}"/>
                    </a:ext>
                  </a:extLst>
                </p14:cNvPr>
                <p14:cNvContentPartPr/>
                <p14:nvPr/>
              </p14:nvContentPartPr>
              <p14:xfrm>
                <a:off x="2753331" y="2125406"/>
                <a:ext cx="1412280" cy="335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0460BF2-503F-45FC-BC8A-C22E19DA9A3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44691" y="2116766"/>
                  <a:ext cx="142992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6025B41-1DF6-4AED-840A-ECDD16BA9CD9}"/>
              </a:ext>
            </a:extLst>
          </p:cNvPr>
          <p:cNvGrpSpPr/>
          <p:nvPr/>
        </p:nvGrpSpPr>
        <p:grpSpPr>
          <a:xfrm>
            <a:off x="1552731" y="2469926"/>
            <a:ext cx="2440080" cy="615240"/>
            <a:chOff x="1552731" y="2469926"/>
            <a:chExt cx="244008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4D0369-C5FE-4DD9-B10D-64C4E09FCF6F}"/>
                    </a:ext>
                  </a:extLst>
                </p14:cNvPr>
                <p14:cNvContentPartPr/>
                <p14:nvPr/>
              </p14:nvContentPartPr>
              <p14:xfrm>
                <a:off x="1611051" y="2593406"/>
                <a:ext cx="17640" cy="12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4D0369-C5FE-4DD9-B10D-64C4E09FCF6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02411" y="2584406"/>
                  <a:ext cx="35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B493C4B-7F6E-4FC8-AC3D-A99BF21E943E}"/>
                    </a:ext>
                  </a:extLst>
                </p14:cNvPr>
                <p14:cNvContentPartPr/>
                <p14:nvPr/>
              </p14:nvContentPartPr>
              <p14:xfrm>
                <a:off x="1581531" y="2542646"/>
                <a:ext cx="59040" cy="251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B493C4B-7F6E-4FC8-AC3D-A99BF21E943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72531" y="2533646"/>
                  <a:ext cx="76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2B4BF4A-67FF-449A-84B2-5DD0FF085CFB}"/>
                    </a:ext>
                  </a:extLst>
                </p14:cNvPr>
                <p14:cNvContentPartPr/>
                <p14:nvPr/>
              </p14:nvContentPartPr>
              <p14:xfrm>
                <a:off x="1552731" y="2469926"/>
                <a:ext cx="227160" cy="320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2B4BF4A-67FF-449A-84B2-5DD0FF085CF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43731" y="2461286"/>
                  <a:ext cx="2448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5A82B18-6CD1-4873-B70A-2DE89A1F0F4B}"/>
                    </a:ext>
                  </a:extLst>
                </p14:cNvPr>
                <p14:cNvContentPartPr/>
                <p14:nvPr/>
              </p14:nvContentPartPr>
              <p14:xfrm>
                <a:off x="1830651" y="2632286"/>
                <a:ext cx="683280" cy="452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5A82B18-6CD1-4873-B70A-2DE89A1F0F4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21651" y="2623646"/>
                  <a:ext cx="7009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CF64894-8A5F-4D38-BA73-D7AF4FC1ABF0}"/>
                    </a:ext>
                  </a:extLst>
                </p14:cNvPr>
                <p14:cNvContentPartPr/>
                <p14:nvPr/>
              </p14:nvContentPartPr>
              <p14:xfrm>
                <a:off x="2860611" y="2497286"/>
                <a:ext cx="66240" cy="324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CF64894-8A5F-4D38-BA73-D7AF4FC1ABF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51971" y="2488646"/>
                  <a:ext cx="838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2149802-2DE3-450D-B8BC-3B49365E1E1F}"/>
                    </a:ext>
                  </a:extLst>
                </p14:cNvPr>
                <p14:cNvContentPartPr/>
                <p14:nvPr/>
              </p14:nvContentPartPr>
              <p14:xfrm>
                <a:off x="2779971" y="2648126"/>
                <a:ext cx="743400" cy="239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149802-2DE3-450D-B8BC-3B49365E1E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70971" y="2639126"/>
                  <a:ext cx="761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B8A7799-1BE8-4FF6-BC82-C628C848967B}"/>
                    </a:ext>
                  </a:extLst>
                </p14:cNvPr>
                <p14:cNvContentPartPr/>
                <p14:nvPr/>
              </p14:nvContentPartPr>
              <p14:xfrm>
                <a:off x="3565851" y="2726246"/>
                <a:ext cx="426960" cy="164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B8A7799-1BE8-4FF6-BC82-C628C848967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56851" y="2717246"/>
                  <a:ext cx="444600" cy="18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C14FDCA-B99F-4A5D-A2BA-DE5B0B76AA74}"/>
                  </a:ext>
                </a:extLst>
              </p14:cNvPr>
              <p14:cNvContentPartPr/>
              <p14:nvPr/>
            </p14:nvContentPartPr>
            <p14:xfrm>
              <a:off x="1394331" y="3121526"/>
              <a:ext cx="2379960" cy="118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C14FDCA-B99F-4A5D-A2BA-DE5B0B76AA7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385691" y="3112526"/>
                <a:ext cx="239760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73D34D9-BD04-4059-86F7-EC0F46C567C9}"/>
              </a:ext>
            </a:extLst>
          </p:cNvPr>
          <p:cNvGrpSpPr/>
          <p:nvPr/>
        </p:nvGrpSpPr>
        <p:grpSpPr>
          <a:xfrm>
            <a:off x="1541571" y="3359846"/>
            <a:ext cx="1139760" cy="416520"/>
            <a:chOff x="1541571" y="3359846"/>
            <a:chExt cx="113976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2277DF0-1D8E-4418-8CE8-FBE3C92035E6}"/>
                    </a:ext>
                  </a:extLst>
                </p14:cNvPr>
                <p14:cNvContentPartPr/>
                <p14:nvPr/>
              </p14:nvContentPartPr>
              <p14:xfrm>
                <a:off x="1572531" y="3471086"/>
                <a:ext cx="9000" cy="10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2277DF0-1D8E-4418-8CE8-FBE3C92035E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63891" y="3462086"/>
                  <a:ext cx="26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B256B25-829F-46F3-8054-1860C9387361}"/>
                    </a:ext>
                  </a:extLst>
                </p14:cNvPr>
                <p14:cNvContentPartPr/>
                <p14:nvPr/>
              </p14:nvContentPartPr>
              <p14:xfrm>
                <a:off x="1567491" y="3386126"/>
                <a:ext cx="101880" cy="322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B256B25-829F-46F3-8054-1860C938736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58491" y="3377126"/>
                  <a:ext cx="1195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0C84E6-6CF1-4EA5-9C02-A4D8D7AC33BC}"/>
                    </a:ext>
                  </a:extLst>
                </p14:cNvPr>
                <p14:cNvContentPartPr/>
                <p14:nvPr/>
              </p14:nvContentPartPr>
              <p14:xfrm>
                <a:off x="1541571" y="3359846"/>
                <a:ext cx="208080" cy="164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0C84E6-6CF1-4EA5-9C02-A4D8D7AC33B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32571" y="3351206"/>
                  <a:ext cx="225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EBF4D58-13B8-4278-B325-7DA4CB00B3A7}"/>
                    </a:ext>
                  </a:extLst>
                </p14:cNvPr>
                <p14:cNvContentPartPr/>
                <p14:nvPr/>
              </p14:nvContentPartPr>
              <p14:xfrm>
                <a:off x="1801851" y="3400526"/>
                <a:ext cx="128160" cy="340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EBF4D58-13B8-4278-B325-7DA4CB00B3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93211" y="3391886"/>
                  <a:ext cx="1458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FD01D7C-201B-439A-A819-7BDB507F6275}"/>
                    </a:ext>
                  </a:extLst>
                </p14:cNvPr>
                <p14:cNvContentPartPr/>
                <p14:nvPr/>
              </p14:nvContentPartPr>
              <p14:xfrm>
                <a:off x="1931451" y="3421406"/>
                <a:ext cx="244080" cy="276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FD01D7C-201B-439A-A819-7BDB507F627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22811" y="3412766"/>
                  <a:ext cx="2617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A7D9579-1AC1-4B69-BDA1-005125F7FAA4}"/>
                    </a:ext>
                  </a:extLst>
                </p14:cNvPr>
                <p14:cNvContentPartPr/>
                <p14:nvPr/>
              </p14:nvContentPartPr>
              <p14:xfrm>
                <a:off x="1954851" y="3550286"/>
                <a:ext cx="142920" cy="47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A7D9579-1AC1-4B69-BDA1-005125F7FA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46211" y="3541286"/>
                  <a:ext cx="160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B9015A8-D1CA-43C4-9A4B-C7EE016E4BE2}"/>
                    </a:ext>
                  </a:extLst>
                </p14:cNvPr>
                <p14:cNvContentPartPr/>
                <p14:nvPr/>
              </p14:nvContentPartPr>
              <p14:xfrm>
                <a:off x="2214051" y="3413126"/>
                <a:ext cx="104040" cy="338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B9015A8-D1CA-43C4-9A4B-C7EE016E4BE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05411" y="3404126"/>
                  <a:ext cx="1216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652D45A-772B-4809-B294-B88CDC532C23}"/>
                    </a:ext>
                  </a:extLst>
                </p14:cNvPr>
                <p14:cNvContentPartPr/>
                <p14:nvPr/>
              </p14:nvContentPartPr>
              <p14:xfrm>
                <a:off x="2377131" y="3528326"/>
                <a:ext cx="59040" cy="181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652D45A-772B-4809-B294-B88CDC532C2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68491" y="3519326"/>
                  <a:ext cx="76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02AC03D-3129-41D2-8A72-7F92C082F491}"/>
                    </a:ext>
                  </a:extLst>
                </p14:cNvPr>
                <p14:cNvContentPartPr/>
                <p14:nvPr/>
              </p14:nvContentPartPr>
              <p14:xfrm>
                <a:off x="2384331" y="3480086"/>
                <a:ext cx="175320" cy="212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02AC03D-3129-41D2-8A72-7F92C082F49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75691" y="3471086"/>
                  <a:ext cx="192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12ABFDD-40C9-4B74-A7DB-48ADF18692C7}"/>
                    </a:ext>
                  </a:extLst>
                </p14:cNvPr>
                <p14:cNvContentPartPr/>
                <p14:nvPr/>
              </p14:nvContentPartPr>
              <p14:xfrm>
                <a:off x="2578371" y="3418886"/>
                <a:ext cx="102960" cy="357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12ABFDD-40C9-4B74-A7DB-48ADF18692C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69731" y="3409886"/>
                  <a:ext cx="120600" cy="37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B9B9662-4273-4AFD-B54A-1196AEA41B8C}"/>
              </a:ext>
            </a:extLst>
          </p:cNvPr>
          <p:cNvGrpSpPr/>
          <p:nvPr/>
        </p:nvGrpSpPr>
        <p:grpSpPr>
          <a:xfrm>
            <a:off x="1427091" y="4019006"/>
            <a:ext cx="5081040" cy="1280880"/>
            <a:chOff x="1427091" y="4019006"/>
            <a:chExt cx="5081040" cy="12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3B1492C-8170-46A3-A837-2E0294169C54}"/>
                    </a:ext>
                  </a:extLst>
                </p14:cNvPr>
                <p14:cNvContentPartPr/>
                <p14:nvPr/>
              </p14:nvContentPartPr>
              <p14:xfrm>
                <a:off x="1552371" y="4055006"/>
                <a:ext cx="82800" cy="290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3B1492C-8170-46A3-A837-2E0294169C5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43371" y="4046366"/>
                  <a:ext cx="1004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9055E6A-521A-41B2-9C6F-175F251F813A}"/>
                    </a:ext>
                  </a:extLst>
                </p14:cNvPr>
                <p14:cNvContentPartPr/>
                <p14:nvPr/>
              </p14:nvContentPartPr>
              <p14:xfrm>
                <a:off x="1427091" y="4019006"/>
                <a:ext cx="252360" cy="157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9055E6A-521A-41B2-9C6F-175F251F813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18091" y="4010006"/>
                  <a:ext cx="270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DE40111-22B4-412F-B3C1-397A1B80784B}"/>
                    </a:ext>
                  </a:extLst>
                </p14:cNvPr>
                <p14:cNvContentPartPr/>
                <p14:nvPr/>
              </p14:nvContentPartPr>
              <p14:xfrm>
                <a:off x="1739571" y="4104686"/>
                <a:ext cx="89640" cy="288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DE40111-22B4-412F-B3C1-397A1B80784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30931" y="4096046"/>
                  <a:ext cx="1072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130B498-9EDF-4D5C-B2CB-AE064F57E74C}"/>
                    </a:ext>
                  </a:extLst>
                </p14:cNvPr>
                <p14:cNvContentPartPr/>
                <p14:nvPr/>
              </p14:nvContentPartPr>
              <p14:xfrm>
                <a:off x="1928571" y="4112606"/>
                <a:ext cx="179280" cy="225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130B498-9EDF-4D5C-B2CB-AE064F57E74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19931" y="4103966"/>
                  <a:ext cx="196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BC002D5-F5F5-4B9D-9210-C961F272C683}"/>
                    </a:ext>
                  </a:extLst>
                </p14:cNvPr>
                <p14:cNvContentPartPr/>
                <p14:nvPr/>
              </p14:nvContentPartPr>
              <p14:xfrm>
                <a:off x="1915611" y="4178486"/>
                <a:ext cx="227520" cy="81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BC002D5-F5F5-4B9D-9210-C961F272C68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06611" y="4169486"/>
                  <a:ext cx="245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07A5266-D648-459D-93AE-6C1D50F55AD1}"/>
                    </a:ext>
                  </a:extLst>
                </p14:cNvPr>
                <p14:cNvContentPartPr/>
                <p14:nvPr/>
              </p14:nvContentPartPr>
              <p14:xfrm>
                <a:off x="2198571" y="4082726"/>
                <a:ext cx="111600" cy="291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07A5266-D648-459D-93AE-6C1D50F55AD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89931" y="4073726"/>
                  <a:ext cx="129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8776FF2-B650-4AC1-97EC-D7408E8BED50}"/>
                    </a:ext>
                  </a:extLst>
                </p14:cNvPr>
                <p14:cNvContentPartPr/>
                <p14:nvPr/>
              </p14:nvContentPartPr>
              <p14:xfrm>
                <a:off x="2394051" y="4153286"/>
                <a:ext cx="174240" cy="209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8776FF2-B650-4AC1-97EC-D7408E8BED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85411" y="4144286"/>
                  <a:ext cx="191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0B0837C-D678-4E50-A697-47898D8BB437}"/>
                    </a:ext>
                  </a:extLst>
                </p14:cNvPr>
                <p14:cNvContentPartPr/>
                <p14:nvPr/>
              </p14:nvContentPartPr>
              <p14:xfrm>
                <a:off x="2580891" y="4064366"/>
                <a:ext cx="109800" cy="332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0B0837C-D678-4E50-A697-47898D8BB4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72251" y="4055366"/>
                  <a:ext cx="1274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5CD0A4E-A88F-4997-B202-D22C143FCBCB}"/>
                    </a:ext>
                  </a:extLst>
                </p14:cNvPr>
                <p14:cNvContentPartPr/>
                <p14:nvPr/>
              </p14:nvContentPartPr>
              <p14:xfrm>
                <a:off x="2854851" y="4164086"/>
                <a:ext cx="138960" cy="14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5CD0A4E-A88F-4997-B202-D22C143FCBC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46211" y="4155086"/>
                  <a:ext cx="156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41A37C8-2BC7-45BF-96B9-3A18E26D5118}"/>
                    </a:ext>
                  </a:extLst>
                </p14:cNvPr>
                <p14:cNvContentPartPr/>
                <p14:nvPr/>
              </p14:nvContentPartPr>
              <p14:xfrm>
                <a:off x="2798691" y="4238606"/>
                <a:ext cx="179280" cy="64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41A37C8-2BC7-45BF-96B9-3A18E26D511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90051" y="4229606"/>
                  <a:ext cx="196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F1100A0-2331-48C4-A757-6AFA387332DF}"/>
                    </a:ext>
                  </a:extLst>
                </p14:cNvPr>
                <p14:cNvContentPartPr/>
                <p14:nvPr/>
              </p14:nvContentPartPr>
              <p14:xfrm>
                <a:off x="3279291" y="4165886"/>
                <a:ext cx="31320" cy="214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F1100A0-2331-48C4-A757-6AFA387332D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70291" y="4156886"/>
                  <a:ext cx="48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B409896-0194-48EC-A328-2F1456130983}"/>
                    </a:ext>
                  </a:extLst>
                </p14:cNvPr>
                <p14:cNvContentPartPr/>
                <p14:nvPr/>
              </p14:nvContentPartPr>
              <p14:xfrm>
                <a:off x="3215931" y="4051406"/>
                <a:ext cx="392040" cy="349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B409896-0194-48EC-A328-2F145613098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06931" y="4042406"/>
                  <a:ext cx="4096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CA8D95A-B952-4D40-9C77-2F7982606659}"/>
                    </a:ext>
                  </a:extLst>
                </p14:cNvPr>
                <p14:cNvContentPartPr/>
                <p14:nvPr/>
              </p14:nvContentPartPr>
              <p14:xfrm>
                <a:off x="3692931" y="4157606"/>
                <a:ext cx="61200" cy="243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CA8D95A-B952-4D40-9C77-2F798260665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84291" y="4148966"/>
                  <a:ext cx="788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CA89A6B-1A97-4B3D-B63A-0EF33C7AF3AC}"/>
                    </a:ext>
                  </a:extLst>
                </p14:cNvPr>
                <p14:cNvContentPartPr/>
                <p14:nvPr/>
              </p14:nvContentPartPr>
              <p14:xfrm>
                <a:off x="3743331" y="4133126"/>
                <a:ext cx="169200" cy="212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CA89A6B-1A97-4B3D-B63A-0EF33C7AF3A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34691" y="4124126"/>
                  <a:ext cx="186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BDBED9D-B71B-4F5F-93E8-EEEE021537BC}"/>
                    </a:ext>
                  </a:extLst>
                </p14:cNvPr>
                <p14:cNvContentPartPr/>
                <p14:nvPr/>
              </p14:nvContentPartPr>
              <p14:xfrm>
                <a:off x="3681411" y="4246526"/>
                <a:ext cx="256320" cy="35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BDBED9D-B71B-4F5F-93E8-EEEE021537B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72411" y="4237886"/>
                  <a:ext cx="273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EBECD1A-21BB-4BD1-9B3F-81A55988365E}"/>
                    </a:ext>
                  </a:extLst>
                </p14:cNvPr>
                <p14:cNvContentPartPr/>
                <p14:nvPr/>
              </p14:nvContentPartPr>
              <p14:xfrm>
                <a:off x="4037091" y="4040246"/>
                <a:ext cx="101160" cy="482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EBECD1A-21BB-4BD1-9B3F-81A55988365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28091" y="4031246"/>
                  <a:ext cx="1188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F132481-1ACB-4649-A40E-CFB2605AF524}"/>
                    </a:ext>
                  </a:extLst>
                </p14:cNvPr>
                <p14:cNvContentPartPr/>
                <p14:nvPr/>
              </p14:nvContentPartPr>
              <p14:xfrm>
                <a:off x="1542291" y="4705526"/>
                <a:ext cx="475920" cy="335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F132481-1ACB-4649-A40E-CFB2605AF52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33651" y="4696886"/>
                  <a:ext cx="4935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2241225-5735-4E66-9B43-0236AE11D48E}"/>
                    </a:ext>
                  </a:extLst>
                </p14:cNvPr>
                <p14:cNvContentPartPr/>
                <p14:nvPr/>
              </p14:nvContentPartPr>
              <p14:xfrm>
                <a:off x="1994091" y="4708406"/>
                <a:ext cx="29160" cy="30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2241225-5735-4E66-9B43-0236AE11D48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85091" y="4699766"/>
                  <a:ext cx="46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6FAA3C5-B426-410A-8633-01EDE3172C06}"/>
                    </a:ext>
                  </a:extLst>
                </p14:cNvPr>
                <p14:cNvContentPartPr/>
                <p14:nvPr/>
              </p14:nvContentPartPr>
              <p14:xfrm>
                <a:off x="2127651" y="4659806"/>
                <a:ext cx="214920" cy="640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6FAA3C5-B426-410A-8633-01EDE3172C0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18651" y="4650806"/>
                  <a:ext cx="23256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8CEC080-D15A-4E53-B30F-5080A3362BD6}"/>
                    </a:ext>
                  </a:extLst>
                </p14:cNvPr>
                <p14:cNvContentPartPr/>
                <p14:nvPr/>
              </p14:nvContentPartPr>
              <p14:xfrm>
                <a:off x="2118291" y="4886966"/>
                <a:ext cx="491760" cy="236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8CEC080-D15A-4E53-B30F-5080A3362BD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09651" y="4877966"/>
                  <a:ext cx="509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F9915D7-28CA-43BB-ACB6-442212063D47}"/>
                    </a:ext>
                  </a:extLst>
                </p14:cNvPr>
                <p14:cNvContentPartPr/>
                <p14:nvPr/>
              </p14:nvContentPartPr>
              <p14:xfrm>
                <a:off x="2621211" y="4870766"/>
                <a:ext cx="546840" cy="215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F9915D7-28CA-43BB-ACB6-442212063D4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12211" y="4862126"/>
                  <a:ext cx="564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A0E6CF2-0E75-4D29-BAC8-35B50F90D81B}"/>
                    </a:ext>
                  </a:extLst>
                </p14:cNvPr>
                <p14:cNvContentPartPr/>
                <p14:nvPr/>
              </p14:nvContentPartPr>
              <p14:xfrm>
                <a:off x="3442011" y="4804886"/>
                <a:ext cx="201960" cy="288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A0E6CF2-0E75-4D29-BAC8-35B50F90D81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33011" y="4795886"/>
                  <a:ext cx="2196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6EC5D99-AEA3-4135-9AA7-086CCD5851CC}"/>
                    </a:ext>
                  </a:extLst>
                </p14:cNvPr>
                <p14:cNvContentPartPr/>
                <p14:nvPr/>
              </p14:nvContentPartPr>
              <p14:xfrm>
                <a:off x="3681771" y="4858886"/>
                <a:ext cx="1080720" cy="412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6EC5D99-AEA3-4135-9AA7-086CCD5851C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73131" y="4850246"/>
                  <a:ext cx="10983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F115052-81ED-4986-9E60-02BA620AA5FB}"/>
                    </a:ext>
                  </a:extLst>
                </p14:cNvPr>
                <p14:cNvContentPartPr/>
                <p14:nvPr/>
              </p14:nvContentPartPr>
              <p14:xfrm>
                <a:off x="4794171" y="4479086"/>
                <a:ext cx="1311480" cy="620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F115052-81ED-4986-9E60-02BA620AA5F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85531" y="4470446"/>
                  <a:ext cx="132912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E1BF43A-A95F-4398-BE53-01BB980A263D}"/>
                    </a:ext>
                  </a:extLst>
                </p14:cNvPr>
                <p14:cNvContentPartPr/>
                <p14:nvPr/>
              </p14:nvContentPartPr>
              <p14:xfrm>
                <a:off x="6079731" y="4690766"/>
                <a:ext cx="42840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E1BF43A-A95F-4398-BE53-01BB980A263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70731" y="4681766"/>
                  <a:ext cx="44604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074AB47-2F56-4137-A792-56544DB5E8C0}"/>
              </a:ext>
            </a:extLst>
          </p:cNvPr>
          <p:cNvGrpSpPr/>
          <p:nvPr/>
        </p:nvGrpSpPr>
        <p:grpSpPr>
          <a:xfrm>
            <a:off x="1602411" y="5308886"/>
            <a:ext cx="1159200" cy="531360"/>
            <a:chOff x="1602411" y="5308886"/>
            <a:chExt cx="115920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9A7172D-BF10-438E-B3AC-E6D4605BF031}"/>
                    </a:ext>
                  </a:extLst>
                </p14:cNvPr>
                <p14:cNvContentPartPr/>
                <p14:nvPr/>
              </p14:nvContentPartPr>
              <p14:xfrm>
                <a:off x="1602411" y="5493566"/>
                <a:ext cx="77040" cy="295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9A7172D-BF10-438E-B3AC-E6D4605BF03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93771" y="5484926"/>
                  <a:ext cx="946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9E324F4-18BB-4744-A07F-F5B8D0E9861F}"/>
                    </a:ext>
                  </a:extLst>
                </p14:cNvPr>
                <p14:cNvContentPartPr/>
                <p14:nvPr/>
              </p14:nvContentPartPr>
              <p14:xfrm>
                <a:off x="1642011" y="5617046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9E324F4-18BB-4744-A07F-F5B8D0E986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33011" y="56084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AF36FA5-DCA4-4B89-B9D0-6CA6CF2E79AE}"/>
                    </a:ext>
                  </a:extLst>
                </p14:cNvPr>
                <p14:cNvContentPartPr/>
                <p14:nvPr/>
              </p14:nvContentPartPr>
              <p14:xfrm>
                <a:off x="1814451" y="5444606"/>
                <a:ext cx="90360" cy="395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AF36FA5-DCA4-4B89-B9D0-6CA6CF2E79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5451" y="5435606"/>
                  <a:ext cx="1080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4291A6C-3C5E-43DE-A6EA-47279BF32F5B}"/>
                    </a:ext>
                  </a:extLst>
                </p14:cNvPr>
                <p14:cNvContentPartPr/>
                <p14:nvPr/>
              </p14:nvContentPartPr>
              <p14:xfrm>
                <a:off x="1640931" y="5308886"/>
                <a:ext cx="129600" cy="221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4291A6C-3C5E-43DE-A6EA-47279BF32F5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631931" y="5299886"/>
                  <a:ext cx="147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A7D5581-6A8E-4A8D-83B0-A7F922ACB56E}"/>
                    </a:ext>
                  </a:extLst>
                </p14:cNvPr>
                <p14:cNvContentPartPr/>
                <p14:nvPr/>
              </p14:nvContentPartPr>
              <p14:xfrm>
                <a:off x="1986531" y="5484566"/>
                <a:ext cx="53280" cy="332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A7D5581-6A8E-4A8D-83B0-A7F922ACB56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977531" y="5475926"/>
                  <a:ext cx="709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044BFD7-AA18-4D02-ADE4-746CD10733B4}"/>
                    </a:ext>
                  </a:extLst>
                </p14:cNvPr>
                <p14:cNvContentPartPr/>
                <p14:nvPr/>
              </p14:nvContentPartPr>
              <p14:xfrm>
                <a:off x="2038731" y="5480606"/>
                <a:ext cx="84240" cy="286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044BFD7-AA18-4D02-ADE4-746CD10733B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29731" y="5471966"/>
                  <a:ext cx="101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1BE7B5-E67E-4FEB-92FE-68A8865EA676}"/>
                    </a:ext>
                  </a:extLst>
                </p14:cNvPr>
                <p14:cNvContentPartPr/>
                <p14:nvPr/>
              </p14:nvContentPartPr>
              <p14:xfrm>
                <a:off x="1977531" y="5644406"/>
                <a:ext cx="221040" cy="2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1BE7B5-E67E-4FEB-92FE-68A8865EA67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68531" y="5635766"/>
                  <a:ext cx="238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5B23F56-A81A-4A2E-8D8D-D0C1BCAB5A40}"/>
                    </a:ext>
                  </a:extLst>
                </p14:cNvPr>
                <p14:cNvContentPartPr/>
                <p14:nvPr/>
              </p14:nvContentPartPr>
              <p14:xfrm>
                <a:off x="2269491" y="5428406"/>
                <a:ext cx="60840" cy="409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5B23F56-A81A-4A2E-8D8D-D0C1BCAB5A4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60851" y="5419766"/>
                  <a:ext cx="784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9C22DDF-9610-4812-A770-1D39C807E120}"/>
                    </a:ext>
                  </a:extLst>
                </p14:cNvPr>
                <p14:cNvContentPartPr/>
                <p14:nvPr/>
              </p14:nvContentPartPr>
              <p14:xfrm>
                <a:off x="2539851" y="5556206"/>
                <a:ext cx="221760" cy="171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9C22DDF-9610-4812-A770-1D39C807E12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530851" y="5547206"/>
                  <a:ext cx="2394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5E91B06-B63F-405C-B4B3-1F22AE85A417}"/>
              </a:ext>
            </a:extLst>
          </p:cNvPr>
          <p:cNvGrpSpPr/>
          <p:nvPr/>
        </p:nvGrpSpPr>
        <p:grpSpPr>
          <a:xfrm>
            <a:off x="3201891" y="5379446"/>
            <a:ext cx="471600" cy="654480"/>
            <a:chOff x="3201891" y="5379446"/>
            <a:chExt cx="471600" cy="65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B2FD74A-B71A-4EA7-B80B-62561926048D}"/>
                    </a:ext>
                  </a:extLst>
                </p14:cNvPr>
                <p14:cNvContentPartPr/>
                <p14:nvPr/>
              </p14:nvContentPartPr>
              <p14:xfrm>
                <a:off x="3355971" y="5379446"/>
                <a:ext cx="169560" cy="412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B2FD74A-B71A-4EA7-B80B-62561926048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46971" y="5370446"/>
                  <a:ext cx="1872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FBA4E53-0380-4AAE-87BA-A5BCB92E0A92}"/>
                    </a:ext>
                  </a:extLst>
                </p14:cNvPr>
                <p14:cNvContentPartPr/>
                <p14:nvPr/>
              </p14:nvContentPartPr>
              <p14:xfrm>
                <a:off x="3211611" y="5629646"/>
                <a:ext cx="461880" cy="60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FBA4E53-0380-4AAE-87BA-A5BCB92E0A9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202611" y="5621006"/>
                  <a:ext cx="479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857986C-36E6-4A03-985C-8B288556B71B}"/>
                    </a:ext>
                  </a:extLst>
                </p14:cNvPr>
                <p14:cNvContentPartPr/>
                <p14:nvPr/>
              </p14:nvContentPartPr>
              <p14:xfrm>
                <a:off x="3201891" y="5882726"/>
                <a:ext cx="326160" cy="151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857986C-36E6-4A03-985C-8B288556B71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192891" y="5874086"/>
                  <a:ext cx="34380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2B9CFAA-A9DC-4E36-BE6E-0172DD4B6DB6}"/>
              </a:ext>
            </a:extLst>
          </p:cNvPr>
          <p:cNvGrpSpPr/>
          <p:nvPr/>
        </p:nvGrpSpPr>
        <p:grpSpPr>
          <a:xfrm>
            <a:off x="7492371" y="911486"/>
            <a:ext cx="2395800" cy="419040"/>
            <a:chOff x="7492371" y="911486"/>
            <a:chExt cx="239580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9D0C3CA-41D1-44EC-9384-968951B19C2E}"/>
                    </a:ext>
                  </a:extLst>
                </p14:cNvPr>
                <p14:cNvContentPartPr/>
                <p14:nvPr/>
              </p14:nvContentPartPr>
              <p14:xfrm>
                <a:off x="7492371" y="1013366"/>
                <a:ext cx="181800" cy="256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9D0C3CA-41D1-44EC-9384-968951B19C2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483731" y="1004726"/>
                  <a:ext cx="199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394C2BA-61EB-40AC-9C0D-D1BF0BA64E81}"/>
                    </a:ext>
                  </a:extLst>
                </p14:cNvPr>
                <p14:cNvContentPartPr/>
                <p14:nvPr/>
              </p14:nvContentPartPr>
              <p14:xfrm>
                <a:off x="7728891" y="1090046"/>
                <a:ext cx="131760" cy="178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394C2BA-61EB-40AC-9C0D-D1BF0BA64E8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19891" y="1081046"/>
                  <a:ext cx="149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FB4AAD6-49B7-4CFB-B212-C8115BF2A950}"/>
                    </a:ext>
                  </a:extLst>
                </p14:cNvPr>
                <p14:cNvContentPartPr/>
                <p14:nvPr/>
              </p14:nvContentPartPr>
              <p14:xfrm>
                <a:off x="7925451" y="999686"/>
                <a:ext cx="429480" cy="265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FB4AAD6-49B7-4CFB-B212-C8115BF2A95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916811" y="991046"/>
                  <a:ext cx="447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1F89C8A-9AAE-4B2C-9A1F-D734F20305A5}"/>
                    </a:ext>
                  </a:extLst>
                </p14:cNvPr>
                <p14:cNvContentPartPr/>
                <p14:nvPr/>
              </p14:nvContentPartPr>
              <p14:xfrm>
                <a:off x="8436291" y="1130006"/>
                <a:ext cx="173880" cy="152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1F89C8A-9AAE-4B2C-9A1F-D734F20305A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27651" y="1121366"/>
                  <a:ext cx="191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2F50EA5-D170-4C91-AE74-ECB8099463B4}"/>
                    </a:ext>
                  </a:extLst>
                </p14:cNvPr>
                <p14:cNvContentPartPr/>
                <p14:nvPr/>
              </p14:nvContentPartPr>
              <p14:xfrm>
                <a:off x="8870451" y="911486"/>
                <a:ext cx="1017720" cy="419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2F50EA5-D170-4C91-AE74-ECB8099463B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861811" y="902486"/>
                  <a:ext cx="1035360" cy="43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1C5E173-769D-4549-AEF0-0FA44E41F365}"/>
              </a:ext>
            </a:extLst>
          </p:cNvPr>
          <p:cNvGrpSpPr/>
          <p:nvPr/>
        </p:nvGrpSpPr>
        <p:grpSpPr>
          <a:xfrm>
            <a:off x="10495131" y="868646"/>
            <a:ext cx="609840" cy="401400"/>
            <a:chOff x="10495131" y="868646"/>
            <a:chExt cx="6098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6214546-C431-41FC-945D-F5EB41A74603}"/>
                    </a:ext>
                  </a:extLst>
                </p14:cNvPr>
                <p14:cNvContentPartPr/>
                <p14:nvPr/>
              </p14:nvContentPartPr>
              <p14:xfrm>
                <a:off x="10575051" y="962966"/>
                <a:ext cx="224280" cy="139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6214546-C431-41FC-945D-F5EB41A7460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566411" y="953966"/>
                  <a:ext cx="241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1448F16-108A-4C59-9DC1-9B3F6F2BDCF3}"/>
                    </a:ext>
                  </a:extLst>
                </p14:cNvPr>
                <p14:cNvContentPartPr/>
                <p14:nvPr/>
              </p14:nvContentPartPr>
              <p14:xfrm>
                <a:off x="10939371" y="868646"/>
                <a:ext cx="52200" cy="129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1448F16-108A-4C59-9DC1-9B3F6F2BDCF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30731" y="860006"/>
                  <a:ext cx="69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6C75603-4312-402F-8125-110F7DE58414}"/>
                    </a:ext>
                  </a:extLst>
                </p14:cNvPr>
                <p14:cNvContentPartPr/>
                <p14:nvPr/>
              </p14:nvContentPartPr>
              <p14:xfrm>
                <a:off x="10975011" y="1117766"/>
                <a:ext cx="4320" cy="36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6C75603-4312-402F-8125-110F7DE5841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966011" y="1109126"/>
                  <a:ext cx="21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8B52FEB-CA39-468F-84E7-1B2947191515}"/>
                    </a:ext>
                  </a:extLst>
                </p14:cNvPr>
                <p14:cNvContentPartPr/>
                <p14:nvPr/>
              </p14:nvContentPartPr>
              <p14:xfrm>
                <a:off x="10495131" y="1211726"/>
                <a:ext cx="609840" cy="58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8B52FEB-CA39-468F-84E7-1B294719151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486491" y="1203086"/>
                  <a:ext cx="62748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FEA4BF8-8AFD-449B-B6D8-4B54BA0B17D7}"/>
              </a:ext>
            </a:extLst>
          </p:cNvPr>
          <p:cNvGrpSpPr/>
          <p:nvPr/>
        </p:nvGrpSpPr>
        <p:grpSpPr>
          <a:xfrm>
            <a:off x="10405851" y="1351766"/>
            <a:ext cx="793080" cy="313920"/>
            <a:chOff x="10405851" y="1351766"/>
            <a:chExt cx="79308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4E69D57-374A-470A-8DBD-3B13F459E155}"/>
                    </a:ext>
                  </a:extLst>
                </p14:cNvPr>
                <p14:cNvContentPartPr/>
                <p14:nvPr/>
              </p14:nvContentPartPr>
              <p14:xfrm>
                <a:off x="10526091" y="1493246"/>
                <a:ext cx="119880" cy="132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4E69D57-374A-470A-8DBD-3B13F459E15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17451" y="1484606"/>
                  <a:ext cx="137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0C53036-C1E2-4F15-9AB9-6965D25474ED}"/>
                    </a:ext>
                  </a:extLst>
                </p14:cNvPr>
                <p14:cNvContentPartPr/>
                <p14:nvPr/>
              </p14:nvContentPartPr>
              <p14:xfrm>
                <a:off x="10725171" y="1546166"/>
                <a:ext cx="65160" cy="11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0C53036-C1E2-4F15-9AB9-6965D25474E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716171" y="1537166"/>
                  <a:ext cx="82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F4D799E-344A-4E59-B759-E8EC0ECDE0D8}"/>
                    </a:ext>
                  </a:extLst>
                </p14:cNvPr>
                <p14:cNvContentPartPr/>
                <p14:nvPr/>
              </p14:nvContentPartPr>
              <p14:xfrm>
                <a:off x="10855851" y="1456526"/>
                <a:ext cx="93960" cy="172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F4D799E-344A-4E59-B759-E8EC0ECDE0D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846851" y="1447886"/>
                  <a:ext cx="111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DA150A9-DED6-4C0F-9B0B-48926DDB3E12}"/>
                    </a:ext>
                  </a:extLst>
                </p14:cNvPr>
                <p14:cNvContentPartPr/>
                <p14:nvPr/>
              </p14:nvContentPartPr>
              <p14:xfrm>
                <a:off x="10405851" y="1418366"/>
                <a:ext cx="106920" cy="231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DA150A9-DED6-4C0F-9B0B-48926DDB3E1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97211" y="1409366"/>
                  <a:ext cx="124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9BA121A-548C-464F-A9C2-750206A38E61}"/>
                    </a:ext>
                  </a:extLst>
                </p14:cNvPr>
                <p14:cNvContentPartPr/>
                <p14:nvPr/>
              </p14:nvContentPartPr>
              <p14:xfrm>
                <a:off x="10978251" y="1394246"/>
                <a:ext cx="76680" cy="271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9BA121A-548C-464F-A9C2-750206A38E6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969611" y="1385246"/>
                  <a:ext cx="943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E9B06A2-B4C0-4584-AE82-948A9001C870}"/>
                    </a:ext>
                  </a:extLst>
                </p14:cNvPr>
                <p14:cNvContentPartPr/>
                <p14:nvPr/>
              </p14:nvContentPartPr>
              <p14:xfrm>
                <a:off x="11109291" y="1351766"/>
                <a:ext cx="12600" cy="125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E9B06A2-B4C0-4584-AE82-948A9001C87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100651" y="1342766"/>
                  <a:ext cx="30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420557C-76B8-404E-BF3E-81E647395745}"/>
                    </a:ext>
                  </a:extLst>
                </p14:cNvPr>
                <p14:cNvContentPartPr/>
                <p14:nvPr/>
              </p14:nvContentPartPr>
              <p14:xfrm>
                <a:off x="11162571" y="1625006"/>
                <a:ext cx="36360" cy="15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420557C-76B8-404E-BF3E-81E64739574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153571" y="1616366"/>
                  <a:ext cx="540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2C149F2-8977-451D-ABBD-EB0597E9F366}"/>
              </a:ext>
            </a:extLst>
          </p:cNvPr>
          <p:cNvGrpSpPr/>
          <p:nvPr/>
        </p:nvGrpSpPr>
        <p:grpSpPr>
          <a:xfrm>
            <a:off x="7503531" y="2158526"/>
            <a:ext cx="2699640" cy="404640"/>
            <a:chOff x="7503531" y="2158526"/>
            <a:chExt cx="269964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CE15120-04A2-491F-A5F8-16026642B969}"/>
                    </a:ext>
                  </a:extLst>
                </p14:cNvPr>
                <p14:cNvContentPartPr/>
                <p14:nvPr/>
              </p14:nvContentPartPr>
              <p14:xfrm>
                <a:off x="7503531" y="2161046"/>
                <a:ext cx="128880" cy="256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CE15120-04A2-491F-A5F8-16026642B96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494531" y="2152406"/>
                  <a:ext cx="146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36B8AAB-F88C-4569-876E-40E7AAEB8995}"/>
                    </a:ext>
                  </a:extLst>
                </p14:cNvPr>
                <p14:cNvContentPartPr/>
                <p14:nvPr/>
              </p14:nvContentPartPr>
              <p14:xfrm>
                <a:off x="7679211" y="2193806"/>
                <a:ext cx="383760" cy="369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36B8AAB-F88C-4569-876E-40E7AAEB899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670571" y="2184806"/>
                  <a:ext cx="4014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CC31D3F-D814-432B-87C4-0CC8194D48F8}"/>
                    </a:ext>
                  </a:extLst>
                </p14:cNvPr>
                <p14:cNvContentPartPr/>
                <p14:nvPr/>
              </p14:nvContentPartPr>
              <p14:xfrm>
                <a:off x="8087811" y="2184446"/>
                <a:ext cx="4320" cy="6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CC31D3F-D814-432B-87C4-0CC8194D48F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079171" y="2175806"/>
                  <a:ext cx="21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86BEB8F-357D-4D27-B621-8079B4CD6100}"/>
                    </a:ext>
                  </a:extLst>
                </p14:cNvPr>
                <p14:cNvContentPartPr/>
                <p14:nvPr/>
              </p14:nvContentPartPr>
              <p14:xfrm>
                <a:off x="8112291" y="2285606"/>
                <a:ext cx="114480" cy="113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86BEB8F-357D-4D27-B621-8079B4CD610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103291" y="2276966"/>
                  <a:ext cx="132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8BABF03-C1E6-4750-B6D7-532038572CF1}"/>
                    </a:ext>
                  </a:extLst>
                </p14:cNvPr>
                <p14:cNvContentPartPr/>
                <p14:nvPr/>
              </p14:nvContentPartPr>
              <p14:xfrm>
                <a:off x="8451051" y="2172566"/>
                <a:ext cx="566640" cy="248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8BABF03-C1E6-4750-B6D7-532038572CF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442051" y="2163926"/>
                  <a:ext cx="584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38937A1-5EB7-437C-9529-49DA881E229F}"/>
                    </a:ext>
                  </a:extLst>
                </p14:cNvPr>
                <p14:cNvContentPartPr/>
                <p14:nvPr/>
              </p14:nvContentPartPr>
              <p14:xfrm>
                <a:off x="9072771" y="2289566"/>
                <a:ext cx="119520" cy="118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38937A1-5EB7-437C-9529-49DA881E229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064131" y="2280926"/>
                  <a:ext cx="137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174ACC1-FCFE-48C4-9469-3D2D6D937AF2}"/>
                    </a:ext>
                  </a:extLst>
                </p14:cNvPr>
                <p14:cNvContentPartPr/>
                <p14:nvPr/>
              </p14:nvContentPartPr>
              <p14:xfrm>
                <a:off x="9395691" y="2158526"/>
                <a:ext cx="807480" cy="280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174ACC1-FCFE-48C4-9469-3D2D6D937AF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386691" y="2149886"/>
                  <a:ext cx="82512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7003422-1F83-4511-82AF-87A318B1B2D9}"/>
              </a:ext>
            </a:extLst>
          </p:cNvPr>
          <p:cNvGrpSpPr/>
          <p:nvPr/>
        </p:nvGrpSpPr>
        <p:grpSpPr>
          <a:xfrm>
            <a:off x="10097691" y="2135486"/>
            <a:ext cx="1926000" cy="826560"/>
            <a:chOff x="10097691" y="2135486"/>
            <a:chExt cx="1926000" cy="82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8C8DCEE-F569-463A-8194-8D70C8E50195}"/>
                    </a:ext>
                  </a:extLst>
                </p14:cNvPr>
                <p14:cNvContentPartPr/>
                <p14:nvPr/>
              </p14:nvContentPartPr>
              <p14:xfrm>
                <a:off x="10494051" y="2224766"/>
                <a:ext cx="172080" cy="112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8C8DCEE-F569-463A-8194-8D70C8E5019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485411" y="2215766"/>
                  <a:ext cx="189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793BE6B-C7CF-4F9A-931C-01BB9C90649C}"/>
                    </a:ext>
                  </a:extLst>
                </p14:cNvPr>
                <p14:cNvContentPartPr/>
                <p14:nvPr/>
              </p14:nvContentPartPr>
              <p14:xfrm>
                <a:off x="10787451" y="2135486"/>
                <a:ext cx="16560" cy="105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793BE6B-C7CF-4F9A-931C-01BB9C90649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778811" y="2126486"/>
                  <a:ext cx="34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AD27E24-5540-4F98-AC67-7025386A34FD}"/>
                    </a:ext>
                  </a:extLst>
                </p14:cNvPr>
                <p14:cNvContentPartPr/>
                <p14:nvPr/>
              </p14:nvContentPartPr>
              <p14:xfrm>
                <a:off x="10778811" y="2346446"/>
                <a:ext cx="10080" cy="25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AD27E24-5540-4F98-AC67-7025386A34F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769811" y="2337446"/>
                  <a:ext cx="27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ACC6534-AAD5-45B3-A031-A1E231F7AE77}"/>
                    </a:ext>
                  </a:extLst>
                </p14:cNvPr>
                <p14:cNvContentPartPr/>
                <p14:nvPr/>
              </p14:nvContentPartPr>
              <p14:xfrm>
                <a:off x="10402971" y="2406566"/>
                <a:ext cx="573120" cy="62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ACC6534-AAD5-45B3-A031-A1E231F7AE7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393971" y="2397926"/>
                  <a:ext cx="590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0F43EEC-5D47-4172-BF21-AF543BCDEAA8}"/>
                    </a:ext>
                  </a:extLst>
                </p14:cNvPr>
                <p14:cNvContentPartPr/>
                <p14:nvPr/>
              </p14:nvContentPartPr>
              <p14:xfrm>
                <a:off x="10169691" y="2795366"/>
                <a:ext cx="180720" cy="111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0F43EEC-5D47-4172-BF21-AF543BCDEAA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160691" y="2786726"/>
                  <a:ext cx="198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1281223-8240-4900-8FFA-7009E9AEDCAD}"/>
                    </a:ext>
                  </a:extLst>
                </p14:cNvPr>
                <p14:cNvContentPartPr/>
                <p14:nvPr/>
              </p14:nvContentPartPr>
              <p14:xfrm>
                <a:off x="10423491" y="2829926"/>
                <a:ext cx="85680" cy="20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1281223-8240-4900-8FFA-7009E9AEDCA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14491" y="2821286"/>
                  <a:ext cx="103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C73E262-3B2A-4C26-994D-9FC28C0B7A56}"/>
                    </a:ext>
                  </a:extLst>
                </p14:cNvPr>
                <p14:cNvContentPartPr/>
                <p14:nvPr/>
              </p14:nvContentPartPr>
              <p14:xfrm>
                <a:off x="10622211" y="2720126"/>
                <a:ext cx="111960" cy="174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C73E262-3B2A-4C26-994D-9FC28C0B7A5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613211" y="2711126"/>
                  <a:ext cx="129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D6899D2-2A0F-4706-9C93-58169FE75AF3}"/>
                    </a:ext>
                  </a:extLst>
                </p14:cNvPr>
                <p14:cNvContentPartPr/>
                <p14:nvPr/>
              </p14:nvContentPartPr>
              <p14:xfrm>
                <a:off x="10097691" y="2658566"/>
                <a:ext cx="113040" cy="292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D6899D2-2A0F-4706-9C93-58169FE75AF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88691" y="2649926"/>
                  <a:ext cx="1306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BE0D7E0-12F0-45BF-8A95-4890DAFF8E27}"/>
                    </a:ext>
                  </a:extLst>
                </p14:cNvPr>
                <p14:cNvContentPartPr/>
                <p14:nvPr/>
              </p14:nvContentPartPr>
              <p14:xfrm>
                <a:off x="10731291" y="2697446"/>
                <a:ext cx="72720" cy="264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BE0D7E0-12F0-45BF-8A95-4890DAFF8E2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722651" y="2688806"/>
                  <a:ext cx="90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BBB0B6F-CE83-4033-A8DD-FC667A395357}"/>
                    </a:ext>
                  </a:extLst>
                </p14:cNvPr>
                <p14:cNvContentPartPr/>
                <p14:nvPr/>
              </p14:nvContentPartPr>
              <p14:xfrm>
                <a:off x="10857291" y="2658566"/>
                <a:ext cx="6840" cy="74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BBB0B6F-CE83-4033-A8DD-FC667A39535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848651" y="2649926"/>
                  <a:ext cx="24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9A2D785-B042-49F7-BEA3-265E176DC5AB}"/>
                    </a:ext>
                  </a:extLst>
                </p14:cNvPr>
                <p14:cNvContentPartPr/>
                <p14:nvPr/>
              </p14:nvContentPartPr>
              <p14:xfrm>
                <a:off x="10847571" y="2896886"/>
                <a:ext cx="7920" cy="25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9A2D785-B042-49F7-BEA3-265E176DC5A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838931" y="2888246"/>
                  <a:ext cx="25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440F052-F2F9-4EB4-BEF4-FC74D1A9490E}"/>
                    </a:ext>
                  </a:extLst>
                </p14:cNvPr>
                <p14:cNvContentPartPr/>
                <p14:nvPr/>
              </p14:nvContentPartPr>
              <p14:xfrm>
                <a:off x="11041971" y="2695286"/>
                <a:ext cx="70560" cy="184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440F052-F2F9-4EB4-BEF4-FC74D1A9490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033331" y="2686286"/>
                  <a:ext cx="88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8E7332A-72C8-4B6F-83B5-31D100968E76}"/>
                    </a:ext>
                  </a:extLst>
                </p14:cNvPr>
                <p14:cNvContentPartPr/>
                <p14:nvPr/>
              </p14:nvContentPartPr>
              <p14:xfrm>
                <a:off x="11196051" y="2625446"/>
                <a:ext cx="10080" cy="103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8E7332A-72C8-4B6F-83B5-31D100968E7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187411" y="2616446"/>
                  <a:ext cx="2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1AD2E0B-2B35-4AB4-A581-B4E5C1394EED}"/>
                    </a:ext>
                  </a:extLst>
                </p14:cNvPr>
                <p14:cNvContentPartPr/>
                <p14:nvPr/>
              </p14:nvContentPartPr>
              <p14:xfrm>
                <a:off x="11199651" y="2858006"/>
                <a:ext cx="1440" cy="19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1AD2E0B-2B35-4AB4-A581-B4E5C1394EE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191011" y="2849366"/>
                  <a:ext cx="19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6F105FA-93BF-4513-8BD3-A4CB2A836D71}"/>
                    </a:ext>
                  </a:extLst>
                </p14:cNvPr>
                <p14:cNvContentPartPr/>
                <p14:nvPr/>
              </p14:nvContentPartPr>
              <p14:xfrm>
                <a:off x="11306931" y="2217206"/>
                <a:ext cx="163800" cy="67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6F105FA-93BF-4513-8BD3-A4CB2A836D7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297931" y="2208566"/>
                  <a:ext cx="181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1B023DF-8D0A-4641-85AD-42FD65E77424}"/>
                    </a:ext>
                  </a:extLst>
                </p14:cNvPr>
                <p14:cNvContentPartPr/>
                <p14:nvPr/>
              </p14:nvContentPartPr>
              <p14:xfrm>
                <a:off x="11296131" y="2326646"/>
                <a:ext cx="117720" cy="38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1B023DF-8D0A-4641-85AD-42FD65E7742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287131" y="2317646"/>
                  <a:ext cx="135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75F8345-6831-4B97-9F68-DA386620A870}"/>
                    </a:ext>
                  </a:extLst>
                </p14:cNvPr>
                <p14:cNvContentPartPr/>
                <p14:nvPr/>
              </p14:nvContentPartPr>
              <p14:xfrm>
                <a:off x="11622291" y="2231246"/>
                <a:ext cx="263880" cy="174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75F8345-6831-4B97-9F68-DA386620A87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613291" y="2222606"/>
                  <a:ext cx="281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96DFD66-9C08-453E-B220-738ED9FC9B66}"/>
                    </a:ext>
                  </a:extLst>
                </p14:cNvPr>
                <p14:cNvContentPartPr/>
                <p14:nvPr/>
              </p14:nvContentPartPr>
              <p14:xfrm>
                <a:off x="11725251" y="2523566"/>
                <a:ext cx="119160" cy="180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96DFD66-9C08-453E-B220-738ED9FC9B6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716611" y="2514566"/>
                  <a:ext cx="136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F744F85-97A1-40B4-B702-8B37AB6A99ED}"/>
                    </a:ext>
                  </a:extLst>
                </p14:cNvPr>
                <p14:cNvContentPartPr/>
                <p14:nvPr/>
              </p14:nvContentPartPr>
              <p14:xfrm>
                <a:off x="11543451" y="2148806"/>
                <a:ext cx="93600" cy="478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F744F85-97A1-40B4-B702-8B37AB6A99E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534451" y="2140166"/>
                  <a:ext cx="11124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10D8518-DBE8-435B-9F45-05856CDE3DDA}"/>
                    </a:ext>
                  </a:extLst>
                </p14:cNvPr>
                <p14:cNvContentPartPr/>
                <p14:nvPr/>
              </p14:nvContentPartPr>
              <p14:xfrm>
                <a:off x="11889411" y="2161046"/>
                <a:ext cx="134280" cy="452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10D8518-DBE8-435B-9F45-05856CDE3DD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880771" y="2152406"/>
                  <a:ext cx="151920" cy="46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560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A4EE-AA25-4817-B988-C84D47EA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Fangeproblemet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5C551-9E41-4D68-8A61-60A3E5611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fangar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fengsel. To av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skal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hengast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dag seier A til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fangevaktaren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Sidan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av oss skal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hengast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så må iallfall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 B eller C bli hengt. Om du seier til meg om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blir hengt så har du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ikkje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røpa om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blir hengt likevel.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Fangevaktaren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seier då at C blir hengt. Har A grunn til å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fornøgd med informasjonen.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A26387-9886-4267-93BF-1AE7FC6F3B0B}"/>
                  </a:ext>
                </a:extLst>
              </p14:cNvPr>
              <p14:cNvContentPartPr/>
              <p14:nvPr/>
            </p14:nvContentPartPr>
            <p14:xfrm>
              <a:off x="1117851" y="3379646"/>
              <a:ext cx="1148760" cy="354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A26387-9886-4267-93BF-1AE7FC6F3B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211" y="3371006"/>
                <a:ext cx="1166400" cy="37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8A1F84A-D7C8-4F48-AB69-6BD9479A8950}"/>
              </a:ext>
            </a:extLst>
          </p:cNvPr>
          <p:cNvGrpSpPr/>
          <p:nvPr/>
        </p:nvGrpSpPr>
        <p:grpSpPr>
          <a:xfrm>
            <a:off x="2209731" y="2768726"/>
            <a:ext cx="680040" cy="726840"/>
            <a:chOff x="2209731" y="2768726"/>
            <a:chExt cx="68004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12161EE-6186-40DD-AF53-4D6426AD0F72}"/>
                    </a:ext>
                  </a:extLst>
                </p14:cNvPr>
                <p14:cNvContentPartPr/>
                <p14:nvPr/>
              </p14:nvContentPartPr>
              <p14:xfrm>
                <a:off x="2209731" y="2841806"/>
                <a:ext cx="50760" cy="212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12161EE-6186-40DD-AF53-4D6426AD0F7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00731" y="2832806"/>
                  <a:ext cx="68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D6DAD85-9A71-4D89-BEEF-AED25364E366}"/>
                    </a:ext>
                  </a:extLst>
                </p14:cNvPr>
                <p14:cNvContentPartPr/>
                <p14:nvPr/>
              </p14:nvContentPartPr>
              <p14:xfrm>
                <a:off x="2295411" y="2822726"/>
                <a:ext cx="62280" cy="187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D6DAD85-9A71-4D89-BEEF-AED25364E36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6771" y="2813726"/>
                  <a:ext cx="79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791FC87-B1EC-4268-B0FF-D691E08829A0}"/>
                    </a:ext>
                  </a:extLst>
                </p14:cNvPr>
                <p14:cNvContentPartPr/>
                <p14:nvPr/>
              </p14:nvContentPartPr>
              <p14:xfrm>
                <a:off x="2211171" y="2943686"/>
                <a:ext cx="77760" cy="10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791FC87-B1EC-4268-B0FF-D691E08829A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02531" y="2934686"/>
                  <a:ext cx="95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22B7DDA-24E6-4E0B-9DD7-FE6AB02AA6FB}"/>
                    </a:ext>
                  </a:extLst>
                </p14:cNvPr>
                <p14:cNvContentPartPr/>
                <p14:nvPr/>
              </p14:nvContentPartPr>
              <p14:xfrm>
                <a:off x="2369571" y="2931446"/>
                <a:ext cx="214920" cy="106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22B7DDA-24E6-4E0B-9DD7-FE6AB02AA6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60571" y="2922806"/>
                  <a:ext cx="232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7B24E90-7B3F-44D3-88DC-EB6F3F70977B}"/>
                    </a:ext>
                  </a:extLst>
                </p14:cNvPr>
                <p14:cNvContentPartPr/>
                <p14:nvPr/>
              </p14:nvContentPartPr>
              <p14:xfrm>
                <a:off x="2543451" y="2970686"/>
                <a:ext cx="150840" cy="269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7B24E90-7B3F-44D3-88DC-EB6F3F70977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34451" y="2962046"/>
                  <a:ext cx="168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FE88F09-AB6D-48C8-AF31-0B42AE23169F}"/>
                    </a:ext>
                  </a:extLst>
                </p14:cNvPr>
                <p14:cNvContentPartPr/>
                <p14:nvPr/>
              </p14:nvContentPartPr>
              <p14:xfrm>
                <a:off x="2811291" y="2768726"/>
                <a:ext cx="78480" cy="238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FE88F09-AB6D-48C8-AF31-0B42AE2316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02651" y="2760086"/>
                  <a:ext cx="96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8664D32-6F1D-4F52-B258-12CB19E97421}"/>
                    </a:ext>
                  </a:extLst>
                </p14:cNvPr>
                <p14:cNvContentPartPr/>
                <p14:nvPr/>
              </p14:nvContentPartPr>
              <p14:xfrm>
                <a:off x="2743251" y="2895446"/>
                <a:ext cx="95040" cy="36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8664D32-6F1D-4F52-B258-12CB19E974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4251" y="2886446"/>
                  <a:ext cx="112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9AA156-45E2-4C28-917A-F5AB5D26DE7A}"/>
                    </a:ext>
                  </a:extLst>
                </p14:cNvPr>
                <p14:cNvContentPartPr/>
                <p14:nvPr/>
              </p14:nvContentPartPr>
              <p14:xfrm>
                <a:off x="2324211" y="3335366"/>
                <a:ext cx="129240" cy="160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9AA156-45E2-4C28-917A-F5AB5D26DE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15211" y="3326726"/>
                  <a:ext cx="146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CD32997-4EB1-4D7E-BE2D-9579C8869CC1}"/>
                    </a:ext>
                  </a:extLst>
                </p14:cNvPr>
                <p14:cNvContentPartPr/>
                <p14:nvPr/>
              </p14:nvContentPartPr>
              <p14:xfrm>
                <a:off x="2599971" y="3362726"/>
                <a:ext cx="106200" cy="113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CD32997-4EB1-4D7E-BE2D-9579C8869C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91331" y="3353726"/>
                  <a:ext cx="1238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107052-64EA-4386-8D20-82A4B7D47C45}"/>
              </a:ext>
            </a:extLst>
          </p:cNvPr>
          <p:cNvGrpSpPr/>
          <p:nvPr/>
        </p:nvGrpSpPr>
        <p:grpSpPr>
          <a:xfrm>
            <a:off x="1113531" y="3750806"/>
            <a:ext cx="1712520" cy="1041480"/>
            <a:chOff x="1113531" y="3750806"/>
            <a:chExt cx="1712520" cy="10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26275E4-52F4-4501-B71C-D4CD68D83570}"/>
                    </a:ext>
                  </a:extLst>
                </p14:cNvPr>
                <p14:cNvContentPartPr/>
                <p14:nvPr/>
              </p14:nvContentPartPr>
              <p14:xfrm>
                <a:off x="1142691" y="3774926"/>
                <a:ext cx="1075320" cy="163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26275E4-52F4-4501-B71C-D4CD68D835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34051" y="3765926"/>
                  <a:ext cx="1092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F7C3A4-B717-44AD-9BA2-803497896342}"/>
                    </a:ext>
                  </a:extLst>
                </p14:cNvPr>
                <p14:cNvContentPartPr/>
                <p14:nvPr/>
              </p14:nvContentPartPr>
              <p14:xfrm>
                <a:off x="2386851" y="3750806"/>
                <a:ext cx="426240" cy="275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F7C3A4-B717-44AD-9BA2-80349789634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77851" y="3742166"/>
                  <a:ext cx="443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DAB2584-20DD-42DD-84C0-06303E7690EE}"/>
                    </a:ext>
                  </a:extLst>
                </p14:cNvPr>
                <p14:cNvContentPartPr/>
                <p14:nvPr/>
              </p14:nvContentPartPr>
              <p14:xfrm>
                <a:off x="1113531" y="3816686"/>
                <a:ext cx="1134360" cy="769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DAB2584-20DD-42DD-84C0-06303E7690E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4531" y="3807686"/>
                  <a:ext cx="1152000" cy="78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5DA47DE-1B23-4D3A-9A62-F64F1C383176}"/>
                    </a:ext>
                  </a:extLst>
                </p14:cNvPr>
                <p14:cNvContentPartPr/>
                <p14:nvPr/>
              </p14:nvContentPartPr>
              <p14:xfrm>
                <a:off x="2493771" y="4543886"/>
                <a:ext cx="129960" cy="248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5DA47DE-1B23-4D3A-9A62-F64F1C3831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85131" y="4535246"/>
                  <a:ext cx="1476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1C76E5D-D7CC-492B-BDA2-817AE3996819}"/>
                    </a:ext>
                  </a:extLst>
                </p14:cNvPr>
                <p14:cNvContentPartPr/>
                <p14:nvPr/>
              </p14:nvContentPartPr>
              <p14:xfrm>
                <a:off x="2706171" y="4620206"/>
                <a:ext cx="119880" cy="144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1C76E5D-D7CC-492B-BDA2-817AE399681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97171" y="4611566"/>
                  <a:ext cx="13752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B75828-1FFA-416D-A0DE-18A5BAC062AA}"/>
              </a:ext>
            </a:extLst>
          </p:cNvPr>
          <p:cNvGrpSpPr/>
          <p:nvPr/>
        </p:nvGrpSpPr>
        <p:grpSpPr>
          <a:xfrm>
            <a:off x="1607451" y="3142046"/>
            <a:ext cx="197640" cy="276840"/>
            <a:chOff x="1607451" y="3142046"/>
            <a:chExt cx="1976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1C9FC35-0BC1-4CDD-952B-9D9DEE17579E}"/>
                    </a:ext>
                  </a:extLst>
                </p14:cNvPr>
                <p14:cNvContentPartPr/>
                <p14:nvPr/>
              </p14:nvContentPartPr>
              <p14:xfrm>
                <a:off x="1607451" y="3182006"/>
                <a:ext cx="30240" cy="119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1C9FC35-0BC1-4CDD-952B-9D9DEE1757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98811" y="3173366"/>
                  <a:ext cx="47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536CD32-59E5-42D0-B40F-5C3780FF94B5}"/>
                    </a:ext>
                  </a:extLst>
                </p14:cNvPr>
                <p14:cNvContentPartPr/>
                <p14:nvPr/>
              </p14:nvContentPartPr>
              <p14:xfrm>
                <a:off x="1616091" y="3142046"/>
                <a:ext cx="162720" cy="256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536CD32-59E5-42D0-B40F-5C3780FF94B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07451" y="3133046"/>
                  <a:ext cx="180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E8DDE2E-C021-47C5-872C-457BA3423D56}"/>
                    </a:ext>
                  </a:extLst>
                </p14:cNvPr>
                <p14:cNvContentPartPr/>
                <p14:nvPr/>
              </p14:nvContentPartPr>
              <p14:xfrm>
                <a:off x="1705731" y="3269126"/>
                <a:ext cx="99360" cy="149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E8DDE2E-C021-47C5-872C-457BA3423D5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96731" y="3260486"/>
                  <a:ext cx="11700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D6F1A94-2CAC-4406-9B49-239364B9A656}"/>
              </a:ext>
            </a:extLst>
          </p:cNvPr>
          <p:cNvGrpSpPr/>
          <p:nvPr/>
        </p:nvGrpSpPr>
        <p:grpSpPr>
          <a:xfrm>
            <a:off x="1828851" y="3554246"/>
            <a:ext cx="214200" cy="237960"/>
            <a:chOff x="1828851" y="3554246"/>
            <a:chExt cx="21420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4619B1-7825-4487-90C2-4B659887B1E2}"/>
                    </a:ext>
                  </a:extLst>
                </p14:cNvPr>
                <p14:cNvContentPartPr/>
                <p14:nvPr/>
              </p14:nvContentPartPr>
              <p14:xfrm>
                <a:off x="1830291" y="3582686"/>
                <a:ext cx="29880" cy="104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4619B1-7825-4487-90C2-4B659887B1E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21291" y="3574046"/>
                  <a:ext cx="47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0FB2B27-57C1-4353-AC1D-4081782A58EC}"/>
                    </a:ext>
                  </a:extLst>
                </p14:cNvPr>
                <p14:cNvContentPartPr/>
                <p14:nvPr/>
              </p14:nvContentPartPr>
              <p14:xfrm>
                <a:off x="1828851" y="3554246"/>
                <a:ext cx="172440" cy="189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0FB2B27-57C1-4353-AC1D-4081782A58E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20211" y="3545246"/>
                  <a:ext cx="190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AC9D4E0-C5A1-4B4C-BA98-A5D7B5157EFF}"/>
                    </a:ext>
                  </a:extLst>
                </p14:cNvPr>
                <p14:cNvContentPartPr/>
                <p14:nvPr/>
              </p14:nvContentPartPr>
              <p14:xfrm>
                <a:off x="1925331" y="3637766"/>
                <a:ext cx="117720" cy="154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AC9D4E0-C5A1-4B4C-BA98-A5D7B5157E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16331" y="3628766"/>
                  <a:ext cx="1353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8A3D36-18E6-4FB4-883E-0D6B64F5E01F}"/>
              </a:ext>
            </a:extLst>
          </p:cNvPr>
          <p:cNvGrpSpPr/>
          <p:nvPr/>
        </p:nvGrpSpPr>
        <p:grpSpPr>
          <a:xfrm>
            <a:off x="1833891" y="4024766"/>
            <a:ext cx="233280" cy="300240"/>
            <a:chOff x="1833891" y="4024766"/>
            <a:chExt cx="23328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5DC29A-E153-4FD9-BA10-1788D0C76A2A}"/>
                    </a:ext>
                  </a:extLst>
                </p14:cNvPr>
                <p14:cNvContentPartPr/>
                <p14:nvPr/>
              </p14:nvContentPartPr>
              <p14:xfrm>
                <a:off x="1833891" y="4071206"/>
                <a:ext cx="77760" cy="137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5DC29A-E153-4FD9-BA10-1788D0C76A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24891" y="4062566"/>
                  <a:ext cx="95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410071-56FB-4CDA-9A52-BFD4BF45726A}"/>
                    </a:ext>
                  </a:extLst>
                </p14:cNvPr>
                <p14:cNvContentPartPr/>
                <p14:nvPr/>
              </p14:nvContentPartPr>
              <p14:xfrm>
                <a:off x="1835691" y="4024766"/>
                <a:ext cx="231480" cy="234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410071-56FB-4CDA-9A52-BFD4BF45726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27051" y="4015766"/>
                  <a:ext cx="249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9B828DA-4BE1-41AB-9D5D-C388FB3D9CE6}"/>
                    </a:ext>
                  </a:extLst>
                </p14:cNvPr>
                <p14:cNvContentPartPr/>
                <p14:nvPr/>
              </p14:nvContentPartPr>
              <p14:xfrm>
                <a:off x="1916691" y="4206926"/>
                <a:ext cx="127080" cy="118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9B828DA-4BE1-41AB-9D5D-C388FB3D9C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07691" y="4198286"/>
                  <a:ext cx="14472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B741E8B-86CC-4185-9089-C22A349B3260}"/>
                  </a:ext>
                </a:extLst>
              </p14:cNvPr>
              <p14:cNvContentPartPr/>
              <p14:nvPr/>
            </p14:nvContentPartPr>
            <p14:xfrm>
              <a:off x="3123411" y="3344366"/>
              <a:ext cx="1070280" cy="73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B741E8B-86CC-4185-9089-C22A349B326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114411" y="3335366"/>
                <a:ext cx="108792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5820B52A-2614-4CA8-8837-AAC22071349A}"/>
              </a:ext>
            </a:extLst>
          </p:cNvPr>
          <p:cNvGrpSpPr/>
          <p:nvPr/>
        </p:nvGrpSpPr>
        <p:grpSpPr>
          <a:xfrm>
            <a:off x="3691491" y="3146006"/>
            <a:ext cx="56520" cy="143640"/>
            <a:chOff x="3691491" y="3146006"/>
            <a:chExt cx="5652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075653A-3824-4C55-8DD3-C90FAE13BA9F}"/>
                    </a:ext>
                  </a:extLst>
                </p14:cNvPr>
                <p14:cNvContentPartPr/>
                <p14:nvPr/>
              </p14:nvContentPartPr>
              <p14:xfrm>
                <a:off x="3691491" y="3236366"/>
                <a:ext cx="3240" cy="3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075653A-3824-4C55-8DD3-C90FAE13BA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82491" y="3227726"/>
                  <a:ext cx="20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1B284A-FF94-4076-8AA5-8583262B6A0F}"/>
                    </a:ext>
                  </a:extLst>
                </p14:cNvPr>
                <p14:cNvContentPartPr/>
                <p14:nvPr/>
              </p14:nvContentPartPr>
              <p14:xfrm>
                <a:off x="3713091" y="3146006"/>
                <a:ext cx="34920" cy="143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1B284A-FF94-4076-8AA5-8583262B6A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04451" y="3137006"/>
                  <a:ext cx="5256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5E6B000-EFD9-4111-9FB1-916B43C34A12}"/>
              </a:ext>
            </a:extLst>
          </p:cNvPr>
          <p:cNvGrpSpPr/>
          <p:nvPr/>
        </p:nvGrpSpPr>
        <p:grpSpPr>
          <a:xfrm>
            <a:off x="3291891" y="2752526"/>
            <a:ext cx="175320" cy="130320"/>
            <a:chOff x="3291891" y="2752526"/>
            <a:chExt cx="17532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20A9B5C-907F-46AA-90BC-F88604FD9A9E}"/>
                    </a:ext>
                  </a:extLst>
                </p14:cNvPr>
                <p14:cNvContentPartPr/>
                <p14:nvPr/>
              </p14:nvContentPartPr>
              <p14:xfrm>
                <a:off x="3291891" y="2752526"/>
                <a:ext cx="175320" cy="43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20A9B5C-907F-46AA-90BC-F88604FD9A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82891" y="2743886"/>
                  <a:ext cx="192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C054AFD-001C-44A5-9069-C13AFE62DA7E}"/>
                    </a:ext>
                  </a:extLst>
                </p14:cNvPr>
                <p14:cNvContentPartPr/>
                <p14:nvPr/>
              </p14:nvContentPartPr>
              <p14:xfrm>
                <a:off x="3308451" y="2863406"/>
                <a:ext cx="94320" cy="19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C054AFD-001C-44A5-9069-C13AFE62DA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99451" y="2854406"/>
                  <a:ext cx="11196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711D49C-4210-4259-9C2D-E8F475BFCFFC}"/>
              </a:ext>
            </a:extLst>
          </p:cNvPr>
          <p:cNvGrpSpPr/>
          <p:nvPr/>
        </p:nvGrpSpPr>
        <p:grpSpPr>
          <a:xfrm>
            <a:off x="4214211" y="2714726"/>
            <a:ext cx="2221560" cy="427680"/>
            <a:chOff x="4214211" y="2714726"/>
            <a:chExt cx="222156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A1BB786-7F83-4AFA-980C-86276108A8FF}"/>
                    </a:ext>
                  </a:extLst>
                </p14:cNvPr>
                <p14:cNvContentPartPr/>
                <p14:nvPr/>
              </p14:nvContentPartPr>
              <p14:xfrm>
                <a:off x="4275411" y="2752166"/>
                <a:ext cx="108360" cy="198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A1BB786-7F83-4AFA-980C-86276108A8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66771" y="2743166"/>
                  <a:ext cx="126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4511F8F-6E25-4E3B-AACC-672474430C41}"/>
                    </a:ext>
                  </a:extLst>
                </p14:cNvPr>
                <p14:cNvContentPartPr/>
                <p14:nvPr/>
              </p14:nvContentPartPr>
              <p14:xfrm>
                <a:off x="4214211" y="2714726"/>
                <a:ext cx="157320" cy="60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4511F8F-6E25-4E3B-AACC-672474430C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05211" y="2706086"/>
                  <a:ext cx="174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5DBD84C-86D6-4856-BF0C-908D54FFC46B}"/>
                    </a:ext>
                  </a:extLst>
                </p14:cNvPr>
                <p14:cNvContentPartPr/>
                <p14:nvPr/>
              </p14:nvContentPartPr>
              <p14:xfrm>
                <a:off x="4424451" y="2884286"/>
                <a:ext cx="11160" cy="17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5DBD84C-86D6-4856-BF0C-908D54FFC46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15811" y="2875646"/>
                  <a:ext cx="2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9BE035D-F593-4E09-AEEC-21C105791669}"/>
                    </a:ext>
                  </a:extLst>
                </p14:cNvPr>
                <p14:cNvContentPartPr/>
                <p14:nvPr/>
              </p14:nvContentPartPr>
              <p14:xfrm>
                <a:off x="4235451" y="2847926"/>
                <a:ext cx="109080" cy="37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9BE035D-F593-4E09-AEEC-21C10579166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26451" y="2839286"/>
                  <a:ext cx="126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27546B5-BFDD-4C5A-AB78-B4862747229A}"/>
                    </a:ext>
                  </a:extLst>
                </p14:cNvPr>
                <p14:cNvContentPartPr/>
                <p14:nvPr/>
              </p14:nvContentPartPr>
              <p14:xfrm>
                <a:off x="4334451" y="2853326"/>
                <a:ext cx="264240" cy="122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27546B5-BFDD-4C5A-AB78-B486274722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25811" y="2844686"/>
                  <a:ext cx="281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0805BE9-562C-4675-BE07-F1BB36711125}"/>
                    </a:ext>
                  </a:extLst>
                </p14:cNvPr>
                <p14:cNvContentPartPr/>
                <p14:nvPr/>
              </p14:nvContentPartPr>
              <p14:xfrm>
                <a:off x="4514091" y="2754326"/>
                <a:ext cx="870840" cy="388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0805BE9-562C-4675-BE07-F1BB3671112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05451" y="2745326"/>
                  <a:ext cx="8884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E96C77-450A-461F-B4FB-1CF50F067D41}"/>
                    </a:ext>
                  </a:extLst>
                </p14:cNvPr>
                <p14:cNvContentPartPr/>
                <p14:nvPr/>
              </p14:nvContentPartPr>
              <p14:xfrm>
                <a:off x="5361891" y="2851166"/>
                <a:ext cx="435960" cy="138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E96C77-450A-461F-B4FB-1CF50F067D4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53251" y="2842166"/>
                  <a:ext cx="453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448C098-DB35-43C5-AF76-6C195F84480C}"/>
                    </a:ext>
                  </a:extLst>
                </p14:cNvPr>
                <p14:cNvContentPartPr/>
                <p14:nvPr/>
              </p14:nvContentPartPr>
              <p14:xfrm>
                <a:off x="5963091" y="2826686"/>
                <a:ext cx="187920" cy="196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448C098-DB35-43C5-AF76-6C195F84480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54451" y="2817686"/>
                  <a:ext cx="205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61F543F-93DF-4E9F-821E-ED5A6AC0E4F4}"/>
                    </a:ext>
                  </a:extLst>
                </p14:cNvPr>
                <p14:cNvContentPartPr/>
                <p14:nvPr/>
              </p14:nvContentPartPr>
              <p14:xfrm>
                <a:off x="6125811" y="2745326"/>
                <a:ext cx="59400" cy="16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61F543F-93DF-4E9F-821E-ED5A6AC0E4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17171" y="2736326"/>
                  <a:ext cx="77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3E1B0CB-8ADA-4370-A8A9-33DD35A7DF9F}"/>
                    </a:ext>
                  </a:extLst>
                </p14:cNvPr>
                <p14:cNvContentPartPr/>
                <p14:nvPr/>
              </p14:nvContentPartPr>
              <p14:xfrm>
                <a:off x="6214371" y="2865566"/>
                <a:ext cx="221400" cy="179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3E1B0CB-8ADA-4370-A8A9-33DD35A7DF9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05371" y="2856926"/>
                  <a:ext cx="239040" cy="19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CE06AC0-9319-47E0-AF81-98513C93B933}"/>
                  </a:ext>
                </a:extLst>
              </p14:cNvPr>
              <p14:cNvContentPartPr/>
              <p14:nvPr/>
            </p14:nvContentPartPr>
            <p14:xfrm>
              <a:off x="4379451" y="3287486"/>
              <a:ext cx="89280" cy="219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CE06AC0-9319-47E0-AF81-98513C93B93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70451" y="3278846"/>
                <a:ext cx="1069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F16D749-7ECB-4C7F-82AE-0DBEC47B8741}"/>
                  </a:ext>
                </a:extLst>
              </p14:cNvPr>
              <p14:cNvContentPartPr/>
              <p14:nvPr/>
            </p14:nvContentPartPr>
            <p14:xfrm>
              <a:off x="4394211" y="3863486"/>
              <a:ext cx="166680" cy="1886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F16D749-7ECB-4C7F-82AE-0DBEC47B874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85211" y="3854846"/>
                <a:ext cx="18432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60D1AAC4-387F-4B41-B7FF-43D31C0747E8}"/>
              </a:ext>
            </a:extLst>
          </p:cNvPr>
          <p:cNvGrpSpPr/>
          <p:nvPr/>
        </p:nvGrpSpPr>
        <p:grpSpPr>
          <a:xfrm>
            <a:off x="3299091" y="3761606"/>
            <a:ext cx="662040" cy="231120"/>
            <a:chOff x="3299091" y="3761606"/>
            <a:chExt cx="66204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847500-F3A6-4E61-BA7F-C99AB71D104B}"/>
                    </a:ext>
                  </a:extLst>
                </p14:cNvPr>
                <p14:cNvContentPartPr/>
                <p14:nvPr/>
              </p14:nvContentPartPr>
              <p14:xfrm>
                <a:off x="3299091" y="3953126"/>
                <a:ext cx="662040" cy="39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847500-F3A6-4E61-BA7F-C99AB71D104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90451" y="3944126"/>
                  <a:ext cx="679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302C348-EAB9-4FBD-A9D9-2FC1DCA745BD}"/>
                    </a:ext>
                  </a:extLst>
                </p14:cNvPr>
                <p14:cNvContentPartPr/>
                <p14:nvPr/>
              </p14:nvContentPartPr>
              <p14:xfrm>
                <a:off x="3615531" y="3761606"/>
                <a:ext cx="112680" cy="180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302C348-EAB9-4FBD-A9D9-2FC1DCA745B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06891" y="3752606"/>
                  <a:ext cx="13032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A9B54D5-F24C-4AA3-A43F-FD6A145EC5D2}"/>
              </a:ext>
            </a:extLst>
          </p:cNvPr>
          <p:cNvGrpSpPr/>
          <p:nvPr/>
        </p:nvGrpSpPr>
        <p:grpSpPr>
          <a:xfrm>
            <a:off x="3242931" y="4282526"/>
            <a:ext cx="836280" cy="865440"/>
            <a:chOff x="3242931" y="4282526"/>
            <a:chExt cx="836280" cy="86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E7F7745-1C14-47DB-AFEC-69F3B1BD3275}"/>
                    </a:ext>
                  </a:extLst>
                </p14:cNvPr>
                <p14:cNvContentPartPr/>
                <p14:nvPr/>
              </p14:nvContentPartPr>
              <p14:xfrm>
                <a:off x="3247611" y="4491686"/>
                <a:ext cx="704520" cy="257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E7F7745-1C14-47DB-AFEC-69F3B1BD327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38971" y="4483046"/>
                  <a:ext cx="722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F013061-C17A-4DC4-88CB-B7D9CD1DED19}"/>
                    </a:ext>
                  </a:extLst>
                </p14:cNvPr>
                <p14:cNvContentPartPr/>
                <p14:nvPr/>
              </p14:nvContentPartPr>
              <p14:xfrm>
                <a:off x="3242931" y="4776086"/>
                <a:ext cx="814320" cy="371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F013061-C17A-4DC4-88CB-B7D9CD1DED1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34291" y="4767446"/>
                  <a:ext cx="8319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7B17B39-C86A-44A2-A292-1DE2556A2E7E}"/>
                    </a:ext>
                  </a:extLst>
                </p14:cNvPr>
                <p14:cNvContentPartPr/>
                <p14:nvPr/>
              </p14:nvContentPartPr>
              <p14:xfrm>
                <a:off x="3757731" y="4498166"/>
                <a:ext cx="321480" cy="140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7B17B39-C86A-44A2-A292-1DE2556A2E7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49091" y="4489526"/>
                  <a:ext cx="339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6FAEA9F-FC1A-4674-BC35-1C6700F13B71}"/>
                    </a:ext>
                  </a:extLst>
                </p14:cNvPr>
                <p14:cNvContentPartPr/>
                <p14:nvPr/>
              </p14:nvContentPartPr>
              <p14:xfrm>
                <a:off x="3585291" y="4327526"/>
                <a:ext cx="36360" cy="123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6FAEA9F-FC1A-4674-BC35-1C6700F13B7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76651" y="4318886"/>
                  <a:ext cx="54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356FFCC-5256-4C1D-9BC9-5701E53CC04D}"/>
                    </a:ext>
                  </a:extLst>
                </p14:cNvPr>
                <p14:cNvContentPartPr/>
                <p14:nvPr/>
              </p14:nvContentPartPr>
              <p14:xfrm>
                <a:off x="3595371" y="4282526"/>
                <a:ext cx="163800" cy="207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356FFCC-5256-4C1D-9BC9-5701E53CC0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86731" y="4273886"/>
                  <a:ext cx="181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1DC0878-CF75-4408-AA6C-EB37D5462439}"/>
                    </a:ext>
                  </a:extLst>
                </p14:cNvPr>
                <p14:cNvContentPartPr/>
                <p14:nvPr/>
              </p14:nvContentPartPr>
              <p14:xfrm>
                <a:off x="3705171" y="4408886"/>
                <a:ext cx="48240" cy="76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1DC0878-CF75-4408-AA6C-EB37D546243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96171" y="4399886"/>
                  <a:ext cx="65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37ADA2F-A01E-412C-BB45-1EDFFCFF4A5F}"/>
                    </a:ext>
                  </a:extLst>
                </p14:cNvPr>
                <p14:cNvContentPartPr/>
                <p14:nvPr/>
              </p14:nvContentPartPr>
              <p14:xfrm>
                <a:off x="3754851" y="4728926"/>
                <a:ext cx="65160" cy="108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37ADA2F-A01E-412C-BB45-1EDFFCFF4A5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46211" y="4719926"/>
                  <a:ext cx="82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D7F0EAE-4A77-43D2-BAB0-CA5EC2867923}"/>
                    </a:ext>
                  </a:extLst>
                </p14:cNvPr>
                <p14:cNvContentPartPr/>
                <p14:nvPr/>
              </p14:nvContentPartPr>
              <p14:xfrm>
                <a:off x="3723531" y="4719566"/>
                <a:ext cx="162720" cy="199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D7F0EAE-4A77-43D2-BAB0-CA5EC28679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14531" y="4710566"/>
                  <a:ext cx="180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060BAE-F0B5-46E3-B247-CF7A3D00C4C6}"/>
                    </a:ext>
                  </a:extLst>
                </p14:cNvPr>
                <p14:cNvContentPartPr/>
                <p14:nvPr/>
              </p14:nvContentPartPr>
              <p14:xfrm>
                <a:off x="3825771" y="4866086"/>
                <a:ext cx="79920" cy="122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060BAE-F0B5-46E3-B247-CF7A3D00C4C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17131" y="4857446"/>
                  <a:ext cx="9756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A2EA37C-D888-4091-BA4D-0D27EDC2FEBE}"/>
                  </a:ext>
                </a:extLst>
              </p14:cNvPr>
              <p14:cNvContentPartPr/>
              <p14:nvPr/>
            </p14:nvContentPartPr>
            <p14:xfrm>
              <a:off x="4337331" y="4436966"/>
              <a:ext cx="118080" cy="222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A2EA37C-D888-4091-BA4D-0D27EDC2FEB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328331" y="4427966"/>
                <a:ext cx="1357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F0B8CAA-EE3A-4E07-BF02-FD9EFD57319E}"/>
                  </a:ext>
                </a:extLst>
              </p14:cNvPr>
              <p14:cNvContentPartPr/>
              <p14:nvPr/>
            </p14:nvContentPartPr>
            <p14:xfrm>
              <a:off x="4250211" y="5089646"/>
              <a:ext cx="125640" cy="1756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F0B8CAA-EE3A-4E07-BF02-FD9EFD57319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241211" y="5081006"/>
                <a:ext cx="14328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98DC6F79-AC66-4A4F-9BCE-569C4DA05481}"/>
              </a:ext>
            </a:extLst>
          </p:cNvPr>
          <p:cNvGrpSpPr/>
          <p:nvPr/>
        </p:nvGrpSpPr>
        <p:grpSpPr>
          <a:xfrm>
            <a:off x="674691" y="5718566"/>
            <a:ext cx="1417320" cy="491760"/>
            <a:chOff x="674691" y="5718566"/>
            <a:chExt cx="141732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2E58B10-BFF3-4306-B645-13A7B91D2BDC}"/>
                    </a:ext>
                  </a:extLst>
                </p14:cNvPr>
                <p14:cNvContentPartPr/>
                <p14:nvPr/>
              </p14:nvContentPartPr>
              <p14:xfrm>
                <a:off x="686931" y="5752406"/>
                <a:ext cx="91800" cy="320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2E58B10-BFF3-4306-B645-13A7B91D2BD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8291" y="5743766"/>
                  <a:ext cx="1094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9968A93-D6EE-45AE-8012-AFF7B66A0C77}"/>
                    </a:ext>
                  </a:extLst>
                </p14:cNvPr>
                <p14:cNvContentPartPr/>
                <p14:nvPr/>
              </p14:nvContentPartPr>
              <p14:xfrm>
                <a:off x="674691" y="5718566"/>
                <a:ext cx="175680" cy="212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9968A93-D6EE-45AE-8012-AFF7B66A0C7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6051" y="5709566"/>
                  <a:ext cx="193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C0AC48B-8B14-463F-B728-F36C6F881BE2}"/>
                    </a:ext>
                  </a:extLst>
                </p14:cNvPr>
                <p14:cNvContentPartPr/>
                <p14:nvPr/>
              </p14:nvContentPartPr>
              <p14:xfrm>
                <a:off x="884211" y="5739086"/>
                <a:ext cx="110160" cy="370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C0AC48B-8B14-463F-B728-F36C6F881BE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5211" y="5730446"/>
                  <a:ext cx="1278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C3FF29A-80CC-485D-8817-17524CC0280F}"/>
                    </a:ext>
                  </a:extLst>
                </p14:cNvPr>
                <p14:cNvContentPartPr/>
                <p14:nvPr/>
              </p14:nvContentPartPr>
              <p14:xfrm>
                <a:off x="1004451" y="5869046"/>
                <a:ext cx="42840" cy="184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C3FF29A-80CC-485D-8817-17524CC0280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5811" y="5860046"/>
                  <a:ext cx="60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7632740-4FED-4B25-9E56-BEB07C25C59E}"/>
                    </a:ext>
                  </a:extLst>
                </p14:cNvPr>
                <p14:cNvContentPartPr/>
                <p14:nvPr/>
              </p14:nvContentPartPr>
              <p14:xfrm>
                <a:off x="1019931" y="5879126"/>
                <a:ext cx="75600" cy="195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7632740-4FED-4B25-9E56-BEB07C25C59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1291" y="5870126"/>
                  <a:ext cx="93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66A779D-DB04-4660-98E6-2AD0FAB71D0C}"/>
                    </a:ext>
                  </a:extLst>
                </p14:cNvPr>
                <p14:cNvContentPartPr/>
                <p14:nvPr/>
              </p14:nvContentPartPr>
              <p14:xfrm>
                <a:off x="983571" y="5981726"/>
                <a:ext cx="100800" cy="18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66A779D-DB04-4660-98E6-2AD0FAB71D0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4931" y="5972726"/>
                  <a:ext cx="118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52024FF-02B5-4E19-81E1-FD7C73A4210D}"/>
                    </a:ext>
                  </a:extLst>
                </p14:cNvPr>
                <p14:cNvContentPartPr/>
                <p14:nvPr/>
              </p14:nvContentPartPr>
              <p14:xfrm>
                <a:off x="1261851" y="5817206"/>
                <a:ext cx="378000" cy="252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52024FF-02B5-4E19-81E1-FD7C73A4210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53211" y="5808206"/>
                  <a:ext cx="3956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A85274A-8B85-48D7-860D-D2ED4BD97E9B}"/>
                    </a:ext>
                  </a:extLst>
                </p14:cNvPr>
                <p14:cNvContentPartPr/>
                <p14:nvPr/>
              </p14:nvContentPartPr>
              <p14:xfrm>
                <a:off x="1666851" y="5777606"/>
                <a:ext cx="253800" cy="432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A85274A-8B85-48D7-860D-D2ED4BD97E9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57851" y="5768966"/>
                  <a:ext cx="2714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51562BA-7232-4A31-A17E-671B8826F3C4}"/>
                    </a:ext>
                  </a:extLst>
                </p14:cNvPr>
                <p14:cNvContentPartPr/>
                <p14:nvPr/>
              </p14:nvContentPartPr>
              <p14:xfrm>
                <a:off x="1757211" y="5910086"/>
                <a:ext cx="161280" cy="16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51562BA-7232-4A31-A17E-671B8826F3C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48571" y="5901086"/>
                  <a:ext cx="178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D4E122A-9CF9-46EB-A4CC-56CAF3822FA2}"/>
                    </a:ext>
                  </a:extLst>
                </p14:cNvPr>
                <p14:cNvContentPartPr/>
                <p14:nvPr/>
              </p14:nvContentPartPr>
              <p14:xfrm>
                <a:off x="2044491" y="5735126"/>
                <a:ext cx="47520" cy="449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D4E122A-9CF9-46EB-A4CC-56CAF3822FA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35491" y="5726486"/>
                  <a:ext cx="65160" cy="46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4CA1690-C948-47BF-B593-AAB338D59755}"/>
              </a:ext>
            </a:extLst>
          </p:cNvPr>
          <p:cNvGrpSpPr/>
          <p:nvPr/>
        </p:nvGrpSpPr>
        <p:grpSpPr>
          <a:xfrm>
            <a:off x="2279571" y="5723246"/>
            <a:ext cx="607320" cy="496080"/>
            <a:chOff x="2279571" y="5723246"/>
            <a:chExt cx="60732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B021BC0-A769-47E3-BED5-6A6FC64BD7B8}"/>
                    </a:ext>
                  </a:extLst>
                </p14:cNvPr>
                <p14:cNvContentPartPr/>
                <p14:nvPr/>
              </p14:nvContentPartPr>
              <p14:xfrm>
                <a:off x="2336811" y="5898566"/>
                <a:ext cx="32760" cy="260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B021BC0-A769-47E3-BED5-6A6FC64BD7B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28171" y="5889566"/>
                  <a:ext cx="50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5906136-696A-45EE-ABA6-F3290AC36EF5}"/>
                    </a:ext>
                  </a:extLst>
                </p14:cNvPr>
                <p14:cNvContentPartPr/>
                <p14:nvPr/>
              </p14:nvContentPartPr>
              <p14:xfrm>
                <a:off x="2279571" y="5869406"/>
                <a:ext cx="138960" cy="31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5906136-696A-45EE-ABA6-F3290AC36EF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70931" y="5860766"/>
                  <a:ext cx="156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4AAFC20-9AFA-4E1B-B8D1-6094EC76A93D}"/>
                    </a:ext>
                  </a:extLst>
                </p14:cNvPr>
                <p14:cNvContentPartPr/>
                <p14:nvPr/>
              </p14:nvContentPartPr>
              <p14:xfrm>
                <a:off x="2292531" y="6045446"/>
                <a:ext cx="122400" cy="36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4AAFC20-9AFA-4E1B-B8D1-6094EC76A93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83531" y="6036806"/>
                  <a:ext cx="140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F7EEA5D-629E-4B2E-94D6-68A46FA0FB71}"/>
                    </a:ext>
                  </a:extLst>
                </p14:cNvPr>
                <p14:cNvContentPartPr/>
                <p14:nvPr/>
              </p14:nvContentPartPr>
              <p14:xfrm>
                <a:off x="2549571" y="5934926"/>
                <a:ext cx="107640" cy="240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F7EEA5D-629E-4B2E-94D6-68A46FA0FB7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40571" y="5926286"/>
                  <a:ext cx="125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5E53B31-4281-4ECC-9E75-1E781B3037F4}"/>
                    </a:ext>
                  </a:extLst>
                </p14:cNvPr>
                <p14:cNvContentPartPr/>
                <p14:nvPr/>
              </p14:nvContentPartPr>
              <p14:xfrm>
                <a:off x="2799051" y="5723246"/>
                <a:ext cx="87840" cy="496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5E53B31-4281-4ECC-9E75-1E781B3037F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90051" y="5714246"/>
                  <a:ext cx="105480" cy="51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D521D6F-C455-4DF7-8630-663A8A93B281}"/>
              </a:ext>
            </a:extLst>
          </p:cNvPr>
          <p:cNvGrpSpPr/>
          <p:nvPr/>
        </p:nvGrpSpPr>
        <p:grpSpPr>
          <a:xfrm>
            <a:off x="3071571" y="6005846"/>
            <a:ext cx="93240" cy="78480"/>
            <a:chOff x="3071571" y="6005846"/>
            <a:chExt cx="9324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AB5ACCE-18A2-4A7F-8177-2576CAA2A911}"/>
                    </a:ext>
                  </a:extLst>
                </p14:cNvPr>
                <p14:cNvContentPartPr/>
                <p14:nvPr/>
              </p14:nvContentPartPr>
              <p14:xfrm>
                <a:off x="3078051" y="6005846"/>
                <a:ext cx="86760" cy="52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AB5ACCE-18A2-4A7F-8177-2576CAA2A91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69051" y="5996846"/>
                  <a:ext cx="104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496DACF-4328-4B3A-B248-BAEEB8460FFD}"/>
                    </a:ext>
                  </a:extLst>
                </p14:cNvPr>
                <p14:cNvContentPartPr/>
                <p14:nvPr/>
              </p14:nvContentPartPr>
              <p14:xfrm>
                <a:off x="3071571" y="6061646"/>
                <a:ext cx="80280" cy="22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496DACF-4328-4B3A-B248-BAEEB8460FF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62931" y="6052646"/>
                  <a:ext cx="979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165807B-0495-488D-8DB8-98CD2D409FBF}"/>
              </a:ext>
            </a:extLst>
          </p:cNvPr>
          <p:cNvGrpSpPr/>
          <p:nvPr/>
        </p:nvGrpSpPr>
        <p:grpSpPr>
          <a:xfrm>
            <a:off x="3440211" y="5664566"/>
            <a:ext cx="3678120" cy="1178640"/>
            <a:chOff x="3440211" y="5664566"/>
            <a:chExt cx="3678120" cy="11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B07C1FD-3A81-4BB7-BC7D-AF781457BE79}"/>
                    </a:ext>
                  </a:extLst>
                </p14:cNvPr>
                <p14:cNvContentPartPr/>
                <p14:nvPr/>
              </p14:nvContentPartPr>
              <p14:xfrm>
                <a:off x="3515091" y="5825846"/>
                <a:ext cx="63000" cy="270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B07C1FD-3A81-4BB7-BC7D-AF781457BE7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506091" y="5816846"/>
                  <a:ext cx="806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CCB71D3-3B07-4BE7-8ABB-0C1758AADB37}"/>
                    </a:ext>
                  </a:extLst>
                </p14:cNvPr>
                <p14:cNvContentPartPr/>
                <p14:nvPr/>
              </p14:nvContentPartPr>
              <p14:xfrm>
                <a:off x="3440211" y="5798126"/>
                <a:ext cx="174960" cy="172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CCB71D3-3B07-4BE7-8ABB-0C1758AADB3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31571" y="5789486"/>
                  <a:ext cx="192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8AF9329-AB2C-4A3B-9BDD-CE1989195FA4}"/>
                    </a:ext>
                  </a:extLst>
                </p14:cNvPr>
                <p14:cNvContentPartPr/>
                <p14:nvPr/>
              </p14:nvContentPartPr>
              <p14:xfrm>
                <a:off x="3669531" y="5810726"/>
                <a:ext cx="77040" cy="357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8AF9329-AB2C-4A3B-9BDD-CE1989195FA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60891" y="5802086"/>
                  <a:ext cx="946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655F4E0-FB10-4544-8E64-E08385536C55}"/>
                    </a:ext>
                  </a:extLst>
                </p14:cNvPr>
                <p14:cNvContentPartPr/>
                <p14:nvPr/>
              </p14:nvContentPartPr>
              <p14:xfrm>
                <a:off x="3811731" y="5872286"/>
                <a:ext cx="122040" cy="198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655F4E0-FB10-4544-8E64-E08385536C5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02731" y="5863286"/>
                  <a:ext cx="139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287EBB-09BE-45A0-A762-1BCD94BDC118}"/>
                    </a:ext>
                  </a:extLst>
                </p14:cNvPr>
                <p14:cNvContentPartPr/>
                <p14:nvPr/>
              </p14:nvContentPartPr>
              <p14:xfrm>
                <a:off x="3804171" y="5966606"/>
                <a:ext cx="137880" cy="46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287EBB-09BE-45A0-A762-1BCD94BDC1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95531" y="5957966"/>
                  <a:ext cx="155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9A838CE-5FA5-4C5F-AECE-B84591D17805}"/>
                    </a:ext>
                  </a:extLst>
                </p14:cNvPr>
                <p14:cNvContentPartPr/>
                <p14:nvPr/>
              </p14:nvContentPartPr>
              <p14:xfrm>
                <a:off x="4038891" y="5770766"/>
                <a:ext cx="453960" cy="295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9A838CE-5FA5-4C5F-AECE-B84591D1780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29891" y="5762126"/>
                  <a:ext cx="4716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42CCF1A-5A36-4FE4-84FF-20B552F0DD05}"/>
                    </a:ext>
                  </a:extLst>
                </p14:cNvPr>
                <p14:cNvContentPartPr/>
                <p14:nvPr/>
              </p14:nvContentPartPr>
              <p14:xfrm>
                <a:off x="4474851" y="5961206"/>
                <a:ext cx="114120" cy="236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42CCF1A-5A36-4FE4-84FF-20B552F0DD0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65851" y="5952206"/>
                  <a:ext cx="131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FFE27A3-327F-474A-9DEC-B688AE03EB18}"/>
                    </a:ext>
                  </a:extLst>
                </p14:cNvPr>
                <p14:cNvContentPartPr/>
                <p14:nvPr/>
              </p14:nvContentPartPr>
              <p14:xfrm>
                <a:off x="4646931" y="5795966"/>
                <a:ext cx="64080" cy="271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FFE27A3-327F-474A-9DEC-B688AE03EB1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38291" y="5787326"/>
                  <a:ext cx="81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7B15EF7-1A06-446C-AF08-24398C423E8B}"/>
                    </a:ext>
                  </a:extLst>
                </p14:cNvPr>
                <p14:cNvContentPartPr/>
                <p14:nvPr/>
              </p14:nvContentPartPr>
              <p14:xfrm>
                <a:off x="4778331" y="5878766"/>
                <a:ext cx="146880" cy="218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7B15EF7-1A06-446C-AF08-24398C423E8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69331" y="5870126"/>
                  <a:ext cx="164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0AD69FB-71F3-43B6-9CB0-B7F69A801980}"/>
                    </a:ext>
                  </a:extLst>
                </p14:cNvPr>
                <p14:cNvContentPartPr/>
                <p14:nvPr/>
              </p14:nvContentPartPr>
              <p14:xfrm>
                <a:off x="5126091" y="5865446"/>
                <a:ext cx="19080" cy="207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0AD69FB-71F3-43B6-9CB0-B7F69A80198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17091" y="5856446"/>
                  <a:ext cx="36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2AB9D76-75AE-42B9-948A-7C49DFF84827}"/>
                    </a:ext>
                  </a:extLst>
                </p14:cNvPr>
                <p14:cNvContentPartPr/>
                <p14:nvPr/>
              </p14:nvContentPartPr>
              <p14:xfrm>
                <a:off x="5038611" y="5791646"/>
                <a:ext cx="155880" cy="20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2AB9D76-75AE-42B9-948A-7C49DFF8482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29611" y="5782646"/>
                  <a:ext cx="173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A94567A-5000-4A34-AF4A-0F63EBC25626}"/>
                    </a:ext>
                  </a:extLst>
                </p14:cNvPr>
                <p14:cNvContentPartPr/>
                <p14:nvPr/>
              </p14:nvContentPartPr>
              <p14:xfrm>
                <a:off x="5023491" y="5905406"/>
                <a:ext cx="137880" cy="32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A94567A-5000-4A34-AF4A-0F63EBC2562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14851" y="5896406"/>
                  <a:ext cx="155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88E57FB-1517-40A0-9DCA-0118B69E62C5}"/>
                    </a:ext>
                  </a:extLst>
                </p14:cNvPr>
                <p14:cNvContentPartPr/>
                <p14:nvPr/>
              </p14:nvContentPartPr>
              <p14:xfrm>
                <a:off x="5234451" y="5870126"/>
                <a:ext cx="127440" cy="196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88E57FB-1517-40A0-9DCA-0118B69E62C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25811" y="5861486"/>
                  <a:ext cx="145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4694E5C-C001-4A3D-AFE3-6B1040A01282}"/>
                    </a:ext>
                  </a:extLst>
                </p14:cNvPr>
                <p14:cNvContentPartPr/>
                <p14:nvPr/>
              </p14:nvContentPartPr>
              <p14:xfrm>
                <a:off x="5424171" y="5664566"/>
                <a:ext cx="116280" cy="322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4694E5C-C001-4A3D-AFE3-6B1040A0128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15531" y="5655926"/>
                  <a:ext cx="1339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F08764F-821A-4250-B423-23C62C8FBD31}"/>
                    </a:ext>
                  </a:extLst>
                </p14:cNvPr>
                <p14:cNvContentPartPr/>
                <p14:nvPr/>
              </p14:nvContentPartPr>
              <p14:xfrm>
                <a:off x="3460731" y="6134726"/>
                <a:ext cx="1901880" cy="122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F08764F-821A-4250-B423-23C62C8FBD3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52091" y="6126086"/>
                  <a:ext cx="1919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E9B3021-C241-4AFB-9065-74BF14752C61}"/>
                    </a:ext>
                  </a:extLst>
                </p14:cNvPr>
                <p14:cNvContentPartPr/>
                <p14:nvPr/>
              </p14:nvContentPartPr>
              <p14:xfrm>
                <a:off x="3947091" y="6449006"/>
                <a:ext cx="73080" cy="252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E9B3021-C241-4AFB-9065-74BF14752C6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38091" y="6440006"/>
                  <a:ext cx="90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ECFB0DE-0AC6-49FC-97E9-6E2EDEE3F278}"/>
                    </a:ext>
                  </a:extLst>
                </p14:cNvPr>
                <p14:cNvContentPartPr/>
                <p14:nvPr/>
              </p14:nvContentPartPr>
              <p14:xfrm>
                <a:off x="3886971" y="6381686"/>
                <a:ext cx="177480" cy="152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ECFB0DE-0AC6-49FC-97E9-6E2EDEE3F27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78331" y="6372686"/>
                  <a:ext cx="195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9347616-1253-4F48-80A1-6D21F313857C}"/>
                    </a:ext>
                  </a:extLst>
                </p14:cNvPr>
                <p14:cNvContentPartPr/>
                <p14:nvPr/>
              </p14:nvContentPartPr>
              <p14:xfrm>
                <a:off x="4111251" y="6408686"/>
                <a:ext cx="152640" cy="295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9347616-1253-4F48-80A1-6D21F313857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02251" y="6400046"/>
                  <a:ext cx="1702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A8EDC95-CDD9-4B68-A062-B15CE8D8659D}"/>
                    </a:ext>
                  </a:extLst>
                </p14:cNvPr>
                <p14:cNvContentPartPr/>
                <p14:nvPr/>
              </p14:nvContentPartPr>
              <p14:xfrm>
                <a:off x="4383411" y="6490766"/>
                <a:ext cx="12240" cy="160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A8EDC95-CDD9-4B68-A062-B15CE8D8659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74771" y="6481766"/>
                  <a:ext cx="29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77E27F3-5F6B-486E-9429-AF91F096781D}"/>
                    </a:ext>
                  </a:extLst>
                </p14:cNvPr>
                <p14:cNvContentPartPr/>
                <p14:nvPr/>
              </p14:nvContentPartPr>
              <p14:xfrm>
                <a:off x="4296291" y="6411566"/>
                <a:ext cx="197280" cy="41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77E27F3-5F6B-486E-9429-AF91F096781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287291" y="6402926"/>
                  <a:ext cx="214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FE0161B-375F-4CD4-B869-A2C7CABACB8A}"/>
                    </a:ext>
                  </a:extLst>
                </p14:cNvPr>
                <p14:cNvContentPartPr/>
                <p14:nvPr/>
              </p14:nvContentPartPr>
              <p14:xfrm>
                <a:off x="4304211" y="6539726"/>
                <a:ext cx="127080" cy="27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FE0161B-375F-4CD4-B869-A2C7CABACB8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95211" y="6530726"/>
                  <a:ext cx="144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8212050-F139-47E3-B30F-66C229842F73}"/>
                    </a:ext>
                  </a:extLst>
                </p14:cNvPr>
                <p14:cNvContentPartPr/>
                <p14:nvPr/>
              </p14:nvContentPartPr>
              <p14:xfrm>
                <a:off x="4549371" y="6495086"/>
                <a:ext cx="150120" cy="190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8212050-F139-47E3-B30F-66C229842F7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40731" y="6486086"/>
                  <a:ext cx="167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801114F-2A03-4F57-B908-291DDB1C80F8}"/>
                    </a:ext>
                  </a:extLst>
                </p14:cNvPr>
                <p14:cNvContentPartPr/>
                <p14:nvPr/>
              </p14:nvContentPartPr>
              <p14:xfrm>
                <a:off x="4784451" y="6380606"/>
                <a:ext cx="117000" cy="279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801114F-2A03-4F57-B908-291DDB1C80F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75811" y="6371966"/>
                  <a:ext cx="1346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2E33431-C79F-4B40-8EF9-61B88EA05B64}"/>
                    </a:ext>
                  </a:extLst>
                </p14:cNvPr>
                <p14:cNvContentPartPr/>
                <p14:nvPr/>
              </p14:nvContentPartPr>
              <p14:xfrm>
                <a:off x="5720091" y="5982446"/>
                <a:ext cx="140400" cy="28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2E33431-C79F-4B40-8EF9-61B88EA05B6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11091" y="5973446"/>
                  <a:ext cx="158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CD26FC2-5CEF-474D-9AF6-A85A8285DB48}"/>
                    </a:ext>
                  </a:extLst>
                </p14:cNvPr>
                <p14:cNvContentPartPr/>
                <p14:nvPr/>
              </p14:nvContentPartPr>
              <p14:xfrm>
                <a:off x="5719371" y="6098726"/>
                <a:ext cx="131760" cy="16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CD26FC2-5CEF-474D-9AF6-A85A8285DB4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10731" y="6089726"/>
                  <a:ext cx="149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DC34D34-FA95-4416-801D-71C5FB2B8136}"/>
                    </a:ext>
                  </a:extLst>
                </p14:cNvPr>
                <p14:cNvContentPartPr/>
                <p14:nvPr/>
              </p14:nvContentPartPr>
              <p14:xfrm>
                <a:off x="6184851" y="5699846"/>
                <a:ext cx="30960" cy="188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DC34D34-FA95-4416-801D-71C5FB2B813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75851" y="5690846"/>
                  <a:ext cx="48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7D5147E-BF9B-498C-9957-B57038BA9A15}"/>
                    </a:ext>
                  </a:extLst>
                </p14:cNvPr>
                <p14:cNvContentPartPr/>
                <p14:nvPr/>
              </p14:nvContentPartPr>
              <p14:xfrm>
                <a:off x="6128691" y="5897126"/>
                <a:ext cx="236160" cy="26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7D5147E-BF9B-498C-9957-B57038BA9A1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20051" y="5888126"/>
                  <a:ext cx="253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367298F-FAC4-4A9E-95B2-A3C2AF874FEE}"/>
                    </a:ext>
                  </a:extLst>
                </p14:cNvPr>
                <p14:cNvContentPartPr/>
                <p14:nvPr/>
              </p14:nvContentPartPr>
              <p14:xfrm>
                <a:off x="6128691" y="6013046"/>
                <a:ext cx="104760" cy="156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367298F-FAC4-4A9E-95B2-A3C2AF874FE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20051" y="6004046"/>
                  <a:ext cx="122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2B69646-5BBC-4375-B108-A74F46B0998E}"/>
                    </a:ext>
                  </a:extLst>
                </p14:cNvPr>
                <p14:cNvContentPartPr/>
                <p14:nvPr/>
              </p14:nvContentPartPr>
              <p14:xfrm>
                <a:off x="5855811" y="6259286"/>
                <a:ext cx="606600" cy="61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2B69646-5BBC-4375-B108-A74F46B0998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47171" y="6250646"/>
                  <a:ext cx="624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D62CA47-60F3-40D8-A2AB-548E7E3C5D32}"/>
                    </a:ext>
                  </a:extLst>
                </p14:cNvPr>
                <p14:cNvContentPartPr/>
                <p14:nvPr/>
              </p14:nvContentPartPr>
              <p14:xfrm>
                <a:off x="5681211" y="6407606"/>
                <a:ext cx="14040" cy="153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D62CA47-60F3-40D8-A2AB-548E7E3C5D3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72211" y="6398966"/>
                  <a:ext cx="31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86BDDBE-BDC6-4F1A-B544-418A48C73FE6}"/>
                    </a:ext>
                  </a:extLst>
                </p14:cNvPr>
                <p14:cNvContentPartPr/>
                <p14:nvPr/>
              </p14:nvContentPartPr>
              <p14:xfrm>
                <a:off x="5539371" y="6599486"/>
                <a:ext cx="188640" cy="15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86BDDBE-BDC6-4F1A-B544-418A48C73FE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30731" y="6590846"/>
                  <a:ext cx="206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F8226F8-CEF4-45F5-A45C-3F4DF24A421A}"/>
                    </a:ext>
                  </a:extLst>
                </p14:cNvPr>
                <p14:cNvContentPartPr/>
                <p14:nvPr/>
              </p14:nvContentPartPr>
              <p14:xfrm>
                <a:off x="5584731" y="6695606"/>
                <a:ext cx="92160" cy="121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F8226F8-CEF4-45F5-A45C-3F4DF24A421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76091" y="6686606"/>
                  <a:ext cx="109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BC674DE-EFB1-4C41-9A0F-F51EBFEEDA8A}"/>
                    </a:ext>
                  </a:extLst>
                </p14:cNvPr>
                <p14:cNvContentPartPr/>
                <p14:nvPr/>
              </p14:nvContentPartPr>
              <p14:xfrm>
                <a:off x="5861211" y="6661766"/>
                <a:ext cx="149040" cy="47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BC674DE-EFB1-4C41-9A0F-F51EBFEEDA8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852211" y="6652766"/>
                  <a:ext cx="166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971BD21-DE42-4438-9D6B-4FF38C71781F}"/>
                    </a:ext>
                  </a:extLst>
                </p14:cNvPr>
                <p14:cNvContentPartPr/>
                <p14:nvPr/>
              </p14:nvContentPartPr>
              <p14:xfrm>
                <a:off x="5919531" y="6582926"/>
                <a:ext cx="38160" cy="192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971BD21-DE42-4438-9D6B-4FF38C71781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10891" y="6574286"/>
                  <a:ext cx="55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547EA55-1B8E-45E6-9049-A88D38D9632D}"/>
                    </a:ext>
                  </a:extLst>
                </p14:cNvPr>
                <p14:cNvContentPartPr/>
                <p14:nvPr/>
              </p14:nvContentPartPr>
              <p14:xfrm>
                <a:off x="6172251" y="6408686"/>
                <a:ext cx="48600" cy="117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547EA55-1B8E-45E6-9049-A88D38D9632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63611" y="6400046"/>
                  <a:ext cx="66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F67B71D-0B07-418B-A5D7-6EC6F0247030}"/>
                    </a:ext>
                  </a:extLst>
                </p14:cNvPr>
                <p14:cNvContentPartPr/>
                <p14:nvPr/>
              </p14:nvContentPartPr>
              <p14:xfrm>
                <a:off x="6138051" y="6544766"/>
                <a:ext cx="140760" cy="27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F67B71D-0B07-418B-A5D7-6EC6F024703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29051" y="6535766"/>
                  <a:ext cx="158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2E7A5DB-93B9-4E51-B751-B3B834C28027}"/>
                    </a:ext>
                  </a:extLst>
                </p14:cNvPr>
                <p14:cNvContentPartPr/>
                <p14:nvPr/>
              </p14:nvContentPartPr>
              <p14:xfrm>
                <a:off x="6100611" y="6655286"/>
                <a:ext cx="98640" cy="126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2E7A5DB-93B9-4E51-B751-B3B834C2802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91971" y="6646286"/>
                  <a:ext cx="116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FF9F3FC-F88F-4543-81A2-6608DD61C61F}"/>
                    </a:ext>
                  </a:extLst>
                </p14:cNvPr>
                <p14:cNvContentPartPr/>
                <p14:nvPr/>
              </p14:nvContentPartPr>
              <p14:xfrm>
                <a:off x="6288171" y="6554486"/>
                <a:ext cx="23400" cy="63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FF9F3FC-F88F-4543-81A2-6608DD61C61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79171" y="6545486"/>
                  <a:ext cx="41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4F3D386-7C11-469A-9C21-1350B85F78F5}"/>
                    </a:ext>
                  </a:extLst>
                </p14:cNvPr>
                <p14:cNvContentPartPr/>
                <p14:nvPr/>
              </p14:nvContentPartPr>
              <p14:xfrm>
                <a:off x="6431451" y="6398966"/>
                <a:ext cx="25560" cy="156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4F3D386-7C11-469A-9C21-1350B85F78F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22451" y="6390326"/>
                  <a:ext cx="43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FB3365C-0C4E-49A0-96B2-DC52B04D8241}"/>
                    </a:ext>
                  </a:extLst>
                </p14:cNvPr>
                <p14:cNvContentPartPr/>
                <p14:nvPr/>
              </p14:nvContentPartPr>
              <p14:xfrm>
                <a:off x="6412371" y="6589406"/>
                <a:ext cx="92520" cy="16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FB3365C-0C4E-49A0-96B2-DC52B04D824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03731" y="6580406"/>
                  <a:ext cx="110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711362B-2007-4594-9362-79A92599F542}"/>
                    </a:ext>
                  </a:extLst>
                </p14:cNvPr>
                <p14:cNvContentPartPr/>
                <p14:nvPr/>
              </p14:nvContentPartPr>
              <p14:xfrm>
                <a:off x="6375291" y="6725486"/>
                <a:ext cx="129240" cy="117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711362B-2007-4594-9362-79A92599F54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66651" y="6716846"/>
                  <a:ext cx="146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C1EB64A-B4C0-4651-B509-CDFEBC65408E}"/>
                    </a:ext>
                  </a:extLst>
                </p14:cNvPr>
                <p14:cNvContentPartPr/>
                <p14:nvPr/>
              </p14:nvContentPartPr>
              <p14:xfrm>
                <a:off x="6581571" y="6101606"/>
                <a:ext cx="92160" cy="3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C1EB64A-B4C0-4651-B509-CDFEBC65408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72571" y="6092606"/>
                  <a:ext cx="109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A41582F-11B3-479C-83BC-38DC3B36E4E7}"/>
                    </a:ext>
                  </a:extLst>
                </p14:cNvPr>
                <p14:cNvContentPartPr/>
                <p14:nvPr/>
              </p14:nvContentPartPr>
              <p14:xfrm>
                <a:off x="6600651" y="6220046"/>
                <a:ext cx="70920" cy="15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A41582F-11B3-479C-83BC-38DC3B36E4E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91651" y="6211406"/>
                  <a:ext cx="88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89F599D-C386-4482-9363-6E06EDF568E4}"/>
                    </a:ext>
                  </a:extLst>
                </p14:cNvPr>
                <p14:cNvContentPartPr/>
                <p14:nvPr/>
              </p14:nvContentPartPr>
              <p14:xfrm>
                <a:off x="6911691" y="5808926"/>
                <a:ext cx="149040" cy="257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89F599D-C386-4482-9363-6E06EDF568E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03051" y="5800286"/>
                  <a:ext cx="166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4421F0D-B480-4A4B-80DF-7557EE05890B}"/>
                    </a:ext>
                  </a:extLst>
                </p14:cNvPr>
                <p14:cNvContentPartPr/>
                <p14:nvPr/>
              </p14:nvContentPartPr>
              <p14:xfrm>
                <a:off x="6855531" y="6145526"/>
                <a:ext cx="262800" cy="27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4421F0D-B480-4A4B-80DF-7557EE05890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46891" y="6136886"/>
                  <a:ext cx="280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1ED6707-3E73-4EA8-9297-1D91E2B6D4B0}"/>
                    </a:ext>
                  </a:extLst>
                </p14:cNvPr>
                <p14:cNvContentPartPr/>
                <p14:nvPr/>
              </p14:nvContentPartPr>
              <p14:xfrm>
                <a:off x="6882531" y="6323366"/>
                <a:ext cx="174960" cy="214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1ED6707-3E73-4EA8-9297-1D91E2B6D4B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73891" y="6314366"/>
                  <a:ext cx="19260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67CD7656-7D56-4A67-864C-175EB397B235}"/>
                  </a:ext>
                </a:extLst>
              </p14:cNvPr>
              <p14:cNvContentPartPr/>
              <p14:nvPr/>
            </p14:nvContentPartPr>
            <p14:xfrm>
              <a:off x="7575891" y="2993366"/>
              <a:ext cx="114840" cy="11905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67CD7656-7D56-4A67-864C-175EB397B23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566891" y="2984726"/>
                <a:ext cx="132480" cy="12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02CBE47-601B-474E-9569-4A0BEDCE1BF2}"/>
              </a:ext>
            </a:extLst>
          </p:cNvPr>
          <p:cNvGrpSpPr/>
          <p:nvPr/>
        </p:nvGrpSpPr>
        <p:grpSpPr>
          <a:xfrm>
            <a:off x="7561851" y="4589966"/>
            <a:ext cx="645120" cy="392760"/>
            <a:chOff x="7561851" y="4589966"/>
            <a:chExt cx="64512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BC02019-EC15-4847-9278-02D7DD105D6D}"/>
                    </a:ext>
                  </a:extLst>
                </p14:cNvPr>
                <p14:cNvContentPartPr/>
                <p14:nvPr/>
              </p14:nvContentPartPr>
              <p14:xfrm>
                <a:off x="7589211" y="4657286"/>
                <a:ext cx="81360" cy="226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BC02019-EC15-4847-9278-02D7DD105D6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80571" y="4648646"/>
                  <a:ext cx="99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73DAC60-04E1-44AD-A624-1B12AF1BFC86}"/>
                    </a:ext>
                  </a:extLst>
                </p14:cNvPr>
                <p14:cNvContentPartPr/>
                <p14:nvPr/>
              </p14:nvContentPartPr>
              <p14:xfrm>
                <a:off x="7620171" y="4589966"/>
                <a:ext cx="169920" cy="275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73DAC60-04E1-44AD-A624-1B12AF1BFC8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11531" y="4581326"/>
                  <a:ext cx="187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B422D85-7CCE-4C33-977D-4399E6FB82F8}"/>
                    </a:ext>
                  </a:extLst>
                </p14:cNvPr>
                <p14:cNvContentPartPr/>
                <p14:nvPr/>
              </p14:nvContentPartPr>
              <p14:xfrm>
                <a:off x="7561851" y="4715966"/>
                <a:ext cx="184320" cy="73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B422D85-7CCE-4C33-977D-4399E6FB82F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553211" y="4707326"/>
                  <a:ext cx="201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1AAC1B3-DD8C-4F7D-831E-9D7C539CB945}"/>
                    </a:ext>
                  </a:extLst>
                </p14:cNvPr>
                <p14:cNvContentPartPr/>
                <p14:nvPr/>
              </p14:nvContentPartPr>
              <p14:xfrm>
                <a:off x="7842651" y="4832246"/>
                <a:ext cx="23400" cy="150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1AAC1B3-DD8C-4F7D-831E-9D7C539CB94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33651" y="4823606"/>
                  <a:ext cx="41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C9F8E34-51E8-47BD-B5D3-90CD104D27DA}"/>
                    </a:ext>
                  </a:extLst>
                </p14:cNvPr>
                <p14:cNvContentPartPr/>
                <p14:nvPr/>
              </p14:nvContentPartPr>
              <p14:xfrm>
                <a:off x="8060091" y="4703366"/>
                <a:ext cx="146880" cy="30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C9F8E34-51E8-47BD-B5D3-90CD104D27D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51091" y="4694726"/>
                  <a:ext cx="164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D6F1CCD-6ABF-46C5-8EAC-40221562DB64}"/>
                    </a:ext>
                  </a:extLst>
                </p14:cNvPr>
                <p14:cNvContentPartPr/>
                <p14:nvPr/>
              </p14:nvContentPartPr>
              <p14:xfrm>
                <a:off x="7985571" y="4843406"/>
                <a:ext cx="116640" cy="25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D6F1CCD-6ABF-46C5-8EAC-40221562DB6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76571" y="4834406"/>
                  <a:ext cx="1342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CADF1C4-BA02-43CB-84B5-157CFE627230}"/>
              </a:ext>
            </a:extLst>
          </p:cNvPr>
          <p:cNvGrpSpPr/>
          <p:nvPr/>
        </p:nvGrpSpPr>
        <p:grpSpPr>
          <a:xfrm>
            <a:off x="8500731" y="4570886"/>
            <a:ext cx="1933200" cy="562680"/>
            <a:chOff x="8500731" y="4570886"/>
            <a:chExt cx="193320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4940885-1610-4BC2-836B-7E1835121ECD}"/>
                    </a:ext>
                  </a:extLst>
                </p14:cNvPr>
                <p14:cNvContentPartPr/>
                <p14:nvPr/>
              </p14:nvContentPartPr>
              <p14:xfrm>
                <a:off x="8500731" y="4645766"/>
                <a:ext cx="95400" cy="260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4940885-1610-4BC2-836B-7E1835121EC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92091" y="4637126"/>
                  <a:ext cx="1130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826BB91-2C66-4E85-B82D-B69F851A3C2E}"/>
                    </a:ext>
                  </a:extLst>
                </p14:cNvPr>
                <p14:cNvContentPartPr/>
                <p14:nvPr/>
              </p14:nvContentPartPr>
              <p14:xfrm>
                <a:off x="8577771" y="4607606"/>
                <a:ext cx="78480" cy="271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826BB91-2C66-4E85-B82D-B69F851A3C2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568771" y="4598606"/>
                  <a:ext cx="961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09F9800-A2E7-49AF-B6A1-FBBDB51450EA}"/>
                    </a:ext>
                  </a:extLst>
                </p14:cNvPr>
                <p14:cNvContentPartPr/>
                <p14:nvPr/>
              </p14:nvContentPartPr>
              <p14:xfrm>
                <a:off x="8502531" y="4752686"/>
                <a:ext cx="145440" cy="52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09F9800-A2E7-49AF-B6A1-FBBDB51450E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493891" y="4744046"/>
                  <a:ext cx="163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1E27A2A-2246-47D2-B714-90A10EB96F13}"/>
                    </a:ext>
                  </a:extLst>
                </p14:cNvPr>
                <p14:cNvContentPartPr/>
                <p14:nvPr/>
              </p14:nvContentPartPr>
              <p14:xfrm>
                <a:off x="8768931" y="4722806"/>
                <a:ext cx="201240" cy="184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1E27A2A-2246-47D2-B714-90A10EB96F1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60291" y="4714166"/>
                  <a:ext cx="218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621CA81-09C6-48FC-B7B9-4D9902454689}"/>
                    </a:ext>
                  </a:extLst>
                </p14:cNvPr>
                <p14:cNvContentPartPr/>
                <p14:nvPr/>
              </p14:nvContentPartPr>
              <p14:xfrm>
                <a:off x="8932371" y="4759886"/>
                <a:ext cx="163440" cy="349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621CA81-09C6-48FC-B7B9-4D990245468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923371" y="4750886"/>
                  <a:ext cx="1810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19B3BD6-6996-4B5F-AA1D-F22700623966}"/>
                    </a:ext>
                  </a:extLst>
                </p14:cNvPr>
                <p14:cNvContentPartPr/>
                <p14:nvPr/>
              </p14:nvContentPartPr>
              <p14:xfrm>
                <a:off x="9264291" y="4656926"/>
                <a:ext cx="118080" cy="240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19B3BD6-6996-4B5F-AA1D-F2270062396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55291" y="4647926"/>
                  <a:ext cx="135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61B7A10-0C47-4F25-A3CB-33FB4259B2C2}"/>
                    </a:ext>
                  </a:extLst>
                </p14:cNvPr>
                <p14:cNvContentPartPr/>
                <p14:nvPr/>
              </p14:nvContentPartPr>
              <p14:xfrm>
                <a:off x="9683331" y="4570886"/>
                <a:ext cx="750600" cy="562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61B7A10-0C47-4F25-A3CB-33FB4259B2C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74691" y="4561886"/>
                  <a:ext cx="76824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1ADE2DA-DBF4-48CB-93B7-3DDEF4A5F858}"/>
                    </a:ext>
                  </a:extLst>
                </p14:cNvPr>
                <p14:cNvContentPartPr/>
                <p14:nvPr/>
              </p14:nvContentPartPr>
              <p14:xfrm>
                <a:off x="10350771" y="4726406"/>
                <a:ext cx="52560" cy="44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1ADE2DA-DBF4-48CB-93B7-3DDEF4A5F85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341771" y="4717406"/>
                  <a:ext cx="7020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48C362C4-853C-49EF-B00E-44A6D47D465B}"/>
                  </a:ext>
                </a:extLst>
              </p14:cNvPr>
              <p14:cNvContentPartPr/>
              <p14:nvPr/>
            </p14:nvContentPartPr>
            <p14:xfrm>
              <a:off x="7608291" y="5204126"/>
              <a:ext cx="86760" cy="2512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48C362C4-853C-49EF-B00E-44A6D47D465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599651" y="5195126"/>
                <a:ext cx="1044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F2E670ED-ED42-4F78-BE9F-6667EC8F2E92}"/>
                  </a:ext>
                </a:extLst>
              </p14:cNvPr>
              <p14:cNvContentPartPr/>
              <p14:nvPr/>
            </p14:nvContentPartPr>
            <p14:xfrm>
              <a:off x="7641411" y="5186126"/>
              <a:ext cx="127440" cy="2505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F2E670ED-ED42-4F78-BE9F-6667EC8F2E92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632771" y="5177126"/>
                <a:ext cx="1450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CA6AECE0-78BC-414F-9336-27497AF0834D}"/>
                  </a:ext>
                </a:extLst>
              </p14:cNvPr>
              <p14:cNvContentPartPr/>
              <p14:nvPr/>
            </p14:nvContentPartPr>
            <p14:xfrm>
              <a:off x="7634571" y="5267486"/>
              <a:ext cx="192960" cy="8244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CA6AECE0-78BC-414F-9336-27497AF0834D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625931" y="5258486"/>
                <a:ext cx="2106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9A374472-904A-4A80-8053-17BD82F70BCA}"/>
                  </a:ext>
                </a:extLst>
              </p14:cNvPr>
              <p14:cNvContentPartPr/>
              <p14:nvPr/>
            </p14:nvContentPartPr>
            <p14:xfrm>
              <a:off x="7841931" y="5297726"/>
              <a:ext cx="142200" cy="2246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9A374472-904A-4A80-8053-17BD82F70BC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832931" y="5289086"/>
                <a:ext cx="1598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BB7A4B2F-2BC5-4FC9-9F5F-4C78F2AF9442}"/>
                  </a:ext>
                </a:extLst>
              </p14:cNvPr>
              <p14:cNvContentPartPr/>
              <p14:nvPr/>
            </p14:nvContentPartPr>
            <p14:xfrm>
              <a:off x="8109051" y="5314286"/>
              <a:ext cx="114480" cy="1101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BB7A4B2F-2BC5-4FC9-9F5F-4C78F2AF944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100411" y="5305286"/>
                <a:ext cx="13212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FBF54D1B-A243-49E3-B96C-2D5B587F4631}"/>
              </a:ext>
            </a:extLst>
          </p:cNvPr>
          <p:cNvGrpSpPr/>
          <p:nvPr/>
        </p:nvGrpSpPr>
        <p:grpSpPr>
          <a:xfrm>
            <a:off x="8442051" y="5129966"/>
            <a:ext cx="2127240" cy="681480"/>
            <a:chOff x="8442051" y="5129966"/>
            <a:chExt cx="2127240" cy="6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00C60B3-6C63-44B1-9756-3D02EE9AF6EC}"/>
                    </a:ext>
                  </a:extLst>
                </p14:cNvPr>
                <p14:cNvContentPartPr/>
                <p14:nvPr/>
              </p14:nvContentPartPr>
              <p14:xfrm>
                <a:off x="8474091" y="5300246"/>
                <a:ext cx="34560" cy="237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00C60B3-6C63-44B1-9756-3D02EE9AF6E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65451" y="5291246"/>
                  <a:ext cx="52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BDEB4E2-AE4B-410F-92E4-34F0AA8048D0}"/>
                    </a:ext>
                  </a:extLst>
                </p14:cNvPr>
                <p14:cNvContentPartPr/>
                <p14:nvPr/>
              </p14:nvContentPartPr>
              <p14:xfrm>
                <a:off x="8475531" y="5275046"/>
                <a:ext cx="125640" cy="316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BDEB4E2-AE4B-410F-92E4-34F0AA8048D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66891" y="5266046"/>
                  <a:ext cx="1432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493D712-2B59-49B3-87F6-F65D86449777}"/>
                    </a:ext>
                  </a:extLst>
                </p14:cNvPr>
                <p14:cNvContentPartPr/>
                <p14:nvPr/>
              </p14:nvContentPartPr>
              <p14:xfrm>
                <a:off x="8442051" y="5430566"/>
                <a:ext cx="149760" cy="57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493D712-2B59-49B3-87F6-F65D8644977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433051" y="5421566"/>
                  <a:ext cx="167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6FE088B-30C7-475D-91A0-96F6E26FBF4F}"/>
                    </a:ext>
                  </a:extLst>
                </p14:cNvPr>
                <p14:cNvContentPartPr/>
                <p14:nvPr/>
              </p14:nvContentPartPr>
              <p14:xfrm>
                <a:off x="8842371" y="5363966"/>
                <a:ext cx="109440" cy="198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6FE088B-30C7-475D-91A0-96F6E26FBF4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833371" y="5355326"/>
                  <a:ext cx="127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1EB16AF-1E4E-4AB5-B00D-CCFACBD4141A}"/>
                    </a:ext>
                  </a:extLst>
                </p14:cNvPr>
                <p14:cNvContentPartPr/>
                <p14:nvPr/>
              </p14:nvContentPartPr>
              <p14:xfrm>
                <a:off x="8980971" y="5402846"/>
                <a:ext cx="133560" cy="408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1EB16AF-1E4E-4AB5-B00D-CCFACBD4141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972331" y="5393846"/>
                  <a:ext cx="1512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B2E9D34-68DD-477C-801F-427BF1058C5A}"/>
                    </a:ext>
                  </a:extLst>
                </p14:cNvPr>
                <p14:cNvContentPartPr/>
                <p14:nvPr/>
              </p14:nvContentPartPr>
              <p14:xfrm>
                <a:off x="9341691" y="5334086"/>
                <a:ext cx="215640" cy="180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B2E9D34-68DD-477C-801F-427BF1058C5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332691" y="5325086"/>
                  <a:ext cx="233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208355E-2DB8-4484-9BDC-F053247EAC86}"/>
                    </a:ext>
                  </a:extLst>
                </p14:cNvPr>
                <p14:cNvContentPartPr/>
                <p14:nvPr/>
              </p14:nvContentPartPr>
              <p14:xfrm>
                <a:off x="9730131" y="5129966"/>
                <a:ext cx="508680" cy="415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208355E-2DB8-4484-9BDC-F053247EAC8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21131" y="5121326"/>
                  <a:ext cx="5263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5EFA59B-803D-4AEC-AEA7-0EE873A18B2D}"/>
                    </a:ext>
                  </a:extLst>
                </p14:cNvPr>
                <p14:cNvContentPartPr/>
                <p14:nvPr/>
              </p14:nvContentPartPr>
              <p14:xfrm>
                <a:off x="10225491" y="5163086"/>
                <a:ext cx="343800" cy="520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5EFA59B-803D-4AEC-AEA7-0EE873A18B2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16851" y="5154446"/>
                  <a:ext cx="36144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008751E-FA71-4AF8-9779-F08952F1616F}"/>
                    </a:ext>
                  </a:extLst>
                </p14:cNvPr>
                <p14:cNvContentPartPr/>
                <p14:nvPr/>
              </p14:nvContentPartPr>
              <p14:xfrm>
                <a:off x="10378131" y="5327606"/>
                <a:ext cx="113760" cy="26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008751E-FA71-4AF8-9779-F08952F1616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69491" y="5318966"/>
                  <a:ext cx="1314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CE385581-7726-4C34-8740-7555FDE1C740}"/>
              </a:ext>
            </a:extLst>
          </p:cNvPr>
          <p:cNvGrpSpPr/>
          <p:nvPr/>
        </p:nvGrpSpPr>
        <p:grpSpPr>
          <a:xfrm>
            <a:off x="7731051" y="5802086"/>
            <a:ext cx="1800360" cy="492480"/>
            <a:chOff x="7731051" y="5802086"/>
            <a:chExt cx="180036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B4C3D62-B164-4B62-9524-365BDF47A0BD}"/>
                    </a:ext>
                  </a:extLst>
                </p14:cNvPr>
                <p14:cNvContentPartPr/>
                <p14:nvPr/>
              </p14:nvContentPartPr>
              <p14:xfrm>
                <a:off x="7731051" y="5802086"/>
                <a:ext cx="174600" cy="297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B4C3D62-B164-4B62-9524-365BDF47A0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722411" y="5793446"/>
                  <a:ext cx="1922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C2C42A8-7B01-4706-B1C5-E3F501B0C613}"/>
                    </a:ext>
                  </a:extLst>
                </p14:cNvPr>
                <p14:cNvContentPartPr/>
                <p14:nvPr/>
              </p14:nvContentPartPr>
              <p14:xfrm>
                <a:off x="7958211" y="5997926"/>
                <a:ext cx="108000" cy="181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C2C42A8-7B01-4706-B1C5-E3F501B0C61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949211" y="5988926"/>
                  <a:ext cx="125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42A2178-144C-4F40-90C8-1B26947123B4}"/>
                    </a:ext>
                  </a:extLst>
                </p14:cNvPr>
                <p14:cNvContentPartPr/>
                <p14:nvPr/>
              </p14:nvContentPartPr>
              <p14:xfrm>
                <a:off x="8249091" y="5948966"/>
                <a:ext cx="81360" cy="33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42A2178-144C-4F40-90C8-1B26947123B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240451" y="5940326"/>
                  <a:ext cx="99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0F66BEB-9E34-45DB-840D-CBF95D86ED4F}"/>
                    </a:ext>
                  </a:extLst>
                </p14:cNvPr>
                <p14:cNvContentPartPr/>
                <p14:nvPr/>
              </p14:nvContentPartPr>
              <p14:xfrm>
                <a:off x="8213811" y="6067766"/>
                <a:ext cx="135000" cy="34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0F66BEB-9E34-45DB-840D-CBF95D86ED4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204811" y="6058766"/>
                  <a:ext cx="152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90ED660-FBE7-45F0-AEFE-957A35F68E8D}"/>
                    </a:ext>
                  </a:extLst>
                </p14:cNvPr>
                <p14:cNvContentPartPr/>
                <p14:nvPr/>
              </p14:nvContentPartPr>
              <p14:xfrm>
                <a:off x="8566251" y="5866166"/>
                <a:ext cx="171720" cy="243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90ED660-FBE7-45F0-AEFE-957A35F68E8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557251" y="5857166"/>
                  <a:ext cx="189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E1DD1B1-4247-4C2B-ABFD-B225D051A4C8}"/>
                    </a:ext>
                  </a:extLst>
                </p14:cNvPr>
                <p14:cNvContentPartPr/>
                <p14:nvPr/>
              </p14:nvContentPartPr>
              <p14:xfrm>
                <a:off x="8916531" y="5876606"/>
                <a:ext cx="90000" cy="219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E1DD1B1-4247-4C2B-ABFD-B225D051A4C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07531" y="5867606"/>
                  <a:ext cx="107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EED6895-DDDA-44FB-B648-5FB360AE5A1D}"/>
                    </a:ext>
                  </a:extLst>
                </p14:cNvPr>
                <p14:cNvContentPartPr/>
                <p14:nvPr/>
              </p14:nvContentPartPr>
              <p14:xfrm>
                <a:off x="9091491" y="5935646"/>
                <a:ext cx="135720" cy="358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EED6895-DDDA-44FB-B648-5FB360AE5A1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82491" y="5927006"/>
                  <a:ext cx="1533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B2D320B-77F4-486B-A6BA-86D655D8549B}"/>
                    </a:ext>
                  </a:extLst>
                </p14:cNvPr>
                <p14:cNvContentPartPr/>
                <p14:nvPr/>
              </p14:nvContentPartPr>
              <p14:xfrm>
                <a:off x="9404691" y="5925926"/>
                <a:ext cx="126720" cy="187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B2D320B-77F4-486B-A6BA-86D655D8549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95691" y="5916926"/>
                  <a:ext cx="14436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41CF2948-781F-4B1E-A347-F51D9EC9A610}"/>
              </a:ext>
            </a:extLst>
          </p:cNvPr>
          <p:cNvGrpSpPr/>
          <p:nvPr/>
        </p:nvGrpSpPr>
        <p:grpSpPr>
          <a:xfrm>
            <a:off x="9840291" y="5826926"/>
            <a:ext cx="851400" cy="549000"/>
            <a:chOff x="9840291" y="5826926"/>
            <a:chExt cx="85140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62A56B2-74E3-4E1E-9F23-726BA48E0B2A}"/>
                    </a:ext>
                  </a:extLst>
                </p14:cNvPr>
                <p14:cNvContentPartPr/>
                <p14:nvPr/>
              </p14:nvContentPartPr>
              <p14:xfrm>
                <a:off x="9840291" y="5826926"/>
                <a:ext cx="804960" cy="549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62A56B2-74E3-4E1E-9F23-726BA48E0B2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831291" y="5817926"/>
                  <a:ext cx="82260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494BFA5-D366-44A7-8585-D19E999967E6}"/>
                    </a:ext>
                  </a:extLst>
                </p14:cNvPr>
                <p14:cNvContentPartPr/>
                <p14:nvPr/>
              </p14:nvContentPartPr>
              <p14:xfrm>
                <a:off x="10510611" y="6014846"/>
                <a:ext cx="181080" cy="51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494BFA5-D366-44A7-8585-D19E999967E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501971" y="6006206"/>
                  <a:ext cx="1987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BF953544-DD50-4A96-BECF-6C18E6ABC243}"/>
              </a:ext>
            </a:extLst>
          </p:cNvPr>
          <p:cNvGrpSpPr/>
          <p:nvPr/>
        </p:nvGrpSpPr>
        <p:grpSpPr>
          <a:xfrm>
            <a:off x="7586691" y="2861246"/>
            <a:ext cx="2322360" cy="1452240"/>
            <a:chOff x="7586691" y="2861246"/>
            <a:chExt cx="2322360" cy="14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4CE3806-F4E7-4F12-9F4B-C4770B166BBC}"/>
                    </a:ext>
                  </a:extLst>
                </p14:cNvPr>
                <p14:cNvContentPartPr/>
                <p14:nvPr/>
              </p14:nvContentPartPr>
              <p14:xfrm>
                <a:off x="7604691" y="2861246"/>
                <a:ext cx="2304360" cy="1322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4CE3806-F4E7-4F12-9F4B-C4770B166BB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596051" y="2852246"/>
                  <a:ext cx="2322000" cy="13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43CDE6F-7C4D-416E-B356-B25AA807DDF9}"/>
                    </a:ext>
                  </a:extLst>
                </p14:cNvPr>
                <p14:cNvContentPartPr/>
                <p14:nvPr/>
              </p14:nvContentPartPr>
              <p14:xfrm>
                <a:off x="7586691" y="4111886"/>
                <a:ext cx="2250720" cy="201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43CDE6F-7C4D-416E-B356-B25AA807DDF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77691" y="4102886"/>
                  <a:ext cx="2268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0915CD3-624C-41CE-B305-BF7D55C053B8}"/>
                    </a:ext>
                  </a:extLst>
                </p14:cNvPr>
                <p14:cNvContentPartPr/>
                <p14:nvPr/>
              </p14:nvContentPartPr>
              <p14:xfrm>
                <a:off x="7703331" y="2937926"/>
                <a:ext cx="131760" cy="172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0915CD3-624C-41CE-B305-BF7D55C053B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694691" y="2928926"/>
                  <a:ext cx="149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56D5D11-C836-4D97-92BC-82B94BC9C3DB}"/>
                    </a:ext>
                  </a:extLst>
                </p14:cNvPr>
                <p14:cNvContentPartPr/>
                <p14:nvPr/>
              </p14:nvContentPartPr>
              <p14:xfrm>
                <a:off x="8050011" y="2879966"/>
                <a:ext cx="288360" cy="1363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56D5D11-C836-4D97-92BC-82B94BC9C3D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041371" y="2870966"/>
                  <a:ext cx="306000" cy="13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BDCB52F-046C-4D32-BE0B-5AD327BB6B71}"/>
                    </a:ext>
                  </a:extLst>
                </p14:cNvPr>
                <p14:cNvContentPartPr/>
                <p14:nvPr/>
              </p14:nvContentPartPr>
              <p14:xfrm>
                <a:off x="7838691" y="3144206"/>
                <a:ext cx="111600" cy="190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BDCB52F-046C-4D32-BE0B-5AD327BB6B7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830051" y="3135566"/>
                  <a:ext cx="129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E485912-3F69-47F4-986A-8B68C8CDEFBF}"/>
                    </a:ext>
                  </a:extLst>
                </p14:cNvPr>
                <p14:cNvContentPartPr/>
                <p14:nvPr/>
              </p14:nvContentPartPr>
              <p14:xfrm>
                <a:off x="7845171" y="3231326"/>
                <a:ext cx="137520" cy="32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E485912-3F69-47F4-986A-8B68C8CDEFB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836171" y="3222686"/>
                  <a:ext cx="155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9B8938D-7332-40BF-A064-7AE1B062B5C6}"/>
                    </a:ext>
                  </a:extLst>
                </p14:cNvPr>
                <p14:cNvContentPartPr/>
                <p14:nvPr/>
              </p14:nvContentPartPr>
              <p14:xfrm>
                <a:off x="8038851" y="3230246"/>
                <a:ext cx="3240" cy="8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9B8938D-7332-40BF-A064-7AE1B062B5C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029851" y="3221246"/>
                  <a:ext cx="20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0594D99-A3F2-4FA2-ADE6-5A0D2310CE46}"/>
                    </a:ext>
                  </a:extLst>
                </p14:cNvPr>
                <p14:cNvContentPartPr/>
                <p14:nvPr/>
              </p14:nvContentPartPr>
              <p14:xfrm>
                <a:off x="8008251" y="3258686"/>
                <a:ext cx="41760" cy="105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0594D99-A3F2-4FA2-ADE6-5A0D2310CE4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99611" y="3249686"/>
                  <a:ext cx="59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6F6592A-DD42-46E4-9E54-4BAD0F4CEE82}"/>
                    </a:ext>
                  </a:extLst>
                </p14:cNvPr>
                <p14:cNvContentPartPr/>
                <p14:nvPr/>
              </p14:nvContentPartPr>
              <p14:xfrm>
                <a:off x="9006531" y="2953766"/>
                <a:ext cx="11160" cy="2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6F6592A-DD42-46E4-9E54-4BAD0F4CEE8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997531" y="2945126"/>
                  <a:ext cx="28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7B711DD-3111-4742-9F82-A9038BF564C5}"/>
                    </a:ext>
                  </a:extLst>
                </p14:cNvPr>
                <p14:cNvContentPartPr/>
                <p14:nvPr/>
              </p14:nvContentPartPr>
              <p14:xfrm>
                <a:off x="9003291" y="2923526"/>
                <a:ext cx="185760" cy="1269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7B711DD-3111-4742-9F82-A9038BF564C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994651" y="2914526"/>
                  <a:ext cx="203400" cy="12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3902185-3A9B-4271-8F15-E6D9BAC6A4AC}"/>
                    </a:ext>
                  </a:extLst>
                </p14:cNvPr>
                <p14:cNvContentPartPr/>
                <p14:nvPr/>
              </p14:nvContentPartPr>
              <p14:xfrm>
                <a:off x="8410731" y="2998406"/>
                <a:ext cx="156240" cy="240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3902185-3A9B-4271-8F15-E6D9BAC6A4A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02091" y="2989406"/>
                  <a:ext cx="173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A45C839-0284-48B0-BFD3-BC281EA5974B}"/>
                    </a:ext>
                  </a:extLst>
                </p14:cNvPr>
                <p14:cNvContentPartPr/>
                <p14:nvPr/>
              </p14:nvContentPartPr>
              <p14:xfrm>
                <a:off x="8640051" y="3135926"/>
                <a:ext cx="125280" cy="129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A45C839-0284-48B0-BFD3-BC281EA5974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631411" y="3127286"/>
                  <a:ext cx="142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8F51052-A94E-4E0E-9676-7CFE8A053FAE}"/>
                    </a:ext>
                  </a:extLst>
                </p14:cNvPr>
                <p14:cNvContentPartPr/>
                <p14:nvPr/>
              </p14:nvContentPartPr>
              <p14:xfrm>
                <a:off x="9153771" y="2969966"/>
                <a:ext cx="168480" cy="233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8F51052-A94E-4E0E-9676-7CFE8A053FA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144771" y="2960966"/>
                  <a:ext cx="186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888ED60-DB61-4515-8D25-BCCB8CD4AA82}"/>
                    </a:ext>
                  </a:extLst>
                </p14:cNvPr>
                <p14:cNvContentPartPr/>
                <p14:nvPr/>
              </p14:nvContentPartPr>
              <p14:xfrm>
                <a:off x="9341331" y="3116846"/>
                <a:ext cx="85320" cy="160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888ED60-DB61-4515-8D25-BCCB8CD4AA8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332331" y="3107846"/>
                  <a:ext cx="102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6536724-A89C-424C-8143-2B1372696255}"/>
                    </a:ext>
                  </a:extLst>
                </p14:cNvPr>
                <p14:cNvContentPartPr/>
                <p14:nvPr/>
              </p14:nvContentPartPr>
              <p14:xfrm>
                <a:off x="7974051" y="3424286"/>
                <a:ext cx="1499400" cy="636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6536724-A89C-424C-8143-2B137269625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965411" y="3415286"/>
                  <a:ext cx="151704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6BCC5DA-401D-417D-8FF9-8B22E1AEBE96}"/>
                    </a:ext>
                  </a:extLst>
                </p14:cNvPr>
                <p14:cNvContentPartPr/>
                <p14:nvPr/>
              </p14:nvContentPartPr>
              <p14:xfrm>
                <a:off x="8440251" y="3660806"/>
                <a:ext cx="55800" cy="2030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6BCC5DA-401D-417D-8FF9-8B22E1AEBE9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431251" y="3652166"/>
                  <a:ext cx="73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5D2DDD5-95E8-4051-9350-E82F429F871A}"/>
                    </a:ext>
                  </a:extLst>
                </p14:cNvPr>
                <p14:cNvContentPartPr/>
                <p14:nvPr/>
              </p14:nvContentPartPr>
              <p14:xfrm>
                <a:off x="8417571" y="3689966"/>
                <a:ext cx="9000" cy="1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5D2DDD5-95E8-4051-9350-E82F429F871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408931" y="3680966"/>
                  <a:ext cx="26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F054920-1801-4A34-BADA-3CFEB2244331}"/>
                    </a:ext>
                  </a:extLst>
                </p14:cNvPr>
                <p14:cNvContentPartPr/>
                <p14:nvPr/>
              </p14:nvContentPartPr>
              <p14:xfrm>
                <a:off x="8370411" y="3664406"/>
                <a:ext cx="192240" cy="26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F054920-1801-4A34-BADA-3CFEB224433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361771" y="3655406"/>
                  <a:ext cx="209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8820CC5-F632-4D55-A91F-AFB3F7E74891}"/>
                    </a:ext>
                  </a:extLst>
                </p14:cNvPr>
                <p14:cNvContentPartPr/>
                <p14:nvPr/>
              </p14:nvContentPartPr>
              <p14:xfrm>
                <a:off x="8378691" y="3771326"/>
                <a:ext cx="142560" cy="28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8820CC5-F632-4D55-A91F-AFB3F7E7489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370051" y="3762326"/>
                  <a:ext cx="160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2744FD2-1086-4D9D-B4C4-5B83B0F3F902}"/>
                    </a:ext>
                  </a:extLst>
                </p14:cNvPr>
                <p14:cNvContentPartPr/>
                <p14:nvPr/>
              </p14:nvContentPartPr>
              <p14:xfrm>
                <a:off x="8617731" y="3742526"/>
                <a:ext cx="145440" cy="145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2744FD2-1086-4D9D-B4C4-5B83B0F3F90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609091" y="3733886"/>
                  <a:ext cx="16308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A2D79151-9B34-4D8F-930C-A16A2470BCAA}"/>
              </a:ext>
            </a:extLst>
          </p:cNvPr>
          <p:cNvGrpSpPr/>
          <p:nvPr/>
        </p:nvGrpSpPr>
        <p:grpSpPr>
          <a:xfrm>
            <a:off x="10232331" y="2878526"/>
            <a:ext cx="1346400" cy="945720"/>
            <a:chOff x="10232331" y="2878526"/>
            <a:chExt cx="1346400" cy="94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CC0B302-FD79-4437-859D-DB168E2D0326}"/>
                    </a:ext>
                  </a:extLst>
                </p14:cNvPr>
                <p14:cNvContentPartPr/>
                <p14:nvPr/>
              </p14:nvContentPartPr>
              <p14:xfrm>
                <a:off x="10359411" y="2913806"/>
                <a:ext cx="119880" cy="226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CC0B302-FD79-4437-859D-DB168E2D032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350771" y="2904806"/>
                  <a:ext cx="137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01F42E1-E53F-4AA0-A83C-182634CE3FC6}"/>
                    </a:ext>
                  </a:extLst>
                </p14:cNvPr>
                <p14:cNvContentPartPr/>
                <p14:nvPr/>
              </p14:nvContentPartPr>
              <p14:xfrm>
                <a:off x="10385691" y="3039806"/>
                <a:ext cx="74160" cy="30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01F42E1-E53F-4AA0-A83C-182634CE3FC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376691" y="3031166"/>
                  <a:ext cx="91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0F9DF72-A10C-48C3-B293-9AE5D8534E76}"/>
                    </a:ext>
                  </a:extLst>
                </p14:cNvPr>
                <p14:cNvContentPartPr/>
                <p14:nvPr/>
              </p14:nvContentPartPr>
              <p14:xfrm>
                <a:off x="10669011" y="2878526"/>
                <a:ext cx="435960" cy="271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0F9DF72-A10C-48C3-B293-9AE5D8534E7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660011" y="2869526"/>
                  <a:ext cx="4536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066B5B2-46CA-47B1-AF3D-E1E5827C6734}"/>
                    </a:ext>
                  </a:extLst>
                </p14:cNvPr>
                <p14:cNvContentPartPr/>
                <p14:nvPr/>
              </p14:nvContentPartPr>
              <p14:xfrm>
                <a:off x="11077611" y="2891126"/>
                <a:ext cx="253800" cy="406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066B5B2-46CA-47B1-AF3D-E1E5827C673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068611" y="2882486"/>
                  <a:ext cx="2714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2757CE3-047E-4BC1-9317-CF601D897B49}"/>
                    </a:ext>
                  </a:extLst>
                </p14:cNvPr>
                <p14:cNvContentPartPr/>
                <p14:nvPr/>
              </p14:nvContentPartPr>
              <p14:xfrm>
                <a:off x="10275171" y="3476126"/>
                <a:ext cx="117360" cy="95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2757CE3-047E-4BC1-9317-CF601D897B4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266171" y="3467126"/>
                  <a:ext cx="135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4885D0F-5277-4C35-8337-E8D679BEEAB0}"/>
                    </a:ext>
                  </a:extLst>
                </p14:cNvPr>
                <p14:cNvContentPartPr/>
                <p14:nvPr/>
              </p14:nvContentPartPr>
              <p14:xfrm>
                <a:off x="10264371" y="3605726"/>
                <a:ext cx="100080" cy="42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4885D0F-5277-4C35-8337-E8D679BEEAB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255371" y="3597086"/>
                  <a:ext cx="117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6D8E104-9731-4329-9142-F6E1220267EB}"/>
                    </a:ext>
                  </a:extLst>
                </p14:cNvPr>
                <p14:cNvContentPartPr/>
                <p14:nvPr/>
              </p14:nvContentPartPr>
              <p14:xfrm>
                <a:off x="10593411" y="3479726"/>
                <a:ext cx="119160" cy="236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6D8E104-9731-4329-9142-F6E1220267E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584771" y="3470726"/>
                  <a:ext cx="136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8F3C4EF-54BA-4AC1-B95D-4B8009EBE966}"/>
                    </a:ext>
                  </a:extLst>
                </p14:cNvPr>
                <p14:cNvContentPartPr/>
                <p14:nvPr/>
              </p14:nvContentPartPr>
              <p14:xfrm>
                <a:off x="10594131" y="3592406"/>
                <a:ext cx="119880" cy="216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8F3C4EF-54BA-4AC1-B95D-4B8009EBE96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585131" y="3583766"/>
                  <a:ext cx="137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E78A990-6F10-40F4-8743-B1DC44A31B21}"/>
                    </a:ext>
                  </a:extLst>
                </p14:cNvPr>
                <p14:cNvContentPartPr/>
                <p14:nvPr/>
              </p14:nvContentPartPr>
              <p14:xfrm>
                <a:off x="10762971" y="3648566"/>
                <a:ext cx="26640" cy="152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E78A990-6F10-40F4-8743-B1DC44A31B2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754331" y="3639926"/>
                  <a:ext cx="44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EEB06F4-E44A-4EEC-8DD4-B545F6B3A334}"/>
                    </a:ext>
                  </a:extLst>
                </p14:cNvPr>
                <p14:cNvContentPartPr/>
                <p14:nvPr/>
              </p14:nvContentPartPr>
              <p14:xfrm>
                <a:off x="10954491" y="3564326"/>
                <a:ext cx="85320" cy="151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EEB06F4-E44A-4EEC-8DD4-B545F6B3A33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945851" y="3555686"/>
                  <a:ext cx="102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E6EA6D6-6A12-42CC-99F6-73A9F6363D5A}"/>
                    </a:ext>
                  </a:extLst>
                </p14:cNvPr>
                <p14:cNvContentPartPr/>
                <p14:nvPr/>
              </p14:nvContentPartPr>
              <p14:xfrm>
                <a:off x="11122971" y="3497726"/>
                <a:ext cx="127800" cy="203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E6EA6D6-6A12-42CC-99F6-73A9F6363D5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113971" y="3488726"/>
                  <a:ext cx="145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A59F6D0-DBD7-454D-8962-9DB1422E3F8E}"/>
                    </a:ext>
                  </a:extLst>
                </p14:cNvPr>
                <p14:cNvContentPartPr/>
                <p14:nvPr/>
              </p14:nvContentPartPr>
              <p14:xfrm>
                <a:off x="11290731" y="3618326"/>
                <a:ext cx="153000" cy="183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A59F6D0-DBD7-454D-8962-9DB1422E3F8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282091" y="3609326"/>
                  <a:ext cx="170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313A7FC-0E2C-491B-98D2-2B7CC657BB9E}"/>
                    </a:ext>
                  </a:extLst>
                </p14:cNvPr>
                <p14:cNvContentPartPr/>
                <p14:nvPr/>
              </p14:nvContentPartPr>
              <p14:xfrm>
                <a:off x="10467051" y="3368486"/>
                <a:ext cx="145440" cy="450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313A7FC-0E2C-491B-98D2-2B7CC657BB9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458411" y="3359846"/>
                  <a:ext cx="1630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A1F22A6-E665-4620-B771-DA0F1B3FDF79}"/>
                    </a:ext>
                  </a:extLst>
                </p14:cNvPr>
                <p14:cNvContentPartPr/>
                <p14:nvPr/>
              </p14:nvContentPartPr>
              <p14:xfrm>
                <a:off x="11373531" y="3368846"/>
                <a:ext cx="205200" cy="4554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A1F22A6-E665-4620-B771-DA0F1B3FDF7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364531" y="3360206"/>
                  <a:ext cx="2228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16A30DB-CDE5-4461-9328-DBC787B36335}"/>
                    </a:ext>
                  </a:extLst>
                </p14:cNvPr>
                <p14:cNvContentPartPr/>
                <p14:nvPr/>
              </p14:nvContentPartPr>
              <p14:xfrm>
                <a:off x="10237011" y="3624086"/>
                <a:ext cx="142920" cy="165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16A30DB-CDE5-4461-9328-DBC787B3633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228371" y="3615086"/>
                  <a:ext cx="160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9FBDBF3-2E55-44DB-973E-34CD441DE204}"/>
                    </a:ext>
                  </a:extLst>
                </p14:cNvPr>
                <p14:cNvContentPartPr/>
                <p14:nvPr/>
              </p14:nvContentPartPr>
              <p14:xfrm>
                <a:off x="10255011" y="3558566"/>
                <a:ext cx="360" cy="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9FBDBF3-2E55-44DB-973E-34CD441DE20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246011" y="35499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038552F-0164-44F7-955C-4C52BC8525B5}"/>
                    </a:ext>
                  </a:extLst>
                </p14:cNvPr>
                <p14:cNvContentPartPr/>
                <p14:nvPr/>
              </p14:nvContentPartPr>
              <p14:xfrm>
                <a:off x="10232331" y="3498446"/>
                <a:ext cx="175320" cy="42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038552F-0164-44F7-955C-4C52BC8525B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223691" y="3489806"/>
                  <a:ext cx="192960" cy="6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774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8352-88AD-4BA8-8AB2-549DEC05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Plasseringsproblemet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5FEE3-F330-4318-82F3-8FCE321732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Ikkje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av same slag ved sida av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einannan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Eks. 4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 4 jenter på kino. Finn sannsynet for at 2 jenter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ikkje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ved sida av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einannan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56641-2BEE-44CB-BA9D-ECBE9634FE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Eks. fortsatt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809664-7260-4C63-A959-962C70851ED9}"/>
              </a:ext>
            </a:extLst>
          </p:cNvPr>
          <p:cNvGrpSpPr/>
          <p:nvPr/>
        </p:nvGrpSpPr>
        <p:grpSpPr>
          <a:xfrm>
            <a:off x="859731" y="3039806"/>
            <a:ext cx="2055240" cy="997200"/>
            <a:chOff x="859731" y="3039806"/>
            <a:chExt cx="2055240" cy="9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3FA5F0D-4907-4618-9DFC-1EA1D2538B5D}"/>
                    </a:ext>
                  </a:extLst>
                </p14:cNvPr>
                <p14:cNvContentPartPr/>
                <p14:nvPr/>
              </p14:nvContentPartPr>
              <p14:xfrm>
                <a:off x="1752891" y="3083366"/>
                <a:ext cx="136800" cy="255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3FA5F0D-4907-4618-9DFC-1EA1D2538B5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43891" y="3074726"/>
                  <a:ext cx="154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42C032-ECA3-42D7-AB2F-669D548558F0}"/>
                    </a:ext>
                  </a:extLst>
                </p14:cNvPr>
                <p14:cNvContentPartPr/>
                <p14:nvPr/>
              </p14:nvContentPartPr>
              <p14:xfrm>
                <a:off x="2046651" y="3039806"/>
                <a:ext cx="166680" cy="284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42C032-ECA3-42D7-AB2F-669D548558F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38011" y="3031166"/>
                  <a:ext cx="184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6379297-4A88-43F0-A564-A3896E7ADE37}"/>
                    </a:ext>
                  </a:extLst>
                </p14:cNvPr>
                <p14:cNvContentPartPr/>
                <p14:nvPr/>
              </p14:nvContentPartPr>
              <p14:xfrm>
                <a:off x="1110291" y="3087686"/>
                <a:ext cx="132120" cy="239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6379297-4A88-43F0-A564-A3896E7ADE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1651" y="3078686"/>
                  <a:ext cx="149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109D12F-8580-43BA-894B-5053CAC95929}"/>
                    </a:ext>
                  </a:extLst>
                </p14:cNvPr>
                <p14:cNvContentPartPr/>
                <p14:nvPr/>
              </p14:nvContentPartPr>
              <p14:xfrm>
                <a:off x="1415571" y="3092006"/>
                <a:ext cx="145080" cy="254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109D12F-8580-43BA-894B-5053CAC959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06571" y="3083366"/>
                  <a:ext cx="162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D200BB-741A-4E2A-9AF0-AEDD93E7BD60}"/>
                    </a:ext>
                  </a:extLst>
                </p14:cNvPr>
                <p14:cNvContentPartPr/>
                <p14:nvPr/>
              </p14:nvContentPartPr>
              <p14:xfrm>
                <a:off x="924891" y="3218726"/>
                <a:ext cx="29160" cy="244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D200BB-741A-4E2A-9AF0-AEDD93E7BD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5891" y="3210086"/>
                  <a:ext cx="46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46D2F3-1A5C-4204-B820-36D62F2BCEF3}"/>
                    </a:ext>
                  </a:extLst>
                </p14:cNvPr>
                <p14:cNvContentPartPr/>
                <p14:nvPr/>
              </p14:nvContentPartPr>
              <p14:xfrm>
                <a:off x="859731" y="3169766"/>
                <a:ext cx="111600" cy="75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46D2F3-1A5C-4204-B820-36D62F2BCE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1091" y="3161126"/>
                  <a:ext cx="129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C9AD4A8-4A4D-4EE4-AE23-8857E3116357}"/>
                    </a:ext>
                  </a:extLst>
                </p14:cNvPr>
                <p14:cNvContentPartPr/>
                <p14:nvPr/>
              </p14:nvContentPartPr>
              <p14:xfrm>
                <a:off x="1236291" y="3297926"/>
                <a:ext cx="91800" cy="197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C9AD4A8-4A4D-4EE4-AE23-8857E311635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27651" y="3289286"/>
                  <a:ext cx="109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466FB7-7D80-44CB-BE59-21538C2AFBB3}"/>
                    </a:ext>
                  </a:extLst>
                </p14:cNvPr>
                <p14:cNvContentPartPr/>
                <p14:nvPr/>
              </p14:nvContentPartPr>
              <p14:xfrm>
                <a:off x="1610331" y="3291086"/>
                <a:ext cx="100080" cy="201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466FB7-7D80-44CB-BE59-21538C2AFB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01691" y="3282086"/>
                  <a:ext cx="117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5F71B7-9D8F-416D-813E-18CFD217D811}"/>
                    </a:ext>
                  </a:extLst>
                </p14:cNvPr>
                <p14:cNvContentPartPr/>
                <p14:nvPr/>
              </p14:nvContentPartPr>
              <p14:xfrm>
                <a:off x="1944051" y="3290726"/>
                <a:ext cx="84600" cy="238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5F71B7-9D8F-416D-813E-18CFD217D81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35411" y="3282086"/>
                  <a:ext cx="102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56F2D3D-1CF0-44EF-A633-3070D7AB9662}"/>
                    </a:ext>
                  </a:extLst>
                </p14:cNvPr>
                <p14:cNvContentPartPr/>
                <p14:nvPr/>
              </p14:nvContentPartPr>
              <p14:xfrm>
                <a:off x="2279931" y="3245366"/>
                <a:ext cx="136800" cy="295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56F2D3D-1CF0-44EF-A633-3070D7AB96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71291" y="3236726"/>
                  <a:ext cx="1544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BCE02FE-6FB7-4E34-81AB-D273BCC2EDAA}"/>
                    </a:ext>
                  </a:extLst>
                </p14:cNvPr>
                <p14:cNvContentPartPr/>
                <p14:nvPr/>
              </p14:nvContentPartPr>
              <p14:xfrm>
                <a:off x="1068171" y="3716246"/>
                <a:ext cx="27360" cy="179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BCE02FE-6FB7-4E34-81AB-D273BCC2EDA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59531" y="3707606"/>
                  <a:ext cx="45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8B92414-7E83-4A80-84CB-88380702573C}"/>
                    </a:ext>
                  </a:extLst>
                </p14:cNvPr>
                <p14:cNvContentPartPr/>
                <p14:nvPr/>
              </p14:nvContentPartPr>
              <p14:xfrm>
                <a:off x="1091211" y="3701486"/>
                <a:ext cx="81720" cy="19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8B92414-7E83-4A80-84CB-8838070257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2211" y="3692486"/>
                  <a:ext cx="99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0D763D-E326-4B52-9BAC-D86A15E5335D}"/>
                    </a:ext>
                  </a:extLst>
                </p14:cNvPr>
                <p14:cNvContentPartPr/>
                <p14:nvPr/>
              </p14:nvContentPartPr>
              <p14:xfrm>
                <a:off x="1105611" y="3813806"/>
                <a:ext cx="70920" cy="14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0D763D-E326-4B52-9BAC-D86A15E5335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6611" y="3804806"/>
                  <a:ext cx="88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60E4465-4D9B-405B-AD92-0B8E5A1D9F9F}"/>
                    </a:ext>
                  </a:extLst>
                </p14:cNvPr>
                <p14:cNvContentPartPr/>
                <p14:nvPr/>
              </p14:nvContentPartPr>
              <p14:xfrm>
                <a:off x="1411971" y="3789326"/>
                <a:ext cx="66960" cy="16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60E4465-4D9B-405B-AD92-0B8E5A1D9F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03331" y="3780326"/>
                  <a:ext cx="84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C5A0B2-FDC2-47C4-ADF6-C456486C1EFC}"/>
                    </a:ext>
                  </a:extLst>
                </p14:cNvPr>
                <p14:cNvContentPartPr/>
                <p14:nvPr/>
              </p14:nvContentPartPr>
              <p14:xfrm>
                <a:off x="1436811" y="3849446"/>
                <a:ext cx="50760" cy="1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C5A0B2-FDC2-47C4-ADF6-C456486C1E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27811" y="3840446"/>
                  <a:ext cx="68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283BF9-E61D-4E91-A70E-BC67354E47C6}"/>
                    </a:ext>
                  </a:extLst>
                </p14:cNvPr>
                <p14:cNvContentPartPr/>
                <p14:nvPr/>
              </p14:nvContentPartPr>
              <p14:xfrm>
                <a:off x="1869891" y="3679526"/>
                <a:ext cx="110880" cy="196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283BF9-E61D-4E91-A70E-BC67354E47C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60891" y="3670886"/>
                  <a:ext cx="128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103D560-2EB4-42E9-8148-8B34238EB584}"/>
                    </a:ext>
                  </a:extLst>
                </p14:cNvPr>
                <p14:cNvContentPartPr/>
                <p14:nvPr/>
              </p14:nvContentPartPr>
              <p14:xfrm>
                <a:off x="2196411" y="3751166"/>
                <a:ext cx="21240" cy="285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103D560-2EB4-42E9-8148-8B34238EB58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87411" y="3742526"/>
                  <a:ext cx="38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439A218-7CFC-4E15-A149-91AF06C26C29}"/>
                    </a:ext>
                  </a:extLst>
                </p14:cNvPr>
                <p14:cNvContentPartPr/>
                <p14:nvPr/>
              </p14:nvContentPartPr>
              <p14:xfrm>
                <a:off x="2156811" y="3665126"/>
                <a:ext cx="39960" cy="30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439A218-7CFC-4E15-A149-91AF06C26C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47811" y="3656486"/>
                  <a:ext cx="57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1AA7487-C594-4A09-98A3-96709FE430E4}"/>
                    </a:ext>
                  </a:extLst>
                </p14:cNvPr>
                <p14:cNvContentPartPr/>
                <p14:nvPr/>
              </p14:nvContentPartPr>
              <p14:xfrm>
                <a:off x="2305131" y="3584846"/>
                <a:ext cx="609840" cy="271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1AA7487-C594-4A09-98A3-96709FE430E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96491" y="3576206"/>
                  <a:ext cx="62748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C2CBF8F-0F02-4260-973E-CF653B8AA258}"/>
              </a:ext>
            </a:extLst>
          </p:cNvPr>
          <p:cNvGrpSpPr/>
          <p:nvPr/>
        </p:nvGrpSpPr>
        <p:grpSpPr>
          <a:xfrm>
            <a:off x="3124851" y="3356246"/>
            <a:ext cx="2785320" cy="588960"/>
            <a:chOff x="3124851" y="3356246"/>
            <a:chExt cx="278532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C8DAB2E-D47E-41A2-A0F2-FA6CCECF3570}"/>
                    </a:ext>
                  </a:extLst>
                </p14:cNvPr>
                <p14:cNvContentPartPr/>
                <p14:nvPr/>
              </p14:nvContentPartPr>
              <p14:xfrm>
                <a:off x="3160491" y="3584486"/>
                <a:ext cx="446040" cy="360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C8DAB2E-D47E-41A2-A0F2-FA6CCECF357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51851" y="3575486"/>
                  <a:ext cx="4636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2B4AA7-339E-42E0-BCFD-2065EFA13BCF}"/>
                    </a:ext>
                  </a:extLst>
                </p14:cNvPr>
                <p14:cNvContentPartPr/>
                <p14:nvPr/>
              </p14:nvContentPartPr>
              <p14:xfrm>
                <a:off x="3603651" y="3508166"/>
                <a:ext cx="26280" cy="3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2B4AA7-339E-42E0-BCFD-2065EFA13B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94651" y="3499526"/>
                  <a:ext cx="43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310594D-B58F-4BD2-82FE-D8DFE6A20346}"/>
                    </a:ext>
                  </a:extLst>
                </p14:cNvPr>
                <p14:cNvContentPartPr/>
                <p14:nvPr/>
              </p14:nvContentPartPr>
              <p14:xfrm>
                <a:off x="3646131" y="3680966"/>
                <a:ext cx="89640" cy="98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310594D-B58F-4BD2-82FE-D8DFE6A203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37131" y="3672326"/>
                  <a:ext cx="107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1B42EE1-3918-428C-AA67-572D4DB36F10}"/>
                    </a:ext>
                  </a:extLst>
                </p14:cNvPr>
                <p14:cNvContentPartPr/>
                <p14:nvPr/>
              </p14:nvContentPartPr>
              <p14:xfrm>
                <a:off x="3124851" y="3523286"/>
                <a:ext cx="3960" cy="3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1B42EE1-3918-428C-AA67-572D4DB36F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16211" y="3514286"/>
                  <a:ext cx="21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8FCDC9E-47E6-4E36-8890-E613C717B877}"/>
                    </a:ext>
                  </a:extLst>
                </p14:cNvPr>
                <p14:cNvContentPartPr/>
                <p14:nvPr/>
              </p14:nvContentPartPr>
              <p14:xfrm>
                <a:off x="3907851" y="3600326"/>
                <a:ext cx="227520" cy="165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8FCDC9E-47E6-4E36-8890-E613C717B8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99211" y="3591326"/>
                  <a:ext cx="245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C14E5ED-8AD8-4069-B416-957860E2F939}"/>
                    </a:ext>
                  </a:extLst>
                </p14:cNvPr>
                <p14:cNvContentPartPr/>
                <p14:nvPr/>
              </p14:nvContentPartPr>
              <p14:xfrm>
                <a:off x="4051851" y="3446246"/>
                <a:ext cx="39240" cy="11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C14E5ED-8AD8-4069-B416-957860E2F9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43211" y="3437606"/>
                  <a:ext cx="56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FA0841B-FAD7-4075-942F-9A3346253506}"/>
                    </a:ext>
                  </a:extLst>
                </p14:cNvPr>
                <p14:cNvContentPartPr/>
                <p14:nvPr/>
              </p14:nvContentPartPr>
              <p14:xfrm>
                <a:off x="4186131" y="3432566"/>
                <a:ext cx="77040" cy="294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FA0841B-FAD7-4075-942F-9A334625350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77131" y="3423566"/>
                  <a:ext cx="946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6C7196-7DA4-45E7-BBA0-45690AFC4D1B}"/>
                    </a:ext>
                  </a:extLst>
                </p14:cNvPr>
                <p14:cNvContentPartPr/>
                <p14:nvPr/>
              </p14:nvContentPartPr>
              <p14:xfrm>
                <a:off x="4408251" y="3561086"/>
                <a:ext cx="222120" cy="146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6C7196-7DA4-45E7-BBA0-45690AFC4D1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99251" y="3552446"/>
                  <a:ext cx="239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904255C-0501-460B-8916-E6183925C6B6}"/>
                    </a:ext>
                  </a:extLst>
                </p14:cNvPr>
                <p14:cNvContentPartPr/>
                <p14:nvPr/>
              </p14:nvContentPartPr>
              <p14:xfrm>
                <a:off x="4658091" y="3442646"/>
                <a:ext cx="137160" cy="290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904255C-0501-460B-8916-E6183925C6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49091" y="3434006"/>
                  <a:ext cx="1548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6236414-D937-4EF9-8301-348B26CF3F55}"/>
                    </a:ext>
                  </a:extLst>
                </p14:cNvPr>
                <p14:cNvContentPartPr/>
                <p14:nvPr/>
              </p14:nvContentPartPr>
              <p14:xfrm>
                <a:off x="4915131" y="3509966"/>
                <a:ext cx="203760" cy="203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6236414-D937-4EF9-8301-348B26CF3F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06491" y="3501326"/>
                  <a:ext cx="221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C9C0C9A-DC7D-4691-A24C-DDD6BFBFAC89}"/>
                    </a:ext>
                  </a:extLst>
                </p14:cNvPr>
                <p14:cNvContentPartPr/>
                <p14:nvPr/>
              </p14:nvContentPartPr>
              <p14:xfrm>
                <a:off x="5113131" y="3356246"/>
                <a:ext cx="28440" cy="18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C9C0C9A-DC7D-4691-A24C-DDD6BFBFAC8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04131" y="3347606"/>
                  <a:ext cx="4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E2E2DA4-92C0-4D05-B15C-155659953896}"/>
                    </a:ext>
                  </a:extLst>
                </p14:cNvPr>
                <p14:cNvContentPartPr/>
                <p14:nvPr/>
              </p14:nvContentPartPr>
              <p14:xfrm>
                <a:off x="5179011" y="3356966"/>
                <a:ext cx="170280" cy="293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E2E2DA4-92C0-4D05-B15C-1556599538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70371" y="3347966"/>
                  <a:ext cx="1879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CC7BD7D-07D7-4627-94C2-D6A95B7300CD}"/>
                    </a:ext>
                  </a:extLst>
                </p14:cNvPr>
                <p14:cNvContentPartPr/>
                <p14:nvPr/>
              </p14:nvContentPartPr>
              <p14:xfrm>
                <a:off x="5360811" y="3526526"/>
                <a:ext cx="99360" cy="156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CC7BD7D-07D7-4627-94C2-D6A95B7300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52171" y="3517526"/>
                  <a:ext cx="117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BB843E-1903-4ABF-A133-A8C340A7E934}"/>
                    </a:ext>
                  </a:extLst>
                </p14:cNvPr>
                <p14:cNvContentPartPr/>
                <p14:nvPr/>
              </p14:nvContentPartPr>
              <p14:xfrm>
                <a:off x="5612451" y="3476846"/>
                <a:ext cx="297720" cy="162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BB843E-1903-4ABF-A133-A8C340A7E93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03811" y="3467846"/>
                  <a:ext cx="31536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1F7D5EA-04B5-4BCB-8D21-23CD7EBF6C2E}"/>
              </a:ext>
            </a:extLst>
          </p:cNvPr>
          <p:cNvGrpSpPr/>
          <p:nvPr/>
        </p:nvGrpSpPr>
        <p:grpSpPr>
          <a:xfrm>
            <a:off x="1838211" y="4038446"/>
            <a:ext cx="1294560" cy="244800"/>
            <a:chOff x="1838211" y="4038446"/>
            <a:chExt cx="129456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2085005-DBC0-4599-8CEE-9140DDAAEA64}"/>
                    </a:ext>
                  </a:extLst>
                </p14:cNvPr>
                <p14:cNvContentPartPr/>
                <p14:nvPr/>
              </p14:nvContentPartPr>
              <p14:xfrm>
                <a:off x="1838211" y="4103966"/>
                <a:ext cx="366120" cy="154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2085005-DBC0-4599-8CEE-9140DDAAEA6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29211" y="4094966"/>
                  <a:ext cx="383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0AE6785-0469-477A-94D8-B6D8EBFC5160}"/>
                    </a:ext>
                  </a:extLst>
                </p14:cNvPr>
                <p14:cNvContentPartPr/>
                <p14:nvPr/>
              </p14:nvContentPartPr>
              <p14:xfrm>
                <a:off x="1990851" y="4038446"/>
                <a:ext cx="28080" cy="8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0AE6785-0469-477A-94D8-B6D8EBFC516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81851" y="4029806"/>
                  <a:ext cx="45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5F76421-57F8-495B-93C8-3EFB95AFA3FC}"/>
                    </a:ext>
                  </a:extLst>
                </p14:cNvPr>
                <p14:cNvContentPartPr/>
                <p14:nvPr/>
              </p14:nvContentPartPr>
              <p14:xfrm>
                <a:off x="2263011" y="4131686"/>
                <a:ext cx="457560" cy="146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5F76421-57F8-495B-93C8-3EFB95AFA3F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54371" y="4123046"/>
                  <a:ext cx="475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6E9132D-33A5-44EC-94A1-8DC4FEAA36FE}"/>
                    </a:ext>
                  </a:extLst>
                </p14:cNvPr>
                <p14:cNvContentPartPr/>
                <p14:nvPr/>
              </p14:nvContentPartPr>
              <p14:xfrm>
                <a:off x="2846931" y="4177046"/>
                <a:ext cx="17280" cy="69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6E9132D-33A5-44EC-94A1-8DC4FEAA36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38291" y="4168406"/>
                  <a:ext cx="34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E5C6495-890B-4E17-9FD7-240B12EFFA4B}"/>
                    </a:ext>
                  </a:extLst>
                </p14:cNvPr>
                <p14:cNvContentPartPr/>
                <p14:nvPr/>
              </p14:nvContentPartPr>
              <p14:xfrm>
                <a:off x="2727771" y="4176326"/>
                <a:ext cx="78840" cy="73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E5C6495-890B-4E17-9FD7-240B12EFFA4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18771" y="4167686"/>
                  <a:ext cx="96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C340138-F5AC-4A38-A122-46D60E616BCB}"/>
                    </a:ext>
                  </a:extLst>
                </p14:cNvPr>
                <p14:cNvContentPartPr/>
                <p14:nvPr/>
              </p14:nvContentPartPr>
              <p14:xfrm>
                <a:off x="2861331" y="4163366"/>
                <a:ext cx="271440" cy="119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C340138-F5AC-4A38-A122-46D60E616BC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52691" y="4154726"/>
                  <a:ext cx="28908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F3FA99B-222B-4390-BE5A-D1983239499B}"/>
              </a:ext>
            </a:extLst>
          </p:cNvPr>
          <p:cNvGrpSpPr/>
          <p:nvPr/>
        </p:nvGrpSpPr>
        <p:grpSpPr>
          <a:xfrm>
            <a:off x="875931" y="4456766"/>
            <a:ext cx="796680" cy="339840"/>
            <a:chOff x="875931" y="4456766"/>
            <a:chExt cx="79668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F0EF9A2-7BC6-4B35-B1F2-23DC2FAE6C29}"/>
                    </a:ext>
                  </a:extLst>
                </p14:cNvPr>
                <p14:cNvContentPartPr/>
                <p14:nvPr/>
              </p14:nvContentPartPr>
              <p14:xfrm>
                <a:off x="945051" y="4498166"/>
                <a:ext cx="6480" cy="251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F0EF9A2-7BC6-4B35-B1F2-23DC2FAE6C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6051" y="4489526"/>
                  <a:ext cx="241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E6C2B1A-E9A2-4BD8-AB08-518F62607150}"/>
                    </a:ext>
                  </a:extLst>
                </p14:cNvPr>
                <p14:cNvContentPartPr/>
                <p14:nvPr/>
              </p14:nvContentPartPr>
              <p14:xfrm>
                <a:off x="875931" y="4456766"/>
                <a:ext cx="147240" cy="166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E6C2B1A-E9A2-4BD8-AB08-518F6260715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7291" y="4448126"/>
                  <a:ext cx="164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3EF0A1-49BF-4552-8763-298FCBED1E86}"/>
                    </a:ext>
                  </a:extLst>
                </p14:cNvPr>
                <p14:cNvContentPartPr/>
                <p14:nvPr/>
              </p14:nvContentPartPr>
              <p14:xfrm>
                <a:off x="1099491" y="4481966"/>
                <a:ext cx="54360" cy="314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3EF0A1-49BF-4552-8763-298FCBED1E8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0851" y="4473326"/>
                  <a:ext cx="720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300FE28-731F-45F7-A4F6-F8B758E8977C}"/>
                    </a:ext>
                  </a:extLst>
                </p14:cNvPr>
                <p14:cNvContentPartPr/>
                <p14:nvPr/>
              </p14:nvContentPartPr>
              <p14:xfrm>
                <a:off x="1220811" y="4530206"/>
                <a:ext cx="135360" cy="239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300FE28-731F-45F7-A4F6-F8B758E897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12171" y="4521566"/>
                  <a:ext cx="153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574D6A-DC89-41CC-8912-84F5E6BF3F31}"/>
                    </a:ext>
                  </a:extLst>
                </p14:cNvPr>
                <p14:cNvContentPartPr/>
                <p14:nvPr/>
              </p14:nvContentPartPr>
              <p14:xfrm>
                <a:off x="1224771" y="4637486"/>
                <a:ext cx="122400" cy="17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574D6A-DC89-41CC-8912-84F5E6BF3F3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15771" y="4628486"/>
                  <a:ext cx="140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E0DBD40-2104-4AD5-BAE6-40B1DE8858AE}"/>
                    </a:ext>
                  </a:extLst>
                </p14:cNvPr>
                <p14:cNvContentPartPr/>
                <p14:nvPr/>
              </p14:nvContentPartPr>
              <p14:xfrm>
                <a:off x="1422051" y="4476566"/>
                <a:ext cx="78120" cy="302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E0DBD40-2104-4AD5-BAE6-40B1DE8858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13051" y="4467566"/>
                  <a:ext cx="957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4BC418C-CAC1-4839-A43B-F50CC6BD151D}"/>
                    </a:ext>
                  </a:extLst>
                </p14:cNvPr>
                <p14:cNvContentPartPr/>
                <p14:nvPr/>
              </p14:nvContentPartPr>
              <p14:xfrm>
                <a:off x="1615011" y="4579166"/>
                <a:ext cx="57600" cy="24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4BC418C-CAC1-4839-A43B-F50CC6BD151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606371" y="4570166"/>
                  <a:ext cx="75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FFE70A3-BCB2-474F-A0A3-8B25E739CDC1}"/>
                    </a:ext>
                  </a:extLst>
                </p14:cNvPr>
                <p14:cNvContentPartPr/>
                <p14:nvPr/>
              </p14:nvContentPartPr>
              <p14:xfrm>
                <a:off x="1574331" y="4683206"/>
                <a:ext cx="75960" cy="35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FFE70A3-BCB2-474F-A0A3-8B25E739CDC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65691" y="4674566"/>
                  <a:ext cx="936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30B4500-355D-419D-904A-17F6F99C70B1}"/>
              </a:ext>
            </a:extLst>
          </p:cNvPr>
          <p:cNvGrpSpPr/>
          <p:nvPr/>
        </p:nvGrpSpPr>
        <p:grpSpPr>
          <a:xfrm>
            <a:off x="1879251" y="4515446"/>
            <a:ext cx="497520" cy="528840"/>
            <a:chOff x="1879251" y="4515446"/>
            <a:chExt cx="49752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905308-3CA5-4741-963F-C2838FFF3211}"/>
                    </a:ext>
                  </a:extLst>
                </p14:cNvPr>
                <p14:cNvContentPartPr/>
                <p14:nvPr/>
              </p14:nvContentPartPr>
              <p14:xfrm>
                <a:off x="1948011" y="4515446"/>
                <a:ext cx="141480" cy="337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905308-3CA5-4741-963F-C2838FFF321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39011" y="4506806"/>
                  <a:ext cx="159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995B71C-3093-4431-8CE8-CE4C0E98E576}"/>
                    </a:ext>
                  </a:extLst>
                </p14:cNvPr>
                <p14:cNvContentPartPr/>
                <p14:nvPr/>
              </p14:nvContentPartPr>
              <p14:xfrm>
                <a:off x="1879251" y="4709126"/>
                <a:ext cx="254160" cy="19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995B71C-3093-4431-8CE8-CE4C0E98E57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70611" y="4700126"/>
                  <a:ext cx="271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46BE2A1-9DF5-40D5-9036-8671C224B028}"/>
                    </a:ext>
                  </a:extLst>
                </p14:cNvPr>
                <p14:cNvContentPartPr/>
                <p14:nvPr/>
              </p14:nvContentPartPr>
              <p14:xfrm>
                <a:off x="1919571" y="4937366"/>
                <a:ext cx="204840" cy="106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46BE2A1-9DF5-40D5-9036-8671C224B02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10571" y="4928366"/>
                  <a:ext cx="222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2AAA6EB-04E8-480E-B0A9-10E3C80800CF}"/>
                    </a:ext>
                  </a:extLst>
                </p14:cNvPr>
                <p14:cNvContentPartPr/>
                <p14:nvPr/>
              </p14:nvContentPartPr>
              <p14:xfrm>
                <a:off x="2306931" y="4664846"/>
                <a:ext cx="69840" cy="9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2AAA6EB-04E8-480E-B0A9-10E3C80800C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98291" y="4655846"/>
                  <a:ext cx="87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20FCB76-2BAE-4ADF-A9B7-FB5BCB6C7CA5}"/>
                    </a:ext>
                  </a:extLst>
                </p14:cNvPr>
                <p14:cNvContentPartPr/>
                <p14:nvPr/>
              </p14:nvContentPartPr>
              <p14:xfrm>
                <a:off x="2302971" y="4730366"/>
                <a:ext cx="53640" cy="25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20FCB76-2BAE-4ADF-A9B7-FB5BCB6C7CA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93971" y="4721366"/>
                  <a:ext cx="7128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FB59855-94CE-434D-90BF-93A949671DB5}"/>
                  </a:ext>
                </a:extLst>
              </p14:cNvPr>
              <p14:cNvContentPartPr/>
              <p14:nvPr/>
            </p14:nvContentPartPr>
            <p14:xfrm>
              <a:off x="2820291" y="4666286"/>
              <a:ext cx="973080" cy="120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FB59855-94CE-434D-90BF-93A949671D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11291" y="4657286"/>
                <a:ext cx="99072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DFC25784-C12A-4C8B-9D81-80548C9FD371}"/>
              </a:ext>
            </a:extLst>
          </p:cNvPr>
          <p:cNvGrpSpPr/>
          <p:nvPr/>
        </p:nvGrpSpPr>
        <p:grpSpPr>
          <a:xfrm>
            <a:off x="3029091" y="4757006"/>
            <a:ext cx="513360" cy="558360"/>
            <a:chOff x="3029091" y="4757006"/>
            <a:chExt cx="51336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11FFFFE-1040-49C3-A9E6-CCBB1DF40A12}"/>
                    </a:ext>
                  </a:extLst>
                </p14:cNvPr>
                <p14:cNvContentPartPr/>
                <p14:nvPr/>
              </p14:nvContentPartPr>
              <p14:xfrm>
                <a:off x="3253731" y="4757006"/>
                <a:ext cx="131760" cy="213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11FFFFE-1040-49C3-A9E6-CCBB1DF40A1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44731" y="4748366"/>
                  <a:ext cx="149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8B19B16-3860-425C-BAF0-A6B683DD2192}"/>
                    </a:ext>
                  </a:extLst>
                </p14:cNvPr>
                <p14:cNvContentPartPr/>
                <p14:nvPr/>
              </p14:nvContentPartPr>
              <p14:xfrm>
                <a:off x="3234291" y="5097206"/>
                <a:ext cx="113400" cy="84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8B19B16-3860-425C-BAF0-A6B683DD219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25291" y="5088566"/>
                  <a:ext cx="131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EC3335E-34C9-42AB-9FB4-647CAC1BEA99}"/>
                    </a:ext>
                  </a:extLst>
                </p14:cNvPr>
                <p14:cNvContentPartPr/>
                <p14:nvPr/>
              </p14:nvContentPartPr>
              <p14:xfrm>
                <a:off x="3338691" y="5054366"/>
                <a:ext cx="360" cy="4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EC3335E-34C9-42AB-9FB4-647CAC1BEA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30051" y="5045366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CCF88CE-DD7E-4D5D-8FFD-EBBE5D90C97F}"/>
                    </a:ext>
                  </a:extLst>
                </p14:cNvPr>
                <p14:cNvContentPartPr/>
                <p14:nvPr/>
              </p14:nvContentPartPr>
              <p14:xfrm>
                <a:off x="3311331" y="5039246"/>
                <a:ext cx="19080" cy="214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CCF88CE-DD7E-4D5D-8FFD-EBBE5D90C97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02331" y="5030606"/>
                  <a:ext cx="36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9813DF4-3CAD-46A7-B566-A82E5F80D6CA}"/>
                    </a:ext>
                  </a:extLst>
                </p14:cNvPr>
                <p14:cNvContentPartPr/>
                <p14:nvPr/>
              </p14:nvContentPartPr>
              <p14:xfrm>
                <a:off x="3029091" y="4837646"/>
                <a:ext cx="44280" cy="427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9813DF4-3CAD-46A7-B566-A82E5F80D6C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20091" y="4828646"/>
                  <a:ext cx="619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79E8082-5048-4D57-A0E3-7C9D8233CBAE}"/>
                    </a:ext>
                  </a:extLst>
                </p14:cNvPr>
                <p14:cNvContentPartPr/>
                <p14:nvPr/>
              </p14:nvContentPartPr>
              <p14:xfrm>
                <a:off x="3467931" y="4767086"/>
                <a:ext cx="74520" cy="548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79E8082-5048-4D57-A0E3-7C9D8233CBA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58931" y="4758086"/>
                  <a:ext cx="92160" cy="56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EA40967-EFA2-4D44-8C08-DF3E7C6DEEB9}"/>
              </a:ext>
            </a:extLst>
          </p:cNvPr>
          <p:cNvGrpSpPr/>
          <p:nvPr/>
        </p:nvGrpSpPr>
        <p:grpSpPr>
          <a:xfrm>
            <a:off x="3087771" y="4206926"/>
            <a:ext cx="424080" cy="451440"/>
            <a:chOff x="3087771" y="4206926"/>
            <a:chExt cx="42408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E36EEB3-6596-40B5-A8ED-59BBA900A7F2}"/>
                    </a:ext>
                  </a:extLst>
                </p14:cNvPr>
                <p14:cNvContentPartPr/>
                <p14:nvPr/>
              </p14:nvContentPartPr>
              <p14:xfrm>
                <a:off x="3265611" y="4267046"/>
                <a:ext cx="62640" cy="160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E36EEB3-6596-40B5-A8ED-59BBA900A7F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56971" y="4258046"/>
                  <a:ext cx="80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D69A7C3-43CC-455D-826A-ABE369D8D54A}"/>
                    </a:ext>
                  </a:extLst>
                </p14:cNvPr>
                <p14:cNvContentPartPr/>
                <p14:nvPr/>
              </p14:nvContentPartPr>
              <p14:xfrm>
                <a:off x="3283611" y="4226006"/>
                <a:ext cx="55440" cy="14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D69A7C3-43CC-455D-826A-ABE369D8D54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274971" y="4217006"/>
                  <a:ext cx="73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4DA80E3-EF64-46CD-A499-80389685E255}"/>
                    </a:ext>
                  </a:extLst>
                </p14:cNvPr>
                <p14:cNvContentPartPr/>
                <p14:nvPr/>
              </p14:nvContentPartPr>
              <p14:xfrm>
                <a:off x="3252291" y="4534886"/>
                <a:ext cx="57600" cy="60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4DA80E3-EF64-46CD-A499-80389685E25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43291" y="4526246"/>
                  <a:ext cx="75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4EC1146-7CDB-4810-9DF8-AAA42A6123E4}"/>
                    </a:ext>
                  </a:extLst>
                </p14:cNvPr>
                <p14:cNvContentPartPr/>
                <p14:nvPr/>
              </p14:nvContentPartPr>
              <p14:xfrm>
                <a:off x="3321051" y="4482686"/>
                <a:ext cx="18000" cy="175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4EC1146-7CDB-4810-9DF8-AAA42A6123E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312051" y="4474046"/>
                  <a:ext cx="35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54C3956-0148-4BA9-AC9F-F94D0DF5EE3F}"/>
                    </a:ext>
                  </a:extLst>
                </p14:cNvPr>
                <p14:cNvContentPartPr/>
                <p14:nvPr/>
              </p14:nvContentPartPr>
              <p14:xfrm>
                <a:off x="3087771" y="4249406"/>
                <a:ext cx="110880" cy="392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54C3956-0148-4BA9-AC9F-F94D0DF5EE3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79131" y="4240406"/>
                  <a:ext cx="1285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7398068-37D3-4F0D-88F5-8469F5BE93AC}"/>
                    </a:ext>
                  </a:extLst>
                </p14:cNvPr>
                <p14:cNvContentPartPr/>
                <p14:nvPr/>
              </p14:nvContentPartPr>
              <p14:xfrm>
                <a:off x="3411771" y="4206926"/>
                <a:ext cx="100080" cy="355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7398068-37D3-4F0D-88F5-8469F5BE93A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02771" y="4198286"/>
                  <a:ext cx="11772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21205D9-0A35-43D2-BAAB-224E56DA00CB}"/>
              </a:ext>
            </a:extLst>
          </p:cNvPr>
          <p:cNvGrpSpPr/>
          <p:nvPr/>
        </p:nvGrpSpPr>
        <p:grpSpPr>
          <a:xfrm>
            <a:off x="3932331" y="4275686"/>
            <a:ext cx="2304720" cy="1117440"/>
            <a:chOff x="3932331" y="4275686"/>
            <a:chExt cx="2304720" cy="11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5D99F2D-83B9-4B28-8804-F1284D66A76D}"/>
                    </a:ext>
                  </a:extLst>
                </p14:cNvPr>
                <p14:cNvContentPartPr/>
                <p14:nvPr/>
              </p14:nvContentPartPr>
              <p14:xfrm>
                <a:off x="3933411" y="4577366"/>
                <a:ext cx="61200" cy="7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5D99F2D-83B9-4B28-8804-F1284D66A7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24411" y="4568366"/>
                  <a:ext cx="78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B09B14F-E2CE-4C29-AFA4-F6BBA51440DB}"/>
                    </a:ext>
                  </a:extLst>
                </p14:cNvPr>
                <p14:cNvContentPartPr/>
                <p14:nvPr/>
              </p14:nvContentPartPr>
              <p14:xfrm>
                <a:off x="3932331" y="4670246"/>
                <a:ext cx="62640" cy="16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B09B14F-E2CE-4C29-AFA4-F6BBA51440D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923691" y="4661246"/>
                  <a:ext cx="80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8A8953E-8C37-4049-9760-D3A5212D6F16}"/>
                    </a:ext>
                  </a:extLst>
                </p14:cNvPr>
                <p14:cNvContentPartPr/>
                <p14:nvPr/>
              </p14:nvContentPartPr>
              <p14:xfrm>
                <a:off x="4335531" y="4434086"/>
                <a:ext cx="97200" cy="182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8A8953E-8C37-4049-9760-D3A5212D6F1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26891" y="4425086"/>
                  <a:ext cx="114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6A9A698-EB60-43A7-A828-67EBF7D6A9D2}"/>
                    </a:ext>
                  </a:extLst>
                </p14:cNvPr>
                <p14:cNvContentPartPr/>
                <p14:nvPr/>
              </p14:nvContentPartPr>
              <p14:xfrm>
                <a:off x="4397451" y="4369646"/>
                <a:ext cx="113760" cy="25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6A9A698-EB60-43A7-A828-67EBF7D6A9D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88811" y="4361006"/>
                  <a:ext cx="131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800B564-AF87-46F1-AAA7-20001D148AC5}"/>
                    </a:ext>
                  </a:extLst>
                </p14:cNvPr>
                <p14:cNvContentPartPr/>
                <p14:nvPr/>
              </p14:nvContentPartPr>
              <p14:xfrm>
                <a:off x="4225011" y="4617326"/>
                <a:ext cx="471960" cy="74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800B564-AF87-46F1-AAA7-20001D148AC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16371" y="4608686"/>
                  <a:ext cx="489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38C2EA2-6965-43E8-9127-FA19569F1A87}"/>
                    </a:ext>
                  </a:extLst>
                </p14:cNvPr>
                <p14:cNvContentPartPr/>
                <p14:nvPr/>
              </p14:nvContentPartPr>
              <p14:xfrm>
                <a:off x="4297011" y="4803446"/>
                <a:ext cx="97560" cy="194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38C2EA2-6965-43E8-9127-FA19569F1A8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88011" y="4794446"/>
                  <a:ext cx="115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4306743-0EEA-4966-85A8-E2A8A6F06B21}"/>
                    </a:ext>
                  </a:extLst>
                </p14:cNvPr>
                <p14:cNvContentPartPr/>
                <p14:nvPr/>
              </p14:nvContentPartPr>
              <p14:xfrm>
                <a:off x="4452531" y="4785446"/>
                <a:ext cx="23400" cy="121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4306743-0EEA-4966-85A8-E2A8A6F06B2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43891" y="4776806"/>
                  <a:ext cx="41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080388A-90E1-4E4A-9EDB-0AB1C3BA1957}"/>
                    </a:ext>
                  </a:extLst>
                </p14:cNvPr>
                <p14:cNvContentPartPr/>
                <p14:nvPr/>
              </p14:nvContentPartPr>
              <p14:xfrm>
                <a:off x="4480971" y="4955726"/>
                <a:ext cx="11880" cy="46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080388A-90E1-4E4A-9EDB-0AB1C3BA195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71971" y="4946726"/>
                  <a:ext cx="29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24C2712-CA8C-4A0F-92D2-CB42D5687CC0}"/>
                    </a:ext>
                  </a:extLst>
                </p14:cNvPr>
                <p14:cNvContentPartPr/>
                <p14:nvPr/>
              </p14:nvContentPartPr>
              <p14:xfrm>
                <a:off x="4123131" y="4999286"/>
                <a:ext cx="488160" cy="107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24C2712-CA8C-4A0F-92D2-CB42D5687CC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114131" y="4990286"/>
                  <a:ext cx="505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F867134-C1D3-4CB6-8B18-B9C72CFAC5AE}"/>
                    </a:ext>
                  </a:extLst>
                </p14:cNvPr>
                <p14:cNvContentPartPr/>
                <p14:nvPr/>
              </p14:nvContentPartPr>
              <p14:xfrm>
                <a:off x="4097571" y="5215286"/>
                <a:ext cx="101520" cy="82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F867134-C1D3-4CB6-8B18-B9C72CFAC5A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88571" y="5206286"/>
                  <a:ext cx="119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5B82059-BB54-4416-9D03-60A8B1BA0452}"/>
                    </a:ext>
                  </a:extLst>
                </p14:cNvPr>
                <p14:cNvContentPartPr/>
                <p14:nvPr/>
              </p14:nvContentPartPr>
              <p14:xfrm>
                <a:off x="4150131" y="5185046"/>
                <a:ext cx="62640" cy="205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5B82059-BB54-4416-9D03-60A8B1BA045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141491" y="5176046"/>
                  <a:ext cx="80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DE45020-A790-437A-8E69-73D96482CA22}"/>
                    </a:ext>
                  </a:extLst>
                </p14:cNvPr>
                <p14:cNvContentPartPr/>
                <p14:nvPr/>
              </p14:nvContentPartPr>
              <p14:xfrm>
                <a:off x="4282971" y="5155166"/>
                <a:ext cx="7200" cy="78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DE45020-A790-437A-8E69-73D96482CA2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73971" y="5146166"/>
                  <a:ext cx="24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0596EC8-842F-489E-8D52-E0EAC696122F}"/>
                    </a:ext>
                  </a:extLst>
                </p14:cNvPr>
                <p14:cNvContentPartPr/>
                <p14:nvPr/>
              </p14:nvContentPartPr>
              <p14:xfrm>
                <a:off x="4281171" y="5329766"/>
                <a:ext cx="13680" cy="63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0596EC8-842F-489E-8D52-E0EAC696122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72531" y="5321126"/>
                  <a:ext cx="31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5534A8A-51D9-494F-82E7-077B007A53A7}"/>
                    </a:ext>
                  </a:extLst>
                </p14:cNvPr>
                <p14:cNvContentPartPr/>
                <p14:nvPr/>
              </p14:nvContentPartPr>
              <p14:xfrm>
                <a:off x="4434171" y="5217446"/>
                <a:ext cx="14400" cy="47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5534A8A-51D9-494F-82E7-077B007A53A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25171" y="5208806"/>
                  <a:ext cx="32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0D9C436-4968-49AB-AF6A-30D53CCD71A9}"/>
                    </a:ext>
                  </a:extLst>
                </p14:cNvPr>
                <p14:cNvContentPartPr/>
                <p14:nvPr/>
              </p14:nvContentPartPr>
              <p14:xfrm>
                <a:off x="4496451" y="5173886"/>
                <a:ext cx="74160" cy="93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0D9C436-4968-49AB-AF6A-30D53CCD71A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87451" y="5165246"/>
                  <a:ext cx="91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5FBC0BB-13BF-4387-A32B-A38C5EA4F082}"/>
                    </a:ext>
                  </a:extLst>
                </p14:cNvPr>
                <p14:cNvContentPartPr/>
                <p14:nvPr/>
              </p14:nvContentPartPr>
              <p14:xfrm>
                <a:off x="4546131" y="5147246"/>
                <a:ext cx="37080" cy="215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5FBC0BB-13BF-4387-A32B-A38C5EA4F08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37131" y="5138246"/>
                  <a:ext cx="54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4F3783E-2A6B-4842-9551-B7592363CF18}"/>
                    </a:ext>
                  </a:extLst>
                </p14:cNvPr>
                <p14:cNvContentPartPr/>
                <p14:nvPr/>
              </p14:nvContentPartPr>
              <p14:xfrm>
                <a:off x="4690851" y="5113406"/>
                <a:ext cx="5760" cy="96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4F3783E-2A6B-4842-9551-B7592363CF1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81851" y="5104406"/>
                  <a:ext cx="23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18ED849-164C-40F7-B969-74743F79FB5B}"/>
                    </a:ext>
                  </a:extLst>
                </p14:cNvPr>
                <p14:cNvContentPartPr/>
                <p14:nvPr/>
              </p14:nvContentPartPr>
              <p14:xfrm>
                <a:off x="4703451" y="5313206"/>
                <a:ext cx="10440" cy="42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18ED849-164C-40F7-B969-74743F79FB5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94451" y="5304566"/>
                  <a:ext cx="28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3C970DE-46AD-4EEE-8B82-B852C4A5572F}"/>
                    </a:ext>
                  </a:extLst>
                </p14:cNvPr>
                <p14:cNvContentPartPr/>
                <p14:nvPr/>
              </p14:nvContentPartPr>
              <p14:xfrm>
                <a:off x="4888131" y="4471526"/>
                <a:ext cx="65880" cy="46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3C970DE-46AD-4EEE-8B82-B852C4A5572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79491" y="4462886"/>
                  <a:ext cx="83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8C20B8F-58E8-4E8E-AB49-076BCA54F469}"/>
                    </a:ext>
                  </a:extLst>
                </p14:cNvPr>
                <p14:cNvContentPartPr/>
                <p14:nvPr/>
              </p14:nvContentPartPr>
              <p14:xfrm>
                <a:off x="4869771" y="4564046"/>
                <a:ext cx="66960" cy="21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8C20B8F-58E8-4E8E-AB49-076BCA54F46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61131" y="4555406"/>
                  <a:ext cx="84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8BFEEEA-015B-49A2-AE64-3919957A7B89}"/>
                    </a:ext>
                  </a:extLst>
                </p14:cNvPr>
                <p14:cNvContentPartPr/>
                <p14:nvPr/>
              </p14:nvContentPartPr>
              <p14:xfrm>
                <a:off x="5151291" y="4349846"/>
                <a:ext cx="113400" cy="196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8BFEEEA-015B-49A2-AE64-3919957A7B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142651" y="4340846"/>
                  <a:ext cx="131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7E3E18A-3BE8-4108-B84E-285F292A930B}"/>
                    </a:ext>
                  </a:extLst>
                </p14:cNvPr>
                <p14:cNvContentPartPr/>
                <p14:nvPr/>
              </p14:nvContentPartPr>
              <p14:xfrm>
                <a:off x="5235171" y="4339046"/>
                <a:ext cx="87480" cy="20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7E3E18A-3BE8-4108-B84E-285F292A930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26171" y="4330406"/>
                  <a:ext cx="105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21773B4-01FD-4A01-B408-BD71A4CEC44C}"/>
                    </a:ext>
                  </a:extLst>
                </p14:cNvPr>
                <p14:cNvContentPartPr/>
                <p14:nvPr/>
              </p14:nvContentPartPr>
              <p14:xfrm>
                <a:off x="5346411" y="4477646"/>
                <a:ext cx="13680" cy="8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21773B4-01FD-4A01-B408-BD71A4CEC44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37411" y="4468646"/>
                  <a:ext cx="31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6192E06-A2DD-47DE-91BF-585B59E22CB7}"/>
                    </a:ext>
                  </a:extLst>
                </p14:cNvPr>
                <p14:cNvContentPartPr/>
                <p14:nvPr/>
              </p14:nvContentPartPr>
              <p14:xfrm>
                <a:off x="5462691" y="4400246"/>
                <a:ext cx="124560" cy="93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6192E06-A2DD-47DE-91BF-585B59E22CB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53691" y="4391246"/>
                  <a:ext cx="142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2826B05-3607-4AC4-B248-0DC4E0A77BD3}"/>
                    </a:ext>
                  </a:extLst>
                </p14:cNvPr>
                <p14:cNvContentPartPr/>
                <p14:nvPr/>
              </p14:nvContentPartPr>
              <p14:xfrm>
                <a:off x="5519571" y="4347326"/>
                <a:ext cx="70560" cy="238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2826B05-3607-4AC4-B248-0DC4E0A77BD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10931" y="4338686"/>
                  <a:ext cx="882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3AD078F-385B-49B9-97F0-2A4BB6597532}"/>
                    </a:ext>
                  </a:extLst>
                </p14:cNvPr>
                <p14:cNvContentPartPr/>
                <p14:nvPr/>
              </p14:nvContentPartPr>
              <p14:xfrm>
                <a:off x="5617491" y="4316366"/>
                <a:ext cx="67320" cy="167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3AD078F-385B-49B9-97F0-2A4BB659753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608491" y="4307726"/>
                  <a:ext cx="84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C563BC1-9718-4C01-9C5E-FD198C3F865F}"/>
                    </a:ext>
                  </a:extLst>
                </p14:cNvPr>
                <p14:cNvContentPartPr/>
                <p14:nvPr/>
              </p14:nvContentPartPr>
              <p14:xfrm>
                <a:off x="5651691" y="4569806"/>
                <a:ext cx="7920" cy="17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C563BC1-9718-4C01-9C5E-FD198C3F865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42691" y="4561166"/>
                  <a:ext cx="25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A3DCFB2-4BEC-4148-9473-1E9893D7FEC5}"/>
                    </a:ext>
                  </a:extLst>
                </p14:cNvPr>
                <p14:cNvContentPartPr/>
                <p14:nvPr/>
              </p14:nvContentPartPr>
              <p14:xfrm>
                <a:off x="5778411" y="4468286"/>
                <a:ext cx="11520" cy="18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A3DCFB2-4BEC-4148-9473-1E9893D7FEC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769771" y="4459646"/>
                  <a:ext cx="29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6F65449-0C5C-4629-B274-FD4F6189A1C5}"/>
                    </a:ext>
                  </a:extLst>
                </p14:cNvPr>
                <p14:cNvContentPartPr/>
                <p14:nvPr/>
              </p14:nvContentPartPr>
              <p14:xfrm>
                <a:off x="5924571" y="4362446"/>
                <a:ext cx="140400" cy="99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6F65449-0C5C-4629-B274-FD4F6189A1C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15571" y="4353446"/>
                  <a:ext cx="158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2E10A4E-33F4-40EE-A6E1-EA59B4E82606}"/>
                    </a:ext>
                  </a:extLst>
                </p14:cNvPr>
                <p14:cNvContentPartPr/>
                <p14:nvPr/>
              </p14:nvContentPartPr>
              <p14:xfrm>
                <a:off x="5976411" y="4275686"/>
                <a:ext cx="260640" cy="255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2E10A4E-33F4-40EE-A6E1-EA59B4E8260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967411" y="4267046"/>
                  <a:ext cx="278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ED79C2F-E63A-4989-8615-EEE467B4F4CC}"/>
                    </a:ext>
                  </a:extLst>
                </p14:cNvPr>
                <p14:cNvContentPartPr/>
                <p14:nvPr/>
              </p14:nvContentPartPr>
              <p14:xfrm>
                <a:off x="6171891" y="4528046"/>
                <a:ext cx="18720" cy="32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ED79C2F-E63A-4989-8615-EEE467B4F4C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62891" y="4519046"/>
                  <a:ext cx="36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CE81A5F-683F-419A-8D97-3C3B0D84A0A7}"/>
                    </a:ext>
                  </a:extLst>
                </p14:cNvPr>
                <p14:cNvContentPartPr/>
                <p14:nvPr/>
              </p14:nvContentPartPr>
              <p14:xfrm>
                <a:off x="5133651" y="4647926"/>
                <a:ext cx="1027440" cy="113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CE81A5F-683F-419A-8D97-3C3B0D84A0A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24651" y="4638926"/>
                  <a:ext cx="1045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4404EEE-C65C-4C60-B744-5CB2C181E15C}"/>
                    </a:ext>
                  </a:extLst>
                </p14:cNvPr>
                <p14:cNvContentPartPr/>
                <p14:nvPr/>
              </p14:nvContentPartPr>
              <p14:xfrm>
                <a:off x="5464131" y="4856726"/>
                <a:ext cx="159480" cy="241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4404EEE-C65C-4C60-B744-5CB2C181E15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455131" y="4848086"/>
                  <a:ext cx="177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5B3BE92-D35B-40E7-A624-389954C031AC}"/>
                    </a:ext>
                  </a:extLst>
                </p14:cNvPr>
                <p14:cNvContentPartPr/>
                <p14:nvPr/>
              </p14:nvContentPartPr>
              <p14:xfrm>
                <a:off x="5711451" y="4829366"/>
                <a:ext cx="66240" cy="127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5B3BE92-D35B-40E7-A624-389954C031A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02451" y="4820726"/>
                  <a:ext cx="83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226CCCF-29E3-4A64-94C6-18D94717A160}"/>
                    </a:ext>
                  </a:extLst>
                </p14:cNvPr>
                <p14:cNvContentPartPr/>
                <p14:nvPr/>
              </p14:nvContentPartPr>
              <p14:xfrm>
                <a:off x="5737731" y="5085326"/>
                <a:ext cx="3600" cy="44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226CCCF-29E3-4A64-94C6-18D94717A16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29091" y="5076326"/>
                  <a:ext cx="212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748DDE0-C847-454E-92F2-BA93877E761C}"/>
              </a:ext>
            </a:extLst>
          </p:cNvPr>
          <p:cNvGrpSpPr/>
          <p:nvPr/>
        </p:nvGrpSpPr>
        <p:grpSpPr>
          <a:xfrm>
            <a:off x="1085811" y="5585006"/>
            <a:ext cx="159840" cy="85680"/>
            <a:chOff x="1085811" y="5585006"/>
            <a:chExt cx="159840" cy="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3C8B35A-A93E-4B9B-A88F-C91DC67A4407}"/>
                    </a:ext>
                  </a:extLst>
                </p14:cNvPr>
                <p14:cNvContentPartPr/>
                <p14:nvPr/>
              </p14:nvContentPartPr>
              <p14:xfrm>
                <a:off x="1102731" y="5600486"/>
                <a:ext cx="36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3C8B35A-A93E-4B9B-A88F-C91DC67A440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3731" y="55918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E7E3AB3-7AE7-409B-A120-0D414E8748C5}"/>
                    </a:ext>
                  </a:extLst>
                </p14:cNvPr>
                <p14:cNvContentPartPr/>
                <p14:nvPr/>
              </p14:nvContentPartPr>
              <p14:xfrm>
                <a:off x="1085811" y="5585006"/>
                <a:ext cx="128160" cy="18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E7E3AB3-7AE7-409B-A120-0D414E8748C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7171" y="5576006"/>
                  <a:ext cx="145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3006284-794A-47FF-A968-51520545830E}"/>
                    </a:ext>
                  </a:extLst>
                </p14:cNvPr>
                <p14:cNvContentPartPr/>
                <p14:nvPr/>
              </p14:nvContentPartPr>
              <p14:xfrm>
                <a:off x="1104171" y="5648726"/>
                <a:ext cx="141480" cy="21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3006284-794A-47FF-A968-51520545830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95531" y="5639726"/>
                  <a:ext cx="1591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9A76786-25B1-4C1E-9418-24CC26EC517C}"/>
              </a:ext>
            </a:extLst>
          </p:cNvPr>
          <p:cNvGrpSpPr/>
          <p:nvPr/>
        </p:nvGrpSpPr>
        <p:grpSpPr>
          <a:xfrm>
            <a:off x="1423131" y="5401406"/>
            <a:ext cx="309960" cy="318600"/>
            <a:chOff x="1423131" y="5401406"/>
            <a:chExt cx="30996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F79919A-6133-40DE-9F31-45F4DBF05073}"/>
                    </a:ext>
                  </a:extLst>
                </p14:cNvPr>
                <p14:cNvContentPartPr/>
                <p14:nvPr/>
              </p14:nvContentPartPr>
              <p14:xfrm>
                <a:off x="1573611" y="5401406"/>
                <a:ext cx="44280" cy="227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F79919A-6133-40DE-9F31-45F4DBF0507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564971" y="5392406"/>
                  <a:ext cx="61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867C1B1-7C8B-4493-8616-56A1CFA8F30E}"/>
                    </a:ext>
                  </a:extLst>
                </p14:cNvPr>
                <p14:cNvContentPartPr/>
                <p14:nvPr/>
              </p14:nvContentPartPr>
              <p14:xfrm>
                <a:off x="1423131" y="5662406"/>
                <a:ext cx="309960" cy="57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867C1B1-7C8B-4493-8616-56A1CFA8F30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414131" y="5653766"/>
                  <a:ext cx="3276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BEB8DE4-1C1C-429C-89B9-A7140A448D1A}"/>
              </a:ext>
            </a:extLst>
          </p:cNvPr>
          <p:cNvGrpSpPr/>
          <p:nvPr/>
        </p:nvGrpSpPr>
        <p:grpSpPr>
          <a:xfrm>
            <a:off x="1470291" y="5830886"/>
            <a:ext cx="236160" cy="337320"/>
            <a:chOff x="1470291" y="5830886"/>
            <a:chExt cx="23616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83888EC-CF7C-4A81-A052-1DB5FB79B037}"/>
                    </a:ext>
                  </a:extLst>
                </p14:cNvPr>
                <p14:cNvContentPartPr/>
                <p14:nvPr/>
              </p14:nvContentPartPr>
              <p14:xfrm>
                <a:off x="1544451" y="5854286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83888EC-CF7C-4A81-A052-1DB5FB79B03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35811" y="58456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5EF282F-33C9-4CFE-8383-D89C06A23B62}"/>
                    </a:ext>
                  </a:extLst>
                </p14:cNvPr>
                <p14:cNvContentPartPr/>
                <p14:nvPr/>
              </p14:nvContentPartPr>
              <p14:xfrm>
                <a:off x="1470291" y="5857166"/>
                <a:ext cx="55800" cy="271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5EF282F-33C9-4CFE-8383-D89C06A23B6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461291" y="5848526"/>
                  <a:ext cx="73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90BA650-5E9A-4EC0-9D22-522AD3B11B48}"/>
                    </a:ext>
                  </a:extLst>
                </p14:cNvPr>
                <p14:cNvContentPartPr/>
                <p14:nvPr/>
              </p14:nvContentPartPr>
              <p14:xfrm>
                <a:off x="1575771" y="5912966"/>
                <a:ext cx="122760" cy="105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90BA650-5E9A-4EC0-9D22-522AD3B11B4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567131" y="5903966"/>
                  <a:ext cx="140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D97469F-BD55-4C66-9201-38F5062D62A7}"/>
                    </a:ext>
                  </a:extLst>
                </p14:cNvPr>
                <p14:cNvContentPartPr/>
                <p14:nvPr/>
              </p14:nvContentPartPr>
              <p14:xfrm>
                <a:off x="1667211" y="5830886"/>
                <a:ext cx="39240" cy="337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D97469F-BD55-4C66-9201-38F5062D62A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658571" y="5822246"/>
                  <a:ext cx="56880" cy="35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739DD91-D54F-4770-855A-CBC92B77C46E}"/>
              </a:ext>
            </a:extLst>
          </p:cNvPr>
          <p:cNvGrpSpPr/>
          <p:nvPr/>
        </p:nvGrpSpPr>
        <p:grpSpPr>
          <a:xfrm>
            <a:off x="6481131" y="2359046"/>
            <a:ext cx="151920" cy="201600"/>
            <a:chOff x="6481131" y="2359046"/>
            <a:chExt cx="15192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710A391-F4FC-4F03-9822-E1C6B6AD5759}"/>
                    </a:ext>
                  </a:extLst>
                </p14:cNvPr>
                <p14:cNvContentPartPr/>
                <p14:nvPr/>
              </p14:nvContentPartPr>
              <p14:xfrm>
                <a:off x="6481131" y="2395046"/>
                <a:ext cx="59040" cy="156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710A391-F4FC-4F03-9822-E1C6B6AD575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472131" y="2386046"/>
                  <a:ext cx="76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B693D79-0A50-478F-A43B-009E4A4F3F0B}"/>
                    </a:ext>
                  </a:extLst>
                </p14:cNvPr>
                <p14:cNvContentPartPr/>
                <p14:nvPr/>
              </p14:nvContentPartPr>
              <p14:xfrm>
                <a:off x="6548811" y="2359046"/>
                <a:ext cx="84240" cy="201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B693D79-0A50-478F-A43B-009E4A4F3F0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540171" y="2350406"/>
                  <a:ext cx="10188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9928428-7A94-4018-B75B-A9C0FC2A3DD2}"/>
              </a:ext>
            </a:extLst>
          </p:cNvPr>
          <p:cNvGrpSpPr/>
          <p:nvPr/>
        </p:nvGrpSpPr>
        <p:grpSpPr>
          <a:xfrm>
            <a:off x="6793251" y="2427086"/>
            <a:ext cx="107640" cy="90360"/>
            <a:chOff x="6793251" y="2427086"/>
            <a:chExt cx="10764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0B4C0FF-3448-4FBA-9EF8-4EC9EE24B552}"/>
                    </a:ext>
                  </a:extLst>
                </p14:cNvPr>
                <p14:cNvContentPartPr/>
                <p14:nvPr/>
              </p14:nvContentPartPr>
              <p14:xfrm>
                <a:off x="6805131" y="2427086"/>
                <a:ext cx="95760" cy="29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0B4C0FF-3448-4FBA-9EF8-4EC9EE24B55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796131" y="2418446"/>
                  <a:ext cx="113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D8775BE-BDF7-4AC2-A1D7-ABED3BA8CB80}"/>
                    </a:ext>
                  </a:extLst>
                </p14:cNvPr>
                <p14:cNvContentPartPr/>
                <p14:nvPr/>
              </p14:nvContentPartPr>
              <p14:xfrm>
                <a:off x="6793251" y="2487926"/>
                <a:ext cx="99360" cy="29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D8775BE-BDF7-4AC2-A1D7-ABED3BA8CB8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784251" y="2478926"/>
                  <a:ext cx="1170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D44E353-7635-4FFE-A437-71DCCD88B8A0}"/>
              </a:ext>
            </a:extLst>
          </p:cNvPr>
          <p:cNvGrpSpPr/>
          <p:nvPr/>
        </p:nvGrpSpPr>
        <p:grpSpPr>
          <a:xfrm>
            <a:off x="7081971" y="2250686"/>
            <a:ext cx="389880" cy="333720"/>
            <a:chOff x="7081971" y="2250686"/>
            <a:chExt cx="38988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558BCA9-663B-42A0-BC93-74FF08256551}"/>
                    </a:ext>
                  </a:extLst>
                </p14:cNvPr>
                <p14:cNvContentPartPr/>
                <p14:nvPr/>
              </p14:nvContentPartPr>
              <p14:xfrm>
                <a:off x="7105731" y="2392166"/>
                <a:ext cx="61200" cy="179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558BCA9-663B-42A0-BC93-74FF0825655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96731" y="2383166"/>
                  <a:ext cx="78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1F1E61A-8D05-4EFA-B5C9-374F9F583D05}"/>
                    </a:ext>
                  </a:extLst>
                </p14:cNvPr>
                <p14:cNvContentPartPr/>
                <p14:nvPr/>
              </p14:nvContentPartPr>
              <p14:xfrm>
                <a:off x="7081971" y="2331326"/>
                <a:ext cx="154440" cy="100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1F1E61A-8D05-4EFA-B5C9-374F9F583D0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073331" y="2322686"/>
                  <a:ext cx="172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F0FE615-E269-49DA-BB56-6C48E0F0B66F}"/>
                    </a:ext>
                  </a:extLst>
                </p14:cNvPr>
                <p14:cNvContentPartPr/>
                <p14:nvPr/>
              </p14:nvContentPartPr>
              <p14:xfrm>
                <a:off x="7219491" y="2381366"/>
                <a:ext cx="252360" cy="203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F0FE615-E269-49DA-BB56-6C48E0F0B66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210851" y="2372726"/>
                  <a:ext cx="270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C63CC2D-168A-40F4-BAC1-B2D828DBDC01}"/>
                    </a:ext>
                  </a:extLst>
                </p14:cNvPr>
                <p14:cNvContentPartPr/>
                <p14:nvPr/>
              </p14:nvContentPartPr>
              <p14:xfrm>
                <a:off x="7259811" y="2250686"/>
                <a:ext cx="75240" cy="52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C63CC2D-168A-40F4-BAC1-B2D828DBDC0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250811" y="2242046"/>
                  <a:ext cx="9288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0AC562E-355E-4223-AE22-CB40E1A92F77}"/>
              </a:ext>
            </a:extLst>
          </p:cNvPr>
          <p:cNvGrpSpPr/>
          <p:nvPr/>
        </p:nvGrpSpPr>
        <p:grpSpPr>
          <a:xfrm>
            <a:off x="7669131" y="2222606"/>
            <a:ext cx="435240" cy="354600"/>
            <a:chOff x="7669131" y="2222606"/>
            <a:chExt cx="43524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D029FD1-BEFD-469F-8695-9DE163D456B4}"/>
                    </a:ext>
                  </a:extLst>
                </p14:cNvPr>
                <p14:cNvContentPartPr/>
                <p14:nvPr/>
              </p14:nvContentPartPr>
              <p14:xfrm>
                <a:off x="7669131" y="2352566"/>
                <a:ext cx="435240" cy="224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D029FD1-BEFD-469F-8695-9DE163D456B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660131" y="2343566"/>
                  <a:ext cx="452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B785A66-776B-4492-9487-7EE8D84EB94D}"/>
                    </a:ext>
                  </a:extLst>
                </p14:cNvPr>
                <p14:cNvContentPartPr/>
                <p14:nvPr/>
              </p14:nvContentPartPr>
              <p14:xfrm>
                <a:off x="7990611" y="2222606"/>
                <a:ext cx="28440" cy="50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B785A66-776B-4492-9487-7EE8D84EB94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981971" y="2213606"/>
                  <a:ext cx="4608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17198C0-DA5D-44F3-A274-5E1574EE8775}"/>
              </a:ext>
            </a:extLst>
          </p:cNvPr>
          <p:cNvGrpSpPr/>
          <p:nvPr/>
        </p:nvGrpSpPr>
        <p:grpSpPr>
          <a:xfrm>
            <a:off x="8318571" y="2294246"/>
            <a:ext cx="974160" cy="323640"/>
            <a:chOff x="8318571" y="2294246"/>
            <a:chExt cx="97416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044948F-226D-4DB4-B6A7-CE684439F4A4}"/>
                    </a:ext>
                  </a:extLst>
                </p14:cNvPr>
                <p14:cNvContentPartPr/>
                <p14:nvPr/>
              </p14:nvContentPartPr>
              <p14:xfrm>
                <a:off x="8318571" y="2380646"/>
                <a:ext cx="190440" cy="170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044948F-226D-4DB4-B6A7-CE684439F4A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09931" y="2372006"/>
                  <a:ext cx="208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FB94C2A-2205-429E-8738-77EE6A51F743}"/>
                    </a:ext>
                  </a:extLst>
                </p14:cNvPr>
                <p14:cNvContentPartPr/>
                <p14:nvPr/>
              </p14:nvContentPartPr>
              <p14:xfrm>
                <a:off x="8493531" y="2302886"/>
                <a:ext cx="16920" cy="6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FB94C2A-2205-429E-8738-77EE6A51F74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484531" y="2293886"/>
                  <a:ext cx="34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D79CC1C-7405-4003-86DD-D6DE9A1EFDE1}"/>
                    </a:ext>
                  </a:extLst>
                </p14:cNvPr>
                <p14:cNvContentPartPr/>
                <p14:nvPr/>
              </p14:nvContentPartPr>
              <p14:xfrm>
                <a:off x="8560491" y="2294246"/>
                <a:ext cx="124920" cy="323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D79CC1C-7405-4003-86DD-D6DE9A1EFDE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551851" y="2285246"/>
                  <a:ext cx="1425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71F0FE0-CE41-462F-901B-CE297D2BAA6A}"/>
                    </a:ext>
                  </a:extLst>
                </p14:cNvPr>
                <p14:cNvContentPartPr/>
                <p14:nvPr/>
              </p14:nvContentPartPr>
              <p14:xfrm>
                <a:off x="8698731" y="2328446"/>
                <a:ext cx="34920" cy="7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71F0FE0-CE41-462F-901B-CE297D2BAA6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689731" y="2319806"/>
                  <a:ext cx="52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6F20CA8-0CB7-483F-BD17-EF47F16873BD}"/>
                    </a:ext>
                  </a:extLst>
                </p14:cNvPr>
                <p14:cNvContentPartPr/>
                <p14:nvPr/>
              </p14:nvContentPartPr>
              <p14:xfrm>
                <a:off x="8728971" y="2451206"/>
                <a:ext cx="297360" cy="101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6F20CA8-0CB7-483F-BD17-EF47F16873B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719971" y="2442566"/>
                  <a:ext cx="315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F987AFC-642D-4AA8-9661-32EBFADA53A7}"/>
                    </a:ext>
                  </a:extLst>
                </p14:cNvPr>
                <p14:cNvContentPartPr/>
                <p14:nvPr/>
              </p14:nvContentPartPr>
              <p14:xfrm>
                <a:off x="9037131" y="2333846"/>
                <a:ext cx="255600" cy="223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F987AFC-642D-4AA8-9661-32EBFADA53A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028131" y="2324846"/>
                  <a:ext cx="27324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D6B5585-5721-4FC5-A235-A4F682F1E393}"/>
              </a:ext>
            </a:extLst>
          </p:cNvPr>
          <p:cNvGrpSpPr/>
          <p:nvPr/>
        </p:nvGrpSpPr>
        <p:grpSpPr>
          <a:xfrm>
            <a:off x="9592251" y="2193086"/>
            <a:ext cx="2198160" cy="434880"/>
            <a:chOff x="9592251" y="2193086"/>
            <a:chExt cx="219816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06363E1-24CF-4A08-A19E-A622E1C4139A}"/>
                    </a:ext>
                  </a:extLst>
                </p14:cNvPr>
                <p14:cNvContentPartPr/>
                <p14:nvPr/>
              </p14:nvContentPartPr>
              <p14:xfrm>
                <a:off x="9592251" y="2260406"/>
                <a:ext cx="356760" cy="235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06363E1-24CF-4A08-A19E-A622E1C4139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583611" y="2251406"/>
                  <a:ext cx="374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49019EE-363D-470D-96F8-2D9733BBE110}"/>
                    </a:ext>
                  </a:extLst>
                </p14:cNvPr>
                <p14:cNvContentPartPr/>
                <p14:nvPr/>
              </p14:nvContentPartPr>
              <p14:xfrm>
                <a:off x="9851451" y="2343926"/>
                <a:ext cx="124560" cy="23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49019EE-363D-470D-96F8-2D9733BBE11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842451" y="2335286"/>
                  <a:ext cx="142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FC2D3CE-A5E9-4424-9CBF-D2257CA05189}"/>
                    </a:ext>
                  </a:extLst>
                </p14:cNvPr>
                <p14:cNvContentPartPr/>
                <p14:nvPr/>
              </p14:nvContentPartPr>
              <p14:xfrm>
                <a:off x="10023171" y="2377766"/>
                <a:ext cx="297000" cy="89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FC2D3CE-A5E9-4424-9CBF-D2257CA0518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014171" y="2368766"/>
                  <a:ext cx="314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3A97AD8-E464-4D32-BB8D-77D3B8BF3F02}"/>
                    </a:ext>
                  </a:extLst>
                </p14:cNvPr>
                <p14:cNvContentPartPr/>
                <p14:nvPr/>
              </p14:nvContentPartPr>
              <p14:xfrm>
                <a:off x="10489011" y="2408006"/>
                <a:ext cx="60840" cy="219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3A97AD8-E464-4D32-BB8D-77D3B8BF3F0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80011" y="2399366"/>
                  <a:ext cx="78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3EE24C0-F082-44E7-A864-16749FD579E7}"/>
                    </a:ext>
                  </a:extLst>
                </p14:cNvPr>
                <p14:cNvContentPartPr/>
                <p14:nvPr/>
              </p14:nvContentPartPr>
              <p14:xfrm>
                <a:off x="10540491" y="2193086"/>
                <a:ext cx="46080" cy="22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3EE24C0-F082-44E7-A864-16749FD579E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531491" y="2184446"/>
                  <a:ext cx="63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F316FEE-89E9-46A9-9E65-B9F645D558F8}"/>
                    </a:ext>
                  </a:extLst>
                </p14:cNvPr>
                <p14:cNvContentPartPr/>
                <p14:nvPr/>
              </p14:nvContentPartPr>
              <p14:xfrm>
                <a:off x="10629771" y="2245646"/>
                <a:ext cx="428400" cy="234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F316FEE-89E9-46A9-9E65-B9F645D558F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621131" y="2237006"/>
                  <a:ext cx="4460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DC6E6C3-8823-4680-8B68-8E02E177BF1C}"/>
                    </a:ext>
                  </a:extLst>
                </p14:cNvPr>
                <p14:cNvContentPartPr/>
                <p14:nvPr/>
              </p14:nvContentPartPr>
              <p14:xfrm>
                <a:off x="11279211" y="2330966"/>
                <a:ext cx="258120" cy="122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DC6E6C3-8823-4680-8B68-8E02E177BF1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270571" y="2321966"/>
                  <a:ext cx="275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D674A8E-ED80-4072-94CE-66D1907AEB90}"/>
                    </a:ext>
                  </a:extLst>
                </p14:cNvPr>
                <p14:cNvContentPartPr/>
                <p14:nvPr/>
              </p14:nvContentPartPr>
              <p14:xfrm>
                <a:off x="11583771" y="2207846"/>
                <a:ext cx="206640" cy="267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D674A8E-ED80-4072-94CE-66D1907AEB9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574771" y="2199206"/>
                  <a:ext cx="22428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97E209B-798F-4F0B-9813-7E781289672B}"/>
              </a:ext>
            </a:extLst>
          </p:cNvPr>
          <p:cNvGrpSpPr/>
          <p:nvPr/>
        </p:nvGrpSpPr>
        <p:grpSpPr>
          <a:xfrm>
            <a:off x="6700731" y="2687366"/>
            <a:ext cx="5152320" cy="813240"/>
            <a:chOff x="6700731" y="2687366"/>
            <a:chExt cx="5152320" cy="81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46CF06B-E26C-417C-BB8B-D232151F11AA}"/>
                    </a:ext>
                  </a:extLst>
                </p14:cNvPr>
                <p14:cNvContentPartPr/>
                <p14:nvPr/>
              </p14:nvContentPartPr>
              <p14:xfrm>
                <a:off x="7058571" y="2810846"/>
                <a:ext cx="208080" cy="171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46CF06B-E26C-417C-BB8B-D232151F11A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049571" y="2802206"/>
                  <a:ext cx="225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22028CD-8E51-4491-A4CF-7BA208D4E464}"/>
                    </a:ext>
                  </a:extLst>
                </p14:cNvPr>
                <p14:cNvContentPartPr/>
                <p14:nvPr/>
              </p14:nvContentPartPr>
              <p14:xfrm>
                <a:off x="7336131" y="2687366"/>
                <a:ext cx="59400" cy="13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22028CD-8E51-4491-A4CF-7BA208D4E46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327131" y="2678366"/>
                  <a:ext cx="77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37B6401-EF85-486B-B0FE-758CAA37A320}"/>
                    </a:ext>
                  </a:extLst>
                </p14:cNvPr>
                <p14:cNvContentPartPr/>
                <p14:nvPr/>
              </p14:nvContentPartPr>
              <p14:xfrm>
                <a:off x="7314171" y="2754326"/>
                <a:ext cx="149400" cy="200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37B6401-EF85-486B-B0FE-758CAA37A32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305531" y="2745326"/>
                  <a:ext cx="167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8CAFC80-2FA4-4819-8DDE-BF91186D3299}"/>
                    </a:ext>
                  </a:extLst>
                </p14:cNvPr>
                <p14:cNvContentPartPr/>
                <p14:nvPr/>
              </p14:nvContentPartPr>
              <p14:xfrm>
                <a:off x="7470771" y="2864846"/>
                <a:ext cx="188280" cy="78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8CAFC80-2FA4-4819-8DDE-BF91186D329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461771" y="2856206"/>
                  <a:ext cx="205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CF63869-361E-4D3B-8422-43463A23C542}"/>
                    </a:ext>
                  </a:extLst>
                </p14:cNvPr>
                <p14:cNvContentPartPr/>
                <p14:nvPr/>
              </p14:nvContentPartPr>
              <p14:xfrm>
                <a:off x="7891971" y="2845046"/>
                <a:ext cx="389160" cy="110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CF63869-361E-4D3B-8422-43463A23C54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883331" y="2836406"/>
                  <a:ext cx="406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E03CA0E-660E-40C9-8228-A743DF271A05}"/>
                    </a:ext>
                  </a:extLst>
                </p14:cNvPr>
                <p14:cNvContentPartPr/>
                <p14:nvPr/>
              </p14:nvContentPartPr>
              <p14:xfrm>
                <a:off x="8523411" y="2798606"/>
                <a:ext cx="374040" cy="276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E03CA0E-660E-40C9-8228-A743DF271A0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514411" y="2789966"/>
                  <a:ext cx="3916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52C2FA1-27A1-42A2-BFBC-7ACC8C0A5877}"/>
                    </a:ext>
                  </a:extLst>
                </p14:cNvPr>
                <p14:cNvContentPartPr/>
                <p14:nvPr/>
              </p14:nvContentPartPr>
              <p14:xfrm>
                <a:off x="6760491" y="3160046"/>
                <a:ext cx="32400" cy="175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52C2FA1-27A1-42A2-BFBC-7ACC8C0A587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751851" y="3151406"/>
                  <a:ext cx="50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9687600-52D9-48F2-AEC0-E0BCF8AEE4A3}"/>
                    </a:ext>
                  </a:extLst>
                </p14:cNvPr>
                <p14:cNvContentPartPr/>
                <p14:nvPr/>
              </p14:nvContentPartPr>
              <p14:xfrm>
                <a:off x="6700731" y="3123686"/>
                <a:ext cx="142560" cy="137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9687600-52D9-48F2-AEC0-E0BCF8AEE4A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691731" y="3114686"/>
                  <a:ext cx="160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3B50ACF-034C-4140-ABE3-08172FCDD188}"/>
                    </a:ext>
                  </a:extLst>
                </p14:cNvPr>
                <p14:cNvContentPartPr/>
                <p14:nvPr/>
              </p14:nvContentPartPr>
              <p14:xfrm>
                <a:off x="6861291" y="3303326"/>
                <a:ext cx="41760" cy="90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3B50ACF-034C-4140-ABE3-08172FCDD18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852291" y="3294326"/>
                  <a:ext cx="59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7DC4AD4-E535-4072-A9EE-31B4FA7FBA73}"/>
                    </a:ext>
                  </a:extLst>
                </p14:cNvPr>
                <p14:cNvContentPartPr/>
                <p14:nvPr/>
              </p14:nvContentPartPr>
              <p14:xfrm>
                <a:off x="6882171" y="3203966"/>
                <a:ext cx="15120" cy="12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7DC4AD4-E535-4072-A9EE-31B4FA7FBA7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873531" y="3195326"/>
                  <a:ext cx="32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653B7A6-66EC-464D-A45D-B2E266260731}"/>
                    </a:ext>
                  </a:extLst>
                </p14:cNvPr>
                <p14:cNvContentPartPr/>
                <p14:nvPr/>
              </p14:nvContentPartPr>
              <p14:xfrm>
                <a:off x="7055691" y="3263726"/>
                <a:ext cx="48600" cy="13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653B7A6-66EC-464D-A45D-B2E26626073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047051" y="3254726"/>
                  <a:ext cx="66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B497ECA-36E8-45CF-A7FF-6B2F03D93B0D}"/>
                    </a:ext>
                  </a:extLst>
                </p14:cNvPr>
                <p14:cNvContentPartPr/>
                <p14:nvPr/>
              </p14:nvContentPartPr>
              <p14:xfrm>
                <a:off x="7055691" y="3328166"/>
                <a:ext cx="48600" cy="6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B497ECA-36E8-45CF-A7FF-6B2F03D93B0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047051" y="3319526"/>
                  <a:ext cx="66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2EE275F-C1E6-4B55-9162-4E9F09524740}"/>
                    </a:ext>
                  </a:extLst>
                </p14:cNvPr>
                <p14:cNvContentPartPr/>
                <p14:nvPr/>
              </p14:nvContentPartPr>
              <p14:xfrm>
                <a:off x="7255491" y="3188846"/>
                <a:ext cx="54000" cy="196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2EE275F-C1E6-4B55-9162-4E9F0952474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246851" y="3180206"/>
                  <a:ext cx="71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53EEE50-55A9-442C-9C9C-DE7BB7182B65}"/>
                    </a:ext>
                  </a:extLst>
                </p14:cNvPr>
                <p14:cNvContentPartPr/>
                <p14:nvPr/>
              </p14:nvContentPartPr>
              <p14:xfrm>
                <a:off x="7343331" y="3320246"/>
                <a:ext cx="11880" cy="44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53EEE50-55A9-442C-9C9C-DE7BB7182B6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334691" y="3311246"/>
                  <a:ext cx="29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65A97A0-4C25-452E-960C-902EB4E693C9}"/>
                    </a:ext>
                  </a:extLst>
                </p14:cNvPr>
                <p14:cNvContentPartPr/>
                <p14:nvPr/>
              </p14:nvContentPartPr>
              <p14:xfrm>
                <a:off x="7535931" y="3192446"/>
                <a:ext cx="9000" cy="12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65A97A0-4C25-452E-960C-902EB4E693C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527291" y="3183446"/>
                  <a:ext cx="26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5AC6845-0072-4398-AECE-CD925D486627}"/>
                    </a:ext>
                  </a:extLst>
                </p14:cNvPr>
                <p14:cNvContentPartPr/>
                <p14:nvPr/>
              </p14:nvContentPartPr>
              <p14:xfrm>
                <a:off x="7314891" y="3325286"/>
                <a:ext cx="27720" cy="106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5AC6845-0072-4398-AECE-CD925D48662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05891" y="3316646"/>
                  <a:ext cx="45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8D9FBE9-E9AA-4CED-B8FE-F7664A3A015A}"/>
                    </a:ext>
                  </a:extLst>
                </p14:cNvPr>
                <p14:cNvContentPartPr/>
                <p14:nvPr/>
              </p14:nvContentPartPr>
              <p14:xfrm>
                <a:off x="7485891" y="3214046"/>
                <a:ext cx="66960" cy="173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8D9FBE9-E9AA-4CED-B8FE-F7664A3A015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476891" y="3205406"/>
                  <a:ext cx="84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7AEA336-22EB-4229-8BAF-156563A0BE74}"/>
                    </a:ext>
                  </a:extLst>
                </p14:cNvPr>
                <p14:cNvContentPartPr/>
                <p14:nvPr/>
              </p14:nvContentPartPr>
              <p14:xfrm>
                <a:off x="7631331" y="3295046"/>
                <a:ext cx="25920" cy="120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7AEA336-22EB-4229-8BAF-156563A0BE7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622331" y="3286046"/>
                  <a:ext cx="43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CBBC2A4-2F7D-4DB2-B819-CFA58BBC7D74}"/>
                    </a:ext>
                  </a:extLst>
                </p14:cNvPr>
                <p14:cNvContentPartPr/>
                <p14:nvPr/>
              </p14:nvContentPartPr>
              <p14:xfrm>
                <a:off x="7753731" y="3293966"/>
                <a:ext cx="128160" cy="43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CBBC2A4-2F7D-4DB2-B819-CFA58BBC7D7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745091" y="3284966"/>
                  <a:ext cx="145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C79BF2D-0D76-42CD-AB3A-2F70D66D7A95}"/>
                    </a:ext>
                  </a:extLst>
                </p14:cNvPr>
                <p14:cNvContentPartPr/>
                <p14:nvPr/>
              </p14:nvContentPartPr>
              <p14:xfrm>
                <a:off x="8039211" y="3298286"/>
                <a:ext cx="29160" cy="99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C79BF2D-0D76-42CD-AB3A-2F70D66D7A9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030571" y="3289646"/>
                  <a:ext cx="46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FBB37EC-E552-4AD1-AA7B-A9954309AD74}"/>
                    </a:ext>
                  </a:extLst>
                </p14:cNvPr>
                <p14:cNvContentPartPr/>
                <p14:nvPr/>
              </p14:nvContentPartPr>
              <p14:xfrm>
                <a:off x="8249451" y="3159686"/>
                <a:ext cx="126720" cy="234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FBB37EC-E552-4AD1-AA7B-A9954309AD7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240811" y="3151046"/>
                  <a:ext cx="144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AB91F1A-AD32-4DCF-8198-FA31BF72BE74}"/>
                    </a:ext>
                  </a:extLst>
                </p14:cNvPr>
                <p14:cNvContentPartPr/>
                <p14:nvPr/>
              </p14:nvContentPartPr>
              <p14:xfrm>
                <a:off x="8574171" y="3250406"/>
                <a:ext cx="473400" cy="162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AB91F1A-AD32-4DCF-8198-FA31BF72BE7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565531" y="3241766"/>
                  <a:ext cx="491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5B6E3AC-E1F4-4516-90B6-82D8EB3810CE}"/>
                    </a:ext>
                  </a:extLst>
                </p14:cNvPr>
                <p14:cNvContentPartPr/>
                <p14:nvPr/>
              </p14:nvContentPartPr>
              <p14:xfrm>
                <a:off x="9210651" y="3237446"/>
                <a:ext cx="134280" cy="263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5B6E3AC-E1F4-4516-90B6-82D8EB3810C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202011" y="3228806"/>
                  <a:ext cx="151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17AC6E2-E604-4006-ADDC-8D2C171785C0}"/>
                    </a:ext>
                  </a:extLst>
                </p14:cNvPr>
                <p14:cNvContentPartPr/>
                <p14:nvPr/>
              </p14:nvContentPartPr>
              <p14:xfrm>
                <a:off x="9375171" y="3146726"/>
                <a:ext cx="83520" cy="189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17AC6E2-E604-4006-ADDC-8D2C171785C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366171" y="3138086"/>
                  <a:ext cx="101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0A2253A-757B-4043-8406-EC9AFE6A1BC3}"/>
                    </a:ext>
                  </a:extLst>
                </p14:cNvPr>
                <p14:cNvContentPartPr/>
                <p14:nvPr/>
              </p14:nvContentPartPr>
              <p14:xfrm>
                <a:off x="9456891" y="3224486"/>
                <a:ext cx="593640" cy="146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0A2253A-757B-4043-8406-EC9AFE6A1BC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448251" y="3215486"/>
                  <a:ext cx="611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0314D72-BB2D-463D-8976-2A18EF131ECF}"/>
                    </a:ext>
                  </a:extLst>
                </p14:cNvPr>
                <p14:cNvContentPartPr/>
                <p14:nvPr/>
              </p14:nvContentPartPr>
              <p14:xfrm>
                <a:off x="10267611" y="3166526"/>
                <a:ext cx="51480" cy="162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0314D72-BB2D-463D-8976-2A18EF131EC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258611" y="3157886"/>
                  <a:ext cx="69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B9DCE65-A30E-438E-B818-19657B1D7CF6}"/>
                    </a:ext>
                  </a:extLst>
                </p14:cNvPr>
                <p14:cNvContentPartPr/>
                <p14:nvPr/>
              </p14:nvContentPartPr>
              <p14:xfrm>
                <a:off x="10244931" y="3085526"/>
                <a:ext cx="134640" cy="136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B9DCE65-A30E-438E-B818-19657B1D7CF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235931" y="3076886"/>
                  <a:ext cx="152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85799B8-E49E-4190-8A14-6D9DF5DAE74B}"/>
                    </a:ext>
                  </a:extLst>
                </p14:cNvPr>
                <p14:cNvContentPartPr/>
                <p14:nvPr/>
              </p14:nvContentPartPr>
              <p14:xfrm>
                <a:off x="10390371" y="3128726"/>
                <a:ext cx="203760" cy="196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85799B8-E49E-4190-8A14-6D9DF5DAE74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381371" y="3120086"/>
                  <a:ext cx="221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8F931D0-BFE1-4641-8677-935E53BFD8DF}"/>
                    </a:ext>
                  </a:extLst>
                </p14:cNvPr>
                <p14:cNvContentPartPr/>
                <p14:nvPr/>
              </p14:nvContentPartPr>
              <p14:xfrm>
                <a:off x="10495131" y="2935406"/>
                <a:ext cx="36360" cy="49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8F931D0-BFE1-4641-8677-935E53BFD8D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486491" y="2926766"/>
                  <a:ext cx="54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20DA71F-6633-4579-B937-94B491388278}"/>
                    </a:ext>
                  </a:extLst>
                </p14:cNvPr>
                <p14:cNvContentPartPr/>
                <p14:nvPr/>
              </p14:nvContentPartPr>
              <p14:xfrm>
                <a:off x="10746411" y="3034046"/>
                <a:ext cx="235080" cy="243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20DA71F-6633-4579-B937-94B49138827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737771" y="3025406"/>
                  <a:ext cx="252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F5D88F5-D2C1-4F2B-A490-1743E07BA182}"/>
                    </a:ext>
                  </a:extLst>
                </p14:cNvPr>
                <p14:cNvContentPartPr/>
                <p14:nvPr/>
              </p14:nvContentPartPr>
              <p14:xfrm>
                <a:off x="11090211" y="3126926"/>
                <a:ext cx="202680" cy="151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F5D88F5-D2C1-4F2B-A490-1743E07BA18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081211" y="3118286"/>
                  <a:ext cx="220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AFC8652-DE6B-44F0-A1C9-DDC3993303AA}"/>
                    </a:ext>
                  </a:extLst>
                </p14:cNvPr>
                <p14:cNvContentPartPr/>
                <p14:nvPr/>
              </p14:nvContentPartPr>
              <p14:xfrm>
                <a:off x="11292531" y="3155726"/>
                <a:ext cx="100800" cy="185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AFC8652-DE6B-44F0-A1C9-DDC3993303A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283531" y="3146726"/>
                  <a:ext cx="118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3240CAC-8795-4282-A137-64F546715D8C}"/>
                    </a:ext>
                  </a:extLst>
                </p14:cNvPr>
                <p14:cNvContentPartPr/>
                <p14:nvPr/>
              </p14:nvContentPartPr>
              <p14:xfrm>
                <a:off x="11537691" y="3115766"/>
                <a:ext cx="93600" cy="337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3240CAC-8795-4282-A137-64F546715D8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528691" y="3106766"/>
                  <a:ext cx="1112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A88963C-2D26-44F3-B9EC-DD31F2F346CA}"/>
                    </a:ext>
                  </a:extLst>
                </p14:cNvPr>
                <p14:cNvContentPartPr/>
                <p14:nvPr/>
              </p14:nvContentPartPr>
              <p14:xfrm>
                <a:off x="11660091" y="3132326"/>
                <a:ext cx="192960" cy="138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A88963C-2D26-44F3-B9EC-DD31F2F346C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651091" y="3123326"/>
                  <a:ext cx="21060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43CCA206-4FBB-4187-A2DB-F47FC8A5C99D}"/>
                  </a:ext>
                </a:extLst>
              </p14:cNvPr>
              <p14:cNvContentPartPr/>
              <p14:nvPr/>
            </p14:nvContentPartPr>
            <p14:xfrm>
              <a:off x="11784291" y="2797886"/>
              <a:ext cx="59040" cy="1141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43CCA206-4FBB-4187-A2DB-F47FC8A5C99D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1775651" y="2789246"/>
                <a:ext cx="7668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92A0FBD-B64D-4242-9E68-6CCAA6071516}"/>
              </a:ext>
            </a:extLst>
          </p:cNvPr>
          <p:cNvGrpSpPr/>
          <p:nvPr/>
        </p:nvGrpSpPr>
        <p:grpSpPr>
          <a:xfrm>
            <a:off x="6627291" y="3686366"/>
            <a:ext cx="874440" cy="376920"/>
            <a:chOff x="6627291" y="3686366"/>
            <a:chExt cx="87444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AAF422E-8DCA-4AC5-906D-522895C937FA}"/>
                    </a:ext>
                  </a:extLst>
                </p14:cNvPr>
                <p14:cNvContentPartPr/>
                <p14:nvPr/>
              </p14:nvContentPartPr>
              <p14:xfrm>
                <a:off x="6720531" y="3747206"/>
                <a:ext cx="72720" cy="212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AAF422E-8DCA-4AC5-906D-522895C937F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711531" y="3738566"/>
                  <a:ext cx="90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441D860-38C7-4815-90F3-EB3EBA72E7F0}"/>
                    </a:ext>
                  </a:extLst>
                </p14:cNvPr>
                <p14:cNvContentPartPr/>
                <p14:nvPr/>
              </p14:nvContentPartPr>
              <p14:xfrm>
                <a:off x="6627291" y="3686366"/>
                <a:ext cx="252000" cy="138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441D860-38C7-4815-90F3-EB3EBA72E7F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618291" y="3677726"/>
                  <a:ext cx="269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35D0C7E-3B34-4723-AEAC-825E47BA4C7D}"/>
                    </a:ext>
                  </a:extLst>
                </p14:cNvPr>
                <p14:cNvContentPartPr/>
                <p14:nvPr/>
              </p14:nvContentPartPr>
              <p14:xfrm>
                <a:off x="6870291" y="3709406"/>
                <a:ext cx="115200" cy="353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35D0C7E-3B34-4723-AEAC-825E47BA4C7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861651" y="3700766"/>
                  <a:ext cx="1328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A50CC14-1329-4A4B-8AAB-510495EE8FB6}"/>
                    </a:ext>
                  </a:extLst>
                </p14:cNvPr>
                <p14:cNvContentPartPr/>
                <p14:nvPr/>
              </p14:nvContentPartPr>
              <p14:xfrm>
                <a:off x="7013931" y="3827486"/>
                <a:ext cx="119520" cy="194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A50CC14-1329-4A4B-8AAB-510495EE8FB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005291" y="3818846"/>
                  <a:ext cx="137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4F6F800-F3B4-42DB-A382-6988F4F8581D}"/>
                    </a:ext>
                  </a:extLst>
                </p14:cNvPr>
                <p14:cNvContentPartPr/>
                <p14:nvPr/>
              </p14:nvContentPartPr>
              <p14:xfrm>
                <a:off x="7212651" y="3759806"/>
                <a:ext cx="45720" cy="284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4F6F800-F3B4-42DB-A382-6988F4F8581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204011" y="3751166"/>
                  <a:ext cx="633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9A533E4-C075-4AA4-97C0-0884DFC13EDF}"/>
                    </a:ext>
                  </a:extLst>
                </p14:cNvPr>
                <p14:cNvContentPartPr/>
                <p14:nvPr/>
              </p14:nvContentPartPr>
              <p14:xfrm>
                <a:off x="7382571" y="3852326"/>
                <a:ext cx="119160" cy="16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9A533E4-C075-4AA4-97C0-0884DFC13ED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373571" y="3843326"/>
                  <a:ext cx="136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A94519D-F471-4066-9162-BEC4145BB46E}"/>
                    </a:ext>
                  </a:extLst>
                </p14:cNvPr>
                <p14:cNvContentPartPr/>
                <p14:nvPr/>
              </p14:nvContentPartPr>
              <p14:xfrm>
                <a:off x="7355571" y="3936566"/>
                <a:ext cx="83880" cy="9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A94519D-F471-4066-9162-BEC4145BB46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346571" y="3927566"/>
                  <a:ext cx="1015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7BD9DF97-9C8B-4E9D-A773-05597D122A0A}"/>
              </a:ext>
            </a:extLst>
          </p:cNvPr>
          <p:cNvGrpSpPr/>
          <p:nvPr/>
        </p:nvGrpSpPr>
        <p:grpSpPr>
          <a:xfrm>
            <a:off x="7710171" y="3588446"/>
            <a:ext cx="1527480" cy="671760"/>
            <a:chOff x="7710171" y="3588446"/>
            <a:chExt cx="1527480" cy="67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DA0C6F7-A834-4484-B3F1-06A8E80ADE23}"/>
                    </a:ext>
                  </a:extLst>
                </p14:cNvPr>
                <p14:cNvContentPartPr/>
                <p14:nvPr/>
              </p14:nvContentPartPr>
              <p14:xfrm>
                <a:off x="7710171" y="4120886"/>
                <a:ext cx="47160" cy="131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DA0C6F7-A834-4484-B3F1-06A8E80ADE2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701171" y="4112246"/>
                  <a:ext cx="64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5448BF6-2CE1-4E6D-9CAB-90AA515023E5}"/>
                    </a:ext>
                  </a:extLst>
                </p14:cNvPr>
                <p14:cNvContentPartPr/>
                <p14:nvPr/>
              </p14:nvContentPartPr>
              <p14:xfrm>
                <a:off x="7811691" y="4161566"/>
                <a:ext cx="46800" cy="48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5448BF6-2CE1-4E6D-9CAB-90AA515023E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03051" y="4152926"/>
                  <a:ext cx="64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30F6949-0EC7-4AFD-9C9C-6F574F829C2F}"/>
                    </a:ext>
                  </a:extLst>
                </p14:cNvPr>
                <p14:cNvContentPartPr/>
                <p14:nvPr/>
              </p14:nvContentPartPr>
              <p14:xfrm>
                <a:off x="7942371" y="4141766"/>
                <a:ext cx="35280" cy="118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30F6949-0EC7-4AFD-9C9C-6F574F829C2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933731" y="4132766"/>
                  <a:ext cx="52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EA1EA3F-4117-4744-A93E-1F6B2157A65D}"/>
                    </a:ext>
                  </a:extLst>
                </p14:cNvPr>
                <p14:cNvContentPartPr/>
                <p14:nvPr/>
              </p14:nvContentPartPr>
              <p14:xfrm>
                <a:off x="7760211" y="3806246"/>
                <a:ext cx="210960" cy="202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EA1EA3F-4117-4744-A93E-1F6B2157A65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751211" y="3797606"/>
                  <a:ext cx="228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23EB6AD-8897-4792-A83C-3FD4A5B19612}"/>
                    </a:ext>
                  </a:extLst>
                </p14:cNvPr>
                <p14:cNvContentPartPr/>
                <p14:nvPr/>
              </p14:nvContentPartPr>
              <p14:xfrm>
                <a:off x="7833291" y="3588446"/>
                <a:ext cx="106920" cy="187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23EB6AD-8897-4792-A83C-3FD4A5B1961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824651" y="3579806"/>
                  <a:ext cx="124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DB1E3F9-F0A3-49B6-985D-46311D5B1A4C}"/>
                    </a:ext>
                  </a:extLst>
                </p14:cNvPr>
                <p14:cNvContentPartPr/>
                <p14:nvPr/>
              </p14:nvContentPartPr>
              <p14:xfrm>
                <a:off x="8109051" y="3818486"/>
                <a:ext cx="42840" cy="124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DB1E3F9-F0A3-49B6-985D-46311D5B1A4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100051" y="3809846"/>
                  <a:ext cx="60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DD810E0-75ED-42D8-B143-5E60028F3E90}"/>
                    </a:ext>
                  </a:extLst>
                </p14:cNvPr>
                <p14:cNvContentPartPr/>
                <p14:nvPr/>
              </p14:nvContentPartPr>
              <p14:xfrm>
                <a:off x="7998171" y="3738926"/>
                <a:ext cx="162720" cy="107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DD810E0-75ED-42D8-B143-5E60028F3E9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89171" y="3729926"/>
                  <a:ext cx="180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2D32F15-E4AA-4306-A44D-D942901216D0}"/>
                    </a:ext>
                  </a:extLst>
                </p14:cNvPr>
                <p14:cNvContentPartPr/>
                <p14:nvPr/>
              </p14:nvContentPartPr>
              <p14:xfrm>
                <a:off x="8231811" y="3759446"/>
                <a:ext cx="40320" cy="234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2D32F15-E4AA-4306-A44D-D942901216D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222811" y="3750446"/>
                  <a:ext cx="57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F89A786-4983-4AA2-9050-E5D419A4A340}"/>
                    </a:ext>
                  </a:extLst>
                </p14:cNvPr>
                <p14:cNvContentPartPr/>
                <p14:nvPr/>
              </p14:nvContentPartPr>
              <p14:xfrm>
                <a:off x="8132811" y="3791486"/>
                <a:ext cx="65160" cy="65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F89A786-4983-4AA2-9050-E5D419A4A34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123811" y="3782486"/>
                  <a:ext cx="82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2121735-9A93-4EFB-8877-943DEA24F976}"/>
                    </a:ext>
                  </a:extLst>
                </p14:cNvPr>
                <p14:cNvContentPartPr/>
                <p14:nvPr/>
              </p14:nvContentPartPr>
              <p14:xfrm>
                <a:off x="8128851" y="3717326"/>
                <a:ext cx="76680" cy="141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2121735-9A93-4EFB-8877-943DEA24F97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119851" y="3708686"/>
                  <a:ext cx="94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9AA3BBD-F1A7-4D5E-911E-8CA2B3E12534}"/>
                    </a:ext>
                  </a:extLst>
                </p14:cNvPr>
                <p14:cNvContentPartPr/>
                <p14:nvPr/>
              </p14:nvContentPartPr>
              <p14:xfrm>
                <a:off x="8320371" y="3807326"/>
                <a:ext cx="38520" cy="156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9AA3BBD-F1A7-4D5E-911E-8CA2B3E1253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311731" y="3798686"/>
                  <a:ext cx="56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A0CDF1B-CA25-4B8B-A1AD-991E6DC7F75F}"/>
                    </a:ext>
                  </a:extLst>
                </p14:cNvPr>
                <p14:cNvContentPartPr/>
                <p14:nvPr/>
              </p14:nvContentPartPr>
              <p14:xfrm>
                <a:off x="8352771" y="3806246"/>
                <a:ext cx="79560" cy="186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A0CDF1B-CA25-4B8B-A1AD-991E6DC7F75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343771" y="3797606"/>
                  <a:ext cx="97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F02A59D-3450-4DC4-A660-828FCABD06E5}"/>
                    </a:ext>
                  </a:extLst>
                </p14:cNvPr>
                <p14:cNvContentPartPr/>
                <p14:nvPr/>
              </p14:nvContentPartPr>
              <p14:xfrm>
                <a:off x="8488851" y="3864926"/>
                <a:ext cx="100800" cy="132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F02A59D-3450-4DC4-A660-828FCABD06E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479851" y="3855926"/>
                  <a:ext cx="118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4C7605B-4D48-40E3-8B9B-F8C17148AA38}"/>
                    </a:ext>
                  </a:extLst>
                </p14:cNvPr>
                <p14:cNvContentPartPr/>
                <p14:nvPr/>
              </p14:nvContentPartPr>
              <p14:xfrm>
                <a:off x="8708811" y="3856286"/>
                <a:ext cx="15120" cy="157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4C7605B-4D48-40E3-8B9B-F8C17148AA3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700171" y="3847286"/>
                  <a:ext cx="32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32C5E45-55B3-4B47-A7CB-817191C0540F}"/>
                    </a:ext>
                  </a:extLst>
                </p14:cNvPr>
                <p14:cNvContentPartPr/>
                <p14:nvPr/>
              </p14:nvContentPartPr>
              <p14:xfrm>
                <a:off x="8686851" y="3793646"/>
                <a:ext cx="125280" cy="148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32C5E45-55B3-4B47-A7CB-817191C0540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677851" y="3785006"/>
                  <a:ext cx="142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310C82C-C733-4852-B93C-FA7201392F4B}"/>
                    </a:ext>
                  </a:extLst>
                </p14:cNvPr>
                <p14:cNvContentPartPr/>
                <p14:nvPr/>
              </p14:nvContentPartPr>
              <p14:xfrm>
                <a:off x="8811051" y="3963926"/>
                <a:ext cx="39240" cy="65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310C82C-C733-4852-B93C-FA7201392F4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802051" y="3955286"/>
                  <a:ext cx="56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A47CDE4-422C-4700-8E32-7E496A078B74}"/>
                    </a:ext>
                  </a:extLst>
                </p14:cNvPr>
                <p14:cNvContentPartPr/>
                <p14:nvPr/>
              </p14:nvContentPartPr>
              <p14:xfrm>
                <a:off x="8902131" y="3812006"/>
                <a:ext cx="9360" cy="6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A47CDE4-422C-4700-8E32-7E496A078B7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893131" y="3803366"/>
                  <a:ext cx="27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7B1EF4B-3F5B-4AE0-BF5F-AD0FEBE5DC0A}"/>
                    </a:ext>
                  </a:extLst>
                </p14:cNvPr>
                <p14:cNvContentPartPr/>
                <p14:nvPr/>
              </p14:nvContentPartPr>
              <p14:xfrm>
                <a:off x="8925171" y="3734606"/>
                <a:ext cx="92160" cy="313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7B1EF4B-3F5B-4AE0-BF5F-AD0FEBE5DC0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916171" y="3725966"/>
                  <a:ext cx="1098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74CF0F3-BB94-4910-92E4-A1AF2DE6CA5E}"/>
                    </a:ext>
                  </a:extLst>
                </p14:cNvPr>
                <p14:cNvContentPartPr/>
                <p14:nvPr/>
              </p14:nvContentPartPr>
              <p14:xfrm>
                <a:off x="9119211" y="3845486"/>
                <a:ext cx="118440" cy="252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74CF0F3-BB94-4910-92E4-A1AF2DE6CA5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110571" y="3836846"/>
                  <a:ext cx="136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3AAFC2F-AFD5-4738-A1FE-2828205CC079}"/>
                    </a:ext>
                  </a:extLst>
                </p14:cNvPr>
                <p14:cNvContentPartPr/>
                <p14:nvPr/>
              </p14:nvContentPartPr>
              <p14:xfrm>
                <a:off x="9086091" y="3922526"/>
                <a:ext cx="99000" cy="223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3AAFC2F-AFD5-4738-A1FE-2828205CC07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077451" y="3913886"/>
                  <a:ext cx="1166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662A947D-3808-4DB4-8930-80A32F65B179}"/>
                  </a:ext>
                </a:extLst>
              </p14:cNvPr>
              <p14:cNvContentPartPr/>
              <p14:nvPr/>
            </p14:nvContentPartPr>
            <p14:xfrm>
              <a:off x="9487131" y="3736766"/>
              <a:ext cx="265320" cy="2181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662A947D-3808-4DB4-8930-80A32F65B179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9478131" y="3728126"/>
                <a:ext cx="28296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3527847-6C13-4A17-862A-D5138F17C59F}"/>
              </a:ext>
            </a:extLst>
          </p:cNvPr>
          <p:cNvGrpSpPr/>
          <p:nvPr/>
        </p:nvGrpSpPr>
        <p:grpSpPr>
          <a:xfrm>
            <a:off x="9405411" y="4109366"/>
            <a:ext cx="272160" cy="158040"/>
            <a:chOff x="9405411" y="4109366"/>
            <a:chExt cx="27216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418FBEE-701B-4610-A6FE-997BC971FEC6}"/>
                    </a:ext>
                  </a:extLst>
                </p14:cNvPr>
                <p14:cNvContentPartPr/>
                <p14:nvPr/>
              </p14:nvContentPartPr>
              <p14:xfrm>
                <a:off x="9405411" y="4109366"/>
                <a:ext cx="67320" cy="141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418FBEE-701B-4610-A6FE-997BC971FEC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396771" y="4100726"/>
                  <a:ext cx="84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1099F93-6651-4995-ACBF-3A10E6E300B6}"/>
                    </a:ext>
                  </a:extLst>
                </p14:cNvPr>
                <p14:cNvContentPartPr/>
                <p14:nvPr/>
              </p14:nvContentPartPr>
              <p14:xfrm>
                <a:off x="9489291" y="4128086"/>
                <a:ext cx="107280" cy="75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1099F93-6651-4995-ACBF-3A10E6E300B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480291" y="4119086"/>
                  <a:ext cx="124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12D8D00-9DBA-4381-ACA9-D7CB7F0CE635}"/>
                    </a:ext>
                  </a:extLst>
                </p14:cNvPr>
                <p14:cNvContentPartPr/>
                <p14:nvPr/>
              </p14:nvContentPartPr>
              <p14:xfrm>
                <a:off x="9659211" y="4151846"/>
                <a:ext cx="18360" cy="115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12D8D00-9DBA-4381-ACA9-D7CB7F0CE63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650571" y="4143206"/>
                  <a:ext cx="3600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77A36008-3E99-43B3-B4DD-D23FA9E5360E}"/>
              </a:ext>
            </a:extLst>
          </p:cNvPr>
          <p:cNvGrpSpPr/>
          <p:nvPr/>
        </p:nvGrpSpPr>
        <p:grpSpPr>
          <a:xfrm>
            <a:off x="9573891" y="3475406"/>
            <a:ext cx="1884960" cy="508680"/>
            <a:chOff x="9573891" y="3475406"/>
            <a:chExt cx="188496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C8C857F-B967-400C-9912-54282F9A0B2F}"/>
                    </a:ext>
                  </a:extLst>
                </p14:cNvPr>
                <p14:cNvContentPartPr/>
                <p14:nvPr/>
              </p14:nvContentPartPr>
              <p14:xfrm>
                <a:off x="9573891" y="3475406"/>
                <a:ext cx="119520" cy="150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C8C857F-B967-400C-9912-54282F9A0B2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564891" y="3466766"/>
                  <a:ext cx="137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93721C7-15E9-4F1B-8A17-0183E375ED96}"/>
                    </a:ext>
                  </a:extLst>
                </p14:cNvPr>
                <p14:cNvContentPartPr/>
                <p14:nvPr/>
              </p14:nvContentPartPr>
              <p14:xfrm>
                <a:off x="9829851" y="3760166"/>
                <a:ext cx="63720" cy="141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93721C7-15E9-4F1B-8A17-0183E375ED9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820851" y="3751526"/>
                  <a:ext cx="81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9B49B68-B5F6-45B9-9A6F-BE0E996BF610}"/>
                    </a:ext>
                  </a:extLst>
                </p14:cNvPr>
                <p14:cNvContentPartPr/>
                <p14:nvPr/>
              </p14:nvContentPartPr>
              <p14:xfrm>
                <a:off x="9802131" y="3723086"/>
                <a:ext cx="149760" cy="111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9B49B68-B5F6-45B9-9A6F-BE0E996BF61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793131" y="3714086"/>
                  <a:ext cx="167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6FDB992-1300-41DA-9BE4-2B675D0A7FF7}"/>
                    </a:ext>
                  </a:extLst>
                </p14:cNvPr>
                <p14:cNvContentPartPr/>
                <p14:nvPr/>
              </p14:nvContentPartPr>
              <p14:xfrm>
                <a:off x="9959811" y="3742526"/>
                <a:ext cx="67320" cy="189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6FDB992-1300-41DA-9BE4-2B675D0A7FF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951171" y="3733886"/>
                  <a:ext cx="84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F948268-8C3F-4CEB-A85A-F0A469E099F8}"/>
                    </a:ext>
                  </a:extLst>
                </p14:cNvPr>
                <p14:cNvContentPartPr/>
                <p14:nvPr/>
              </p14:nvContentPartPr>
              <p14:xfrm>
                <a:off x="10078251" y="3744326"/>
                <a:ext cx="104400" cy="147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F948268-8C3F-4CEB-A85A-F0A469E099F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069611" y="3735326"/>
                  <a:ext cx="122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C5007A0-AEE2-47D1-A872-FCF7DB8BEE12}"/>
                    </a:ext>
                  </a:extLst>
                </p14:cNvPr>
                <p14:cNvContentPartPr/>
                <p14:nvPr/>
              </p14:nvContentPartPr>
              <p14:xfrm>
                <a:off x="10239891" y="3750086"/>
                <a:ext cx="24840" cy="162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C5007A0-AEE2-47D1-A872-FCF7DB8BEE1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231251" y="3741086"/>
                  <a:ext cx="42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9D492E0-A509-4D2B-A7FD-FB9095C54003}"/>
                    </a:ext>
                  </a:extLst>
                </p14:cNvPr>
                <p14:cNvContentPartPr/>
                <p14:nvPr/>
              </p14:nvContentPartPr>
              <p14:xfrm>
                <a:off x="10340331" y="3778886"/>
                <a:ext cx="33120" cy="116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9D492E0-A509-4D2B-A7FD-FB9095C5400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331691" y="3769886"/>
                  <a:ext cx="50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C01D082-4138-4DBB-B6E5-8FD6EDDB64F0}"/>
                    </a:ext>
                  </a:extLst>
                </p14:cNvPr>
                <p14:cNvContentPartPr/>
                <p14:nvPr/>
              </p14:nvContentPartPr>
              <p14:xfrm>
                <a:off x="10332771" y="3712646"/>
                <a:ext cx="96480" cy="81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C01D082-4138-4DBB-B6E5-8FD6EDDB64F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324131" y="3704006"/>
                  <a:ext cx="114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B6A3A85-19F0-44BD-8BBC-42E02A89AF59}"/>
                    </a:ext>
                  </a:extLst>
                </p14:cNvPr>
                <p14:cNvContentPartPr/>
                <p14:nvPr/>
              </p14:nvContentPartPr>
              <p14:xfrm>
                <a:off x="10422411" y="3841886"/>
                <a:ext cx="52920" cy="58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B6A3A85-19F0-44BD-8BBC-42E02A89AF5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413411" y="3832886"/>
                  <a:ext cx="70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4FE9E41-12DF-4E7B-A40B-1AE9AB96435C}"/>
                    </a:ext>
                  </a:extLst>
                </p14:cNvPr>
                <p14:cNvContentPartPr/>
                <p14:nvPr/>
              </p14:nvContentPartPr>
              <p14:xfrm>
                <a:off x="10460211" y="3717326"/>
                <a:ext cx="23760" cy="1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4FE9E41-12DF-4E7B-A40B-1AE9AB96435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451211" y="3708686"/>
                  <a:ext cx="41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D81D6F9-314C-48E2-8AAB-C33C56755D7F}"/>
                    </a:ext>
                  </a:extLst>
                </p14:cNvPr>
                <p14:cNvContentPartPr/>
                <p14:nvPr/>
              </p14:nvContentPartPr>
              <p14:xfrm>
                <a:off x="10493331" y="3706526"/>
                <a:ext cx="119160" cy="216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D81D6F9-314C-48E2-8AAB-C33C56755D7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484691" y="3697886"/>
                  <a:ext cx="136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99BF01A-AD28-40BA-9D17-BDBDD580BE06}"/>
                    </a:ext>
                  </a:extLst>
                </p14:cNvPr>
                <p14:cNvContentPartPr/>
                <p14:nvPr/>
              </p14:nvContentPartPr>
              <p14:xfrm>
                <a:off x="10667571" y="3823886"/>
                <a:ext cx="33120" cy="18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99BF01A-AD28-40BA-9D17-BDBDD580BE0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658931" y="3815246"/>
                  <a:ext cx="50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5F3A935-17A8-4081-89BF-B44775170DD1}"/>
                    </a:ext>
                  </a:extLst>
                </p14:cNvPr>
                <p14:cNvContentPartPr/>
                <p14:nvPr/>
              </p14:nvContentPartPr>
              <p14:xfrm>
                <a:off x="10800771" y="3687086"/>
                <a:ext cx="51480" cy="161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5F3A935-17A8-4081-89BF-B44775170DD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791771" y="3678086"/>
                  <a:ext cx="69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5B99323-75CA-41F5-81DA-B4BF0A94100D}"/>
                    </a:ext>
                  </a:extLst>
                </p14:cNvPr>
                <p14:cNvContentPartPr/>
                <p14:nvPr/>
              </p14:nvContentPartPr>
              <p14:xfrm>
                <a:off x="10744971" y="3641006"/>
                <a:ext cx="157320" cy="1152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5B99323-75CA-41F5-81DA-B4BF0A94100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736331" y="3632006"/>
                  <a:ext cx="174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C4ACAC1-7272-43C5-9305-324B7DF921E0}"/>
                    </a:ext>
                  </a:extLst>
                </p14:cNvPr>
                <p14:cNvContentPartPr/>
                <p14:nvPr/>
              </p14:nvContentPartPr>
              <p14:xfrm>
                <a:off x="10909851" y="3677366"/>
                <a:ext cx="84600" cy="196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C4ACAC1-7272-43C5-9305-324B7DF921E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900851" y="3668366"/>
                  <a:ext cx="102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0C37B1D-F830-43F9-85B1-75DB94DAC4CD}"/>
                    </a:ext>
                  </a:extLst>
                </p14:cNvPr>
                <p14:cNvContentPartPr/>
                <p14:nvPr/>
              </p14:nvContentPartPr>
              <p14:xfrm>
                <a:off x="11029371" y="3678806"/>
                <a:ext cx="103320" cy="176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0C37B1D-F830-43F9-85B1-75DB94DAC4C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020371" y="3669806"/>
                  <a:ext cx="120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AFAC68E-1E1C-4530-967C-E48375F4E997}"/>
                    </a:ext>
                  </a:extLst>
                </p14:cNvPr>
                <p14:cNvContentPartPr/>
                <p14:nvPr/>
              </p14:nvContentPartPr>
              <p14:xfrm>
                <a:off x="11145651" y="3815606"/>
                <a:ext cx="49680" cy="756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AFAC68E-1E1C-4530-967C-E48375F4E99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136651" y="3806966"/>
                  <a:ext cx="67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B5EC88C-AE54-450E-A8F5-AD7166642400}"/>
                    </a:ext>
                  </a:extLst>
                </p14:cNvPr>
                <p14:cNvContentPartPr/>
                <p14:nvPr/>
              </p14:nvContentPartPr>
              <p14:xfrm>
                <a:off x="11215131" y="3660806"/>
                <a:ext cx="33480" cy="39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B5EC88C-AE54-450E-A8F5-AD716664240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206491" y="3651806"/>
                  <a:ext cx="51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93EB938-5724-4ACB-B1D9-E0DEE9166290}"/>
                    </a:ext>
                  </a:extLst>
                </p14:cNvPr>
                <p14:cNvContentPartPr/>
                <p14:nvPr/>
              </p14:nvContentPartPr>
              <p14:xfrm>
                <a:off x="11345811" y="3610406"/>
                <a:ext cx="113040" cy="373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93EB938-5724-4ACB-B1D9-E0DEE916629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337171" y="3601406"/>
                  <a:ext cx="130680" cy="39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5A0BEAFC-9AC9-4C21-A4AD-EE988759EBED}"/>
              </a:ext>
            </a:extLst>
          </p:cNvPr>
          <p:cNvGrpSpPr/>
          <p:nvPr/>
        </p:nvGrpSpPr>
        <p:grpSpPr>
          <a:xfrm>
            <a:off x="6778131" y="4462886"/>
            <a:ext cx="1756080" cy="525240"/>
            <a:chOff x="6778131" y="4462886"/>
            <a:chExt cx="175608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2D63509-8261-420D-B9A3-DCD33F178393}"/>
                    </a:ext>
                  </a:extLst>
                </p14:cNvPr>
                <p14:cNvContentPartPr/>
                <p14:nvPr/>
              </p14:nvContentPartPr>
              <p14:xfrm>
                <a:off x="6810891" y="4549646"/>
                <a:ext cx="39600" cy="194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2D63509-8261-420D-B9A3-DCD33F17839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802251" y="4541006"/>
                  <a:ext cx="57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0FB9D12-7E00-4FEA-B316-246370535507}"/>
                    </a:ext>
                  </a:extLst>
                </p14:cNvPr>
                <p14:cNvContentPartPr/>
                <p14:nvPr/>
              </p14:nvContentPartPr>
              <p14:xfrm>
                <a:off x="6778131" y="4462886"/>
                <a:ext cx="126720" cy="1371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0FB9D12-7E00-4FEA-B316-24637053550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769491" y="4454246"/>
                  <a:ext cx="144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7942FB1-49B2-45C1-B0ED-6FC36B78E268}"/>
                    </a:ext>
                  </a:extLst>
                </p14:cNvPr>
                <p14:cNvContentPartPr/>
                <p14:nvPr/>
              </p14:nvContentPartPr>
              <p14:xfrm>
                <a:off x="6950931" y="4484486"/>
                <a:ext cx="68400" cy="2754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7942FB1-49B2-45C1-B0ED-6FC36B78E26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941931" y="4475486"/>
                  <a:ext cx="86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998572B-4BFD-49E2-90E8-8760239003D3}"/>
                    </a:ext>
                  </a:extLst>
                </p14:cNvPr>
                <p14:cNvContentPartPr/>
                <p14:nvPr/>
              </p14:nvContentPartPr>
              <p14:xfrm>
                <a:off x="7056771" y="4571966"/>
                <a:ext cx="74520" cy="191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998572B-4BFD-49E2-90E8-8760239003D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048131" y="4562966"/>
                  <a:ext cx="92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C1D9EF3-17A8-44C9-A92E-A55D2E03F07F}"/>
                    </a:ext>
                  </a:extLst>
                </p14:cNvPr>
                <p14:cNvContentPartPr/>
                <p14:nvPr/>
              </p14:nvContentPartPr>
              <p14:xfrm>
                <a:off x="7183491" y="4548566"/>
                <a:ext cx="68400" cy="231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C1D9EF3-17A8-44C9-A92E-A55D2E03F07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174851" y="4539926"/>
                  <a:ext cx="86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B693CFA-7F82-4F0A-803E-2E27FB34DFC4}"/>
                    </a:ext>
                  </a:extLst>
                </p14:cNvPr>
                <p14:cNvContentPartPr/>
                <p14:nvPr/>
              </p14:nvContentPartPr>
              <p14:xfrm>
                <a:off x="7319211" y="4597886"/>
                <a:ext cx="22680" cy="178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B693CFA-7F82-4F0A-803E-2E27FB34DFC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310571" y="4589246"/>
                  <a:ext cx="40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56624CA-2A03-438E-B7D8-72D73ABDD073}"/>
                    </a:ext>
                  </a:extLst>
                </p14:cNvPr>
                <p14:cNvContentPartPr/>
                <p14:nvPr/>
              </p14:nvContentPartPr>
              <p14:xfrm>
                <a:off x="7301931" y="4553246"/>
                <a:ext cx="94680" cy="113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56624CA-2A03-438E-B7D8-72D73ABDD07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293291" y="4544606"/>
                  <a:ext cx="112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7075FF2-74C7-4208-A8EE-53BE954FFCFB}"/>
                    </a:ext>
                  </a:extLst>
                </p14:cNvPr>
                <p14:cNvContentPartPr/>
                <p14:nvPr/>
              </p14:nvContentPartPr>
              <p14:xfrm>
                <a:off x="7390491" y="4722806"/>
                <a:ext cx="20520" cy="921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7075FF2-74C7-4208-A8EE-53BE954FFCF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381491" y="4714166"/>
                  <a:ext cx="38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30539FC-A9C6-4397-81BE-D2CB80FC9B85}"/>
                    </a:ext>
                  </a:extLst>
                </p14:cNvPr>
                <p14:cNvContentPartPr/>
                <p14:nvPr/>
              </p14:nvContentPartPr>
              <p14:xfrm>
                <a:off x="7486611" y="4505006"/>
                <a:ext cx="63360" cy="345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30539FC-A9C6-4397-81BE-D2CB80FC9B8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477971" y="4496366"/>
                  <a:ext cx="810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0387081-1EFD-466B-BD3D-E3A56787B1C6}"/>
                    </a:ext>
                  </a:extLst>
                </p14:cNvPr>
                <p14:cNvContentPartPr/>
                <p14:nvPr/>
              </p14:nvContentPartPr>
              <p14:xfrm>
                <a:off x="7702971" y="4677086"/>
                <a:ext cx="72360" cy="241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0387081-1EFD-466B-BD3D-E3A56787B1C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694331" y="4668086"/>
                  <a:ext cx="90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791B410-08DE-4161-9C32-B4D26A392645}"/>
                    </a:ext>
                  </a:extLst>
                </p14:cNvPr>
                <p14:cNvContentPartPr/>
                <p14:nvPr/>
              </p14:nvContentPartPr>
              <p14:xfrm>
                <a:off x="7709091" y="4760246"/>
                <a:ext cx="59400" cy="133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791B410-08DE-4161-9C32-B4D26A39264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700451" y="4751246"/>
                  <a:ext cx="77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68FA07B-BEC4-428D-AAE9-F6DCD51A2294}"/>
                    </a:ext>
                  </a:extLst>
                </p14:cNvPr>
                <p14:cNvContentPartPr/>
                <p14:nvPr/>
              </p14:nvContentPartPr>
              <p14:xfrm>
                <a:off x="8201931" y="4483406"/>
                <a:ext cx="90360" cy="1688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68FA07B-BEC4-428D-AAE9-F6DCD51A229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193291" y="4474406"/>
                  <a:ext cx="108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AF7D2FF-2A8D-4949-B83E-04DB996FD84B}"/>
                    </a:ext>
                  </a:extLst>
                </p14:cNvPr>
                <p14:cNvContentPartPr/>
                <p14:nvPr/>
              </p14:nvContentPartPr>
              <p14:xfrm>
                <a:off x="8208051" y="4729646"/>
                <a:ext cx="74880" cy="75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AF7D2FF-2A8D-4949-B83E-04DB996FD84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199051" y="4721006"/>
                  <a:ext cx="92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1B3F437-77A3-451E-AB16-3E17F0FAC88F}"/>
                    </a:ext>
                  </a:extLst>
                </p14:cNvPr>
                <p14:cNvContentPartPr/>
                <p14:nvPr/>
              </p14:nvContentPartPr>
              <p14:xfrm>
                <a:off x="8265291" y="4715966"/>
                <a:ext cx="10080" cy="139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1B3F437-77A3-451E-AB16-3E17F0FAC88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256291" y="4707326"/>
                  <a:ext cx="27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681EC35-8B55-48EF-9545-0F98366F0E0D}"/>
                    </a:ext>
                  </a:extLst>
                </p14:cNvPr>
                <p14:cNvContentPartPr/>
                <p14:nvPr/>
              </p14:nvContentPartPr>
              <p14:xfrm>
                <a:off x="8040291" y="4545326"/>
                <a:ext cx="64080" cy="2955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681EC35-8B55-48EF-9545-0F98366F0E0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031651" y="4536326"/>
                  <a:ext cx="817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7712D2C-9787-416D-ABE3-D6F96F65EFF3}"/>
                    </a:ext>
                  </a:extLst>
                </p14:cNvPr>
                <p14:cNvContentPartPr/>
                <p14:nvPr/>
              </p14:nvContentPartPr>
              <p14:xfrm>
                <a:off x="8388411" y="4508606"/>
                <a:ext cx="62280" cy="324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7712D2C-9787-416D-ABE3-D6F96F65EFF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379771" y="4499606"/>
                  <a:ext cx="799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AD7EB5A-94F0-477E-872F-A74ECBE258FD}"/>
                    </a:ext>
                  </a:extLst>
                </p14:cNvPr>
                <p14:cNvContentPartPr/>
                <p14:nvPr/>
              </p14:nvContentPartPr>
              <p14:xfrm>
                <a:off x="7827171" y="4876886"/>
                <a:ext cx="707040" cy="1112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AD7EB5A-94F0-477E-872F-A74ECBE258F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818531" y="4868246"/>
                  <a:ext cx="7246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66348CCE-3700-4522-9F55-4F531887D304}"/>
              </a:ext>
            </a:extLst>
          </p:cNvPr>
          <p:cNvGrpSpPr/>
          <p:nvPr/>
        </p:nvGrpSpPr>
        <p:grpSpPr>
          <a:xfrm>
            <a:off x="8025891" y="5007206"/>
            <a:ext cx="349560" cy="385920"/>
            <a:chOff x="8025891" y="5007206"/>
            <a:chExt cx="34956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535F8A5-A823-4717-A23C-F8968BD1EBC4}"/>
                    </a:ext>
                  </a:extLst>
                </p14:cNvPr>
                <p14:cNvContentPartPr/>
                <p14:nvPr/>
              </p14:nvContentPartPr>
              <p14:xfrm>
                <a:off x="8206251" y="5007206"/>
                <a:ext cx="39240" cy="1598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535F8A5-A823-4717-A23C-F8968BD1EBC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197611" y="4998566"/>
                  <a:ext cx="5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E8F49B9-1D4A-417F-8F13-5057BC2D25B7}"/>
                    </a:ext>
                  </a:extLst>
                </p14:cNvPr>
                <p14:cNvContentPartPr/>
                <p14:nvPr/>
              </p14:nvContentPartPr>
              <p14:xfrm>
                <a:off x="8172771" y="5107646"/>
                <a:ext cx="75600" cy="18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E8F49B9-1D4A-417F-8F13-5057BC2D25B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164131" y="5099006"/>
                  <a:ext cx="9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69C4E39-78EF-407D-857C-4F5F69FD26B8}"/>
                    </a:ext>
                  </a:extLst>
                </p14:cNvPr>
                <p14:cNvContentPartPr/>
                <p14:nvPr/>
              </p14:nvContentPartPr>
              <p14:xfrm>
                <a:off x="8206251" y="5241566"/>
                <a:ext cx="61920" cy="73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69C4E39-78EF-407D-857C-4F5F69FD26B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197251" y="5232926"/>
                  <a:ext cx="79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F84877E-0331-424E-938C-EB4907D39A12}"/>
                    </a:ext>
                  </a:extLst>
                </p14:cNvPr>
                <p14:cNvContentPartPr/>
                <p14:nvPr/>
              </p14:nvContentPartPr>
              <p14:xfrm>
                <a:off x="8254491" y="5201966"/>
                <a:ext cx="34200" cy="1317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F84877E-0331-424E-938C-EB4907D39A1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245491" y="5193326"/>
                  <a:ext cx="51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C829219-54B3-4154-AC2A-9EE4D498E800}"/>
                    </a:ext>
                  </a:extLst>
                </p14:cNvPr>
                <p14:cNvContentPartPr/>
                <p14:nvPr/>
              </p14:nvContentPartPr>
              <p14:xfrm>
                <a:off x="8025891" y="5061566"/>
                <a:ext cx="21240" cy="331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C829219-54B3-4154-AC2A-9EE4D498E80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017251" y="5052926"/>
                  <a:ext cx="388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55972DE-FEBA-45B1-9D49-D6924A92B0C1}"/>
                    </a:ext>
                  </a:extLst>
                </p14:cNvPr>
                <p14:cNvContentPartPr/>
                <p14:nvPr/>
              </p14:nvContentPartPr>
              <p14:xfrm>
                <a:off x="8324691" y="5065166"/>
                <a:ext cx="50760" cy="2966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55972DE-FEBA-45B1-9D49-D6924A92B0C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316051" y="5056166"/>
                  <a:ext cx="6840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9DC32AA8-FA3B-40D4-AEFE-2F59AE96CDB2}"/>
              </a:ext>
            </a:extLst>
          </p:cNvPr>
          <p:cNvGrpSpPr/>
          <p:nvPr/>
        </p:nvGrpSpPr>
        <p:grpSpPr>
          <a:xfrm>
            <a:off x="8732931" y="4757726"/>
            <a:ext cx="85320" cy="90720"/>
            <a:chOff x="8732931" y="4757726"/>
            <a:chExt cx="85320" cy="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20740A2-5B66-4743-8AC7-C2F9CCF74767}"/>
                    </a:ext>
                  </a:extLst>
                </p14:cNvPr>
                <p14:cNvContentPartPr/>
                <p14:nvPr/>
              </p14:nvContentPartPr>
              <p14:xfrm>
                <a:off x="8737611" y="4757726"/>
                <a:ext cx="80640" cy="133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20740A2-5B66-4743-8AC7-C2F9CCF7476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728611" y="4749086"/>
                  <a:ext cx="98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235F5AB-B3DE-49E5-8C0C-86146643FD8A}"/>
                    </a:ext>
                  </a:extLst>
                </p14:cNvPr>
                <p14:cNvContentPartPr/>
                <p14:nvPr/>
              </p14:nvContentPartPr>
              <p14:xfrm>
                <a:off x="8732931" y="4825766"/>
                <a:ext cx="71280" cy="226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235F5AB-B3DE-49E5-8C0C-86146643FD8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724291" y="4817126"/>
                  <a:ext cx="889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CA37488-DBBA-414A-8606-69B795B42295}"/>
              </a:ext>
            </a:extLst>
          </p:cNvPr>
          <p:cNvGrpSpPr/>
          <p:nvPr/>
        </p:nvGrpSpPr>
        <p:grpSpPr>
          <a:xfrm>
            <a:off x="8999691" y="4590326"/>
            <a:ext cx="293400" cy="311760"/>
            <a:chOff x="8999691" y="4590326"/>
            <a:chExt cx="29340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68192D0-0BCE-414D-83B3-39231114AE8F}"/>
                    </a:ext>
                  </a:extLst>
                </p14:cNvPr>
                <p14:cNvContentPartPr/>
                <p14:nvPr/>
              </p14:nvContentPartPr>
              <p14:xfrm>
                <a:off x="9088971" y="4590326"/>
                <a:ext cx="105120" cy="2152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68192D0-0BCE-414D-83B3-39231114AE8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080331" y="4581686"/>
                  <a:ext cx="1227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58E56E0-9413-40EE-BAF2-2CF4BD20B696}"/>
                    </a:ext>
                  </a:extLst>
                </p14:cNvPr>
                <p14:cNvContentPartPr/>
                <p14:nvPr/>
              </p14:nvContentPartPr>
              <p14:xfrm>
                <a:off x="9256731" y="4605446"/>
                <a:ext cx="30240" cy="1094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58E56E0-9413-40EE-BAF2-2CF4BD20B69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248091" y="4596446"/>
                  <a:ext cx="47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F3E6F55-D08D-4833-AF70-B95533A7D698}"/>
                    </a:ext>
                  </a:extLst>
                </p14:cNvPr>
                <p14:cNvContentPartPr/>
                <p14:nvPr/>
              </p14:nvContentPartPr>
              <p14:xfrm>
                <a:off x="9239091" y="4802006"/>
                <a:ext cx="17640" cy="352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F3E6F55-D08D-4833-AF70-B95533A7D69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230451" y="4793006"/>
                  <a:ext cx="35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4C425AC-68B2-49BE-992D-6D0FF35DB23C}"/>
                    </a:ext>
                  </a:extLst>
                </p14:cNvPr>
                <p14:cNvContentPartPr/>
                <p14:nvPr/>
              </p14:nvContentPartPr>
              <p14:xfrm>
                <a:off x="8999691" y="4876526"/>
                <a:ext cx="293400" cy="255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4C425AC-68B2-49BE-992D-6D0FF35DB23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990691" y="4867886"/>
                  <a:ext cx="3110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CE1AE9FD-2037-4388-82B0-1084AC4881F3}"/>
              </a:ext>
            </a:extLst>
          </p:cNvPr>
          <p:cNvGrpSpPr/>
          <p:nvPr/>
        </p:nvGrpSpPr>
        <p:grpSpPr>
          <a:xfrm>
            <a:off x="8948571" y="5007206"/>
            <a:ext cx="439200" cy="238680"/>
            <a:chOff x="8948571" y="5007206"/>
            <a:chExt cx="4392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28A2A25-A33F-46C8-89F0-2D49254923C6}"/>
                    </a:ext>
                  </a:extLst>
                </p14:cNvPr>
                <p14:cNvContentPartPr/>
                <p14:nvPr/>
              </p14:nvContentPartPr>
              <p14:xfrm>
                <a:off x="8948571" y="5082086"/>
                <a:ext cx="77040" cy="66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28A2A25-A33F-46C8-89F0-2D49254923C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939571" y="5073446"/>
                  <a:ext cx="94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EC54C72-5AB8-4740-BB4D-4CB5B2FC4DC9}"/>
                    </a:ext>
                  </a:extLst>
                </p14:cNvPr>
                <p14:cNvContentPartPr/>
                <p14:nvPr/>
              </p14:nvContentPartPr>
              <p14:xfrm>
                <a:off x="8993571" y="5007206"/>
                <a:ext cx="47880" cy="1918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EC54C72-5AB8-4740-BB4D-4CB5B2FC4DC9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984931" y="4998566"/>
                  <a:ext cx="65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CD5E131-91D1-49A3-AA36-55927E87C155}"/>
                    </a:ext>
                  </a:extLst>
                </p14:cNvPr>
                <p14:cNvContentPartPr/>
                <p14:nvPr/>
              </p14:nvContentPartPr>
              <p14:xfrm>
                <a:off x="9086451" y="5020526"/>
                <a:ext cx="29160" cy="1105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CD5E131-91D1-49A3-AA36-55927E87C15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077811" y="5011526"/>
                  <a:ext cx="46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A1BBE05-AC36-4D59-8F21-534BC9F18DCA}"/>
                    </a:ext>
                  </a:extLst>
                </p14:cNvPr>
                <p14:cNvContentPartPr/>
                <p14:nvPr/>
              </p14:nvContentPartPr>
              <p14:xfrm>
                <a:off x="9082851" y="5209526"/>
                <a:ext cx="2160" cy="39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A1BBE05-AC36-4D59-8F21-534BC9F18DC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73851" y="5200886"/>
                  <a:ext cx="19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064509C-EDA9-4497-A060-6C05911E44BF}"/>
                    </a:ext>
                  </a:extLst>
                </p14:cNvPr>
                <p14:cNvContentPartPr/>
                <p14:nvPr/>
              </p14:nvContentPartPr>
              <p14:xfrm>
                <a:off x="9191571" y="5126366"/>
                <a:ext cx="2520" cy="3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064509C-EDA9-4497-A060-6C05911E44B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82931" y="5117726"/>
                  <a:ext cx="20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ACF7749-C046-440C-863C-59C7A919475D}"/>
                    </a:ext>
                  </a:extLst>
                </p14:cNvPr>
                <p14:cNvContentPartPr/>
                <p14:nvPr/>
              </p14:nvContentPartPr>
              <p14:xfrm>
                <a:off x="9209571" y="5030246"/>
                <a:ext cx="99720" cy="2156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ACF7749-C046-440C-863C-59C7A919475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200931" y="5021246"/>
                  <a:ext cx="117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18F4C6C-B4C7-45DF-9A49-CFCDB22EB7DC}"/>
                    </a:ext>
                  </a:extLst>
                </p14:cNvPr>
                <p14:cNvContentPartPr/>
                <p14:nvPr/>
              </p14:nvContentPartPr>
              <p14:xfrm>
                <a:off x="9369771" y="5030246"/>
                <a:ext cx="18000" cy="99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18F4C6C-B4C7-45DF-9A49-CFCDB22EB7D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361131" y="5021246"/>
                  <a:ext cx="35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361688B-0692-4E8C-AFFE-6281DF807EC4}"/>
                    </a:ext>
                  </a:extLst>
                </p14:cNvPr>
                <p14:cNvContentPartPr/>
                <p14:nvPr/>
              </p14:nvContentPartPr>
              <p14:xfrm>
                <a:off x="9354291" y="5214206"/>
                <a:ext cx="17640" cy="313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361688B-0692-4E8C-AFFE-6281DF807EC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345651" y="5205206"/>
                  <a:ext cx="3528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A5908161-D8FB-4EF1-8A4C-4F7CB27E8AC5}"/>
                  </a:ext>
                </a:extLst>
              </p14:cNvPr>
              <p14:cNvContentPartPr/>
              <p14:nvPr/>
            </p14:nvContentPartPr>
            <p14:xfrm>
              <a:off x="9494331" y="4828286"/>
              <a:ext cx="3960" cy="1296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A5908161-D8FB-4EF1-8A4C-4F7CB27E8AC5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9485331" y="4819646"/>
                <a:ext cx="2160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9" name="Group 348">
            <a:extLst>
              <a:ext uri="{FF2B5EF4-FFF2-40B4-BE49-F238E27FC236}">
                <a16:creationId xmlns:a16="http://schemas.microsoft.com/office/drawing/2014/main" id="{682DBA36-2250-4DD0-B69A-E1155583854A}"/>
              </a:ext>
            </a:extLst>
          </p:cNvPr>
          <p:cNvGrpSpPr/>
          <p:nvPr/>
        </p:nvGrpSpPr>
        <p:grpSpPr>
          <a:xfrm>
            <a:off x="9645171" y="4557206"/>
            <a:ext cx="1972800" cy="644040"/>
            <a:chOff x="9645171" y="4557206"/>
            <a:chExt cx="1972800" cy="64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325284E-CF41-4287-B6A9-26ABF7051B81}"/>
                    </a:ext>
                  </a:extLst>
                </p14:cNvPr>
                <p14:cNvContentPartPr/>
                <p14:nvPr/>
              </p14:nvContentPartPr>
              <p14:xfrm>
                <a:off x="9673251" y="4655126"/>
                <a:ext cx="47160" cy="633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325284E-CF41-4287-B6A9-26ABF7051B8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664611" y="4646126"/>
                  <a:ext cx="64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4CBDE79-FE38-4B97-811B-21108B4452FD}"/>
                    </a:ext>
                  </a:extLst>
                </p14:cNvPr>
                <p14:cNvContentPartPr/>
                <p14:nvPr/>
              </p14:nvContentPartPr>
              <p14:xfrm>
                <a:off x="9698091" y="4637486"/>
                <a:ext cx="31680" cy="1638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4CBDE79-FE38-4B97-811B-21108B4452F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689451" y="4628486"/>
                  <a:ext cx="49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C3BD01C-6A40-4F70-91C6-8C2BD3BFACBD}"/>
                    </a:ext>
                  </a:extLst>
                </p14:cNvPr>
                <p14:cNvContentPartPr/>
                <p14:nvPr/>
              </p14:nvContentPartPr>
              <p14:xfrm>
                <a:off x="9801051" y="4635686"/>
                <a:ext cx="27360" cy="96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C3BD01C-6A40-4F70-91C6-8C2BD3BFACB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792051" y="4627046"/>
                  <a:ext cx="45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D9AA902-C162-4BD9-AF78-6E42017536C0}"/>
                    </a:ext>
                  </a:extLst>
                </p14:cNvPr>
                <p14:cNvContentPartPr/>
                <p14:nvPr/>
              </p14:nvContentPartPr>
              <p14:xfrm>
                <a:off x="9795651" y="4806686"/>
                <a:ext cx="3240" cy="108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D9AA902-C162-4BD9-AF78-6E42017536C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787011" y="4797686"/>
                  <a:ext cx="20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7005D5B-2F50-4D80-B24A-9D97CC5F323D}"/>
                    </a:ext>
                  </a:extLst>
                </p14:cNvPr>
                <p14:cNvContentPartPr/>
                <p14:nvPr/>
              </p14:nvContentPartPr>
              <p14:xfrm>
                <a:off x="9891411" y="4709846"/>
                <a:ext cx="13680" cy="306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7005D5B-2F50-4D80-B24A-9D97CC5F323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882771" y="4700846"/>
                  <a:ext cx="31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3C18B91-C969-4CCC-B5B8-FC4E87812444}"/>
                    </a:ext>
                  </a:extLst>
                </p14:cNvPr>
                <p14:cNvContentPartPr/>
                <p14:nvPr/>
              </p14:nvContentPartPr>
              <p14:xfrm>
                <a:off x="9951171" y="4655126"/>
                <a:ext cx="84960" cy="1486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3C18B91-C969-4CCC-B5B8-FC4E8781244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942531" y="4646486"/>
                  <a:ext cx="102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1F35C19-E1D4-4C8A-890F-ECDFE3EA2967}"/>
                    </a:ext>
                  </a:extLst>
                </p14:cNvPr>
                <p14:cNvContentPartPr/>
                <p14:nvPr/>
              </p14:nvContentPartPr>
              <p14:xfrm>
                <a:off x="10080771" y="4636766"/>
                <a:ext cx="12240" cy="788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1F35C19-E1D4-4C8A-890F-ECDFE3EA296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071771" y="4628126"/>
                  <a:ext cx="29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481B3FB-785E-4115-8C98-F311FAD8E89A}"/>
                    </a:ext>
                  </a:extLst>
                </p14:cNvPr>
                <p14:cNvContentPartPr/>
                <p14:nvPr/>
              </p14:nvContentPartPr>
              <p14:xfrm>
                <a:off x="10082571" y="4769246"/>
                <a:ext cx="24480" cy="450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481B3FB-785E-4115-8C98-F311FAD8E89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073571" y="4760606"/>
                  <a:ext cx="42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F213B92-E4DD-4F3F-A780-D3E4C2D19C99}"/>
                    </a:ext>
                  </a:extLst>
                </p14:cNvPr>
                <p14:cNvContentPartPr/>
                <p14:nvPr/>
              </p14:nvContentPartPr>
              <p14:xfrm>
                <a:off x="9645171" y="4853486"/>
                <a:ext cx="459360" cy="835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F213B92-E4DD-4F3F-A780-D3E4C2D19C9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636171" y="4844846"/>
                  <a:ext cx="477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39471F2-4CB3-41E8-998A-79AE0E227352}"/>
                    </a:ext>
                  </a:extLst>
                </p14:cNvPr>
                <p14:cNvContentPartPr/>
                <p14:nvPr/>
              </p14:nvContentPartPr>
              <p14:xfrm>
                <a:off x="9727971" y="5014046"/>
                <a:ext cx="100080" cy="1544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39471F2-4CB3-41E8-998A-79AE0E22735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719331" y="5005406"/>
                  <a:ext cx="117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8164C2F-7E75-4BCE-B6A2-DEA0F2C21E27}"/>
                    </a:ext>
                  </a:extLst>
                </p14:cNvPr>
                <p14:cNvContentPartPr/>
                <p14:nvPr/>
              </p14:nvContentPartPr>
              <p14:xfrm>
                <a:off x="9906531" y="4997486"/>
                <a:ext cx="22320" cy="1173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8164C2F-7E75-4BCE-B6A2-DEA0F2C21E2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897891" y="4988486"/>
                  <a:ext cx="39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DA720B0-F433-4992-8089-C6EBC899674B}"/>
                    </a:ext>
                  </a:extLst>
                </p14:cNvPr>
                <p14:cNvContentPartPr/>
                <p14:nvPr/>
              </p14:nvContentPartPr>
              <p14:xfrm>
                <a:off x="9937851" y="5195846"/>
                <a:ext cx="7200" cy="5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DA720B0-F433-4992-8089-C6EBC899674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929211" y="5186846"/>
                  <a:ext cx="24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223137A-2ABC-4A90-8309-7B6528E9092C}"/>
                    </a:ext>
                  </a:extLst>
                </p14:cNvPr>
                <p14:cNvContentPartPr/>
                <p14:nvPr/>
              </p14:nvContentPartPr>
              <p14:xfrm>
                <a:off x="10197051" y="4773206"/>
                <a:ext cx="68040" cy="140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223137A-2ABC-4A90-8309-7B6528E9092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188411" y="4764566"/>
                  <a:ext cx="85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FC75CA3-38FE-4268-8823-EF7884601BC9}"/>
                    </a:ext>
                  </a:extLst>
                </p14:cNvPr>
                <p14:cNvContentPartPr/>
                <p14:nvPr/>
              </p14:nvContentPartPr>
              <p14:xfrm>
                <a:off x="10143051" y="4884086"/>
                <a:ext cx="47520" cy="68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FC75CA3-38FE-4268-8823-EF7884601BC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134411" y="4875086"/>
                  <a:ext cx="65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0693787-98AE-42CE-82AB-2087CA0EAC64}"/>
                    </a:ext>
                  </a:extLst>
                </p14:cNvPr>
                <p14:cNvContentPartPr/>
                <p14:nvPr/>
              </p14:nvContentPartPr>
              <p14:xfrm>
                <a:off x="10410891" y="4646126"/>
                <a:ext cx="105840" cy="1404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0693787-98AE-42CE-82AB-2087CA0EAC6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401891" y="4637486"/>
                  <a:ext cx="123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58FC409-2CEF-47C3-9F84-F455E6EAB67A}"/>
                    </a:ext>
                  </a:extLst>
                </p14:cNvPr>
                <p14:cNvContentPartPr/>
                <p14:nvPr/>
              </p14:nvContentPartPr>
              <p14:xfrm>
                <a:off x="10356531" y="4857086"/>
                <a:ext cx="135000" cy="237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58FC409-2CEF-47C3-9F84-F455E6EAB67A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347531" y="4848086"/>
                  <a:ext cx="152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D36C0DBA-3043-4299-917E-0A7A484F5F5E}"/>
                    </a:ext>
                  </a:extLst>
                </p14:cNvPr>
                <p14:cNvContentPartPr/>
                <p14:nvPr/>
              </p14:nvContentPartPr>
              <p14:xfrm>
                <a:off x="10383531" y="4967966"/>
                <a:ext cx="48600" cy="1771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D36C0DBA-3043-4299-917E-0A7A484F5F5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374531" y="4959326"/>
                  <a:ext cx="66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D318963A-C711-4485-9B1A-2BF9055B5A31}"/>
                    </a:ext>
                  </a:extLst>
                </p14:cNvPr>
                <p14:cNvContentPartPr/>
                <p14:nvPr/>
              </p14:nvContentPartPr>
              <p14:xfrm>
                <a:off x="10346451" y="5041046"/>
                <a:ext cx="103320" cy="53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D318963A-C711-4485-9B1A-2BF9055B5A3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337811" y="5032046"/>
                  <a:ext cx="120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1336C86-8C5A-4031-851E-647C1E7A50EA}"/>
                    </a:ext>
                  </a:extLst>
                </p14:cNvPr>
                <p14:cNvContentPartPr/>
                <p14:nvPr/>
              </p14:nvContentPartPr>
              <p14:xfrm>
                <a:off x="10634811" y="4754846"/>
                <a:ext cx="78480" cy="176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1336C86-8C5A-4031-851E-647C1E7A50E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626171" y="4746206"/>
                  <a:ext cx="96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3CA8B68-A219-4578-955D-697048F3BFB0}"/>
                    </a:ext>
                  </a:extLst>
                </p14:cNvPr>
                <p14:cNvContentPartPr/>
                <p14:nvPr/>
              </p14:nvContentPartPr>
              <p14:xfrm>
                <a:off x="10625451" y="4823966"/>
                <a:ext cx="42120" cy="108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3CA8B68-A219-4578-955D-697048F3BFB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616451" y="4814966"/>
                  <a:ext cx="59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51542B4-056B-4367-9571-4404196B72AE}"/>
                    </a:ext>
                  </a:extLst>
                </p14:cNvPr>
                <p14:cNvContentPartPr/>
                <p14:nvPr/>
              </p14:nvContentPartPr>
              <p14:xfrm>
                <a:off x="10846491" y="4651166"/>
                <a:ext cx="54720" cy="1638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51542B4-056B-4367-9571-4404196B72A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837851" y="4642526"/>
                  <a:ext cx="72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5ABB0313-9A0E-44E4-BD0C-721571A1855D}"/>
                    </a:ext>
                  </a:extLst>
                </p14:cNvPr>
                <p14:cNvContentPartPr/>
                <p14:nvPr/>
              </p14:nvContentPartPr>
              <p14:xfrm>
                <a:off x="10814451" y="4587806"/>
                <a:ext cx="153000" cy="1303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5ABB0313-9A0E-44E4-BD0C-721571A1855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805451" y="4579166"/>
                  <a:ext cx="170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498DA17-BC72-4CCD-9FB2-A28103260873}"/>
                    </a:ext>
                  </a:extLst>
                </p14:cNvPr>
                <p14:cNvContentPartPr/>
                <p14:nvPr/>
              </p14:nvContentPartPr>
              <p14:xfrm>
                <a:off x="10981491" y="4557206"/>
                <a:ext cx="101520" cy="3211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498DA17-BC72-4CCD-9FB2-A2810326087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972851" y="4548566"/>
                  <a:ext cx="1191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980563D-FD9B-47D6-B7C0-BC3CADDFA0CC}"/>
                    </a:ext>
                  </a:extLst>
                </p14:cNvPr>
                <p14:cNvContentPartPr/>
                <p14:nvPr/>
              </p14:nvContentPartPr>
              <p14:xfrm>
                <a:off x="11043771" y="4640366"/>
                <a:ext cx="106200" cy="1447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980563D-FD9B-47D6-B7C0-BC3CADDFA0C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034771" y="4631726"/>
                  <a:ext cx="123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289559C-7D87-43F2-90C8-16DE989E1F47}"/>
                    </a:ext>
                  </a:extLst>
                </p14:cNvPr>
                <p14:cNvContentPartPr/>
                <p14:nvPr/>
              </p14:nvContentPartPr>
              <p14:xfrm>
                <a:off x="11171571" y="4597886"/>
                <a:ext cx="77040" cy="2793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289559C-7D87-43F2-90C8-16DE989E1F4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162571" y="4589246"/>
                  <a:ext cx="946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EB149EAB-E6AA-4C82-ABF3-AA779103E288}"/>
                    </a:ext>
                  </a:extLst>
                </p14:cNvPr>
                <p14:cNvContentPartPr/>
                <p14:nvPr/>
              </p14:nvContentPartPr>
              <p14:xfrm>
                <a:off x="11295051" y="4678886"/>
                <a:ext cx="33120" cy="1324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EB149EAB-E6AA-4C82-ABF3-AA779103E28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286411" y="4670246"/>
                  <a:ext cx="50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113995E-7DBB-4D7C-AFFC-DDE059CBEB9C}"/>
                    </a:ext>
                  </a:extLst>
                </p14:cNvPr>
                <p14:cNvContentPartPr/>
                <p14:nvPr/>
              </p14:nvContentPartPr>
              <p14:xfrm>
                <a:off x="11284611" y="4611206"/>
                <a:ext cx="106200" cy="968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113995E-7DBB-4D7C-AFFC-DDE059CBEB9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275611" y="4602566"/>
                  <a:ext cx="123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E3F700E-A8FB-4EB5-B981-251EFD0F87F6}"/>
                    </a:ext>
                  </a:extLst>
                </p14:cNvPr>
                <p14:cNvContentPartPr/>
                <p14:nvPr/>
              </p14:nvContentPartPr>
              <p14:xfrm>
                <a:off x="11363451" y="4723526"/>
                <a:ext cx="107280" cy="1875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E3F700E-A8FB-4EB5-B981-251EFD0F87F6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354451" y="4714526"/>
                  <a:ext cx="124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E2A08C3-4D4B-46FC-BE99-BD44D6791493}"/>
                    </a:ext>
                  </a:extLst>
                </p14:cNvPr>
                <p14:cNvContentPartPr/>
                <p14:nvPr/>
              </p14:nvContentPartPr>
              <p14:xfrm>
                <a:off x="11553891" y="4580246"/>
                <a:ext cx="64080" cy="2739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E2A08C3-4D4B-46FC-BE99-BD44D679149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545251" y="4571246"/>
                  <a:ext cx="8172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DAB1E07C-04A2-49C5-8922-97623D1B5603}"/>
              </a:ext>
            </a:extLst>
          </p:cNvPr>
          <p:cNvGrpSpPr/>
          <p:nvPr/>
        </p:nvGrpSpPr>
        <p:grpSpPr>
          <a:xfrm>
            <a:off x="6825291" y="5488886"/>
            <a:ext cx="849240" cy="317520"/>
            <a:chOff x="6825291" y="5488886"/>
            <a:chExt cx="84924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42F7B1B2-6CBC-47CC-9980-EA99103F5024}"/>
                    </a:ext>
                  </a:extLst>
                </p14:cNvPr>
                <p14:cNvContentPartPr/>
                <p14:nvPr/>
              </p14:nvContentPartPr>
              <p14:xfrm>
                <a:off x="6889011" y="5541086"/>
                <a:ext cx="36000" cy="2167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42F7B1B2-6CBC-47CC-9980-EA99103F502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880011" y="5532446"/>
                  <a:ext cx="53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831654C-542F-44AC-BC61-9A53E87D2639}"/>
                    </a:ext>
                  </a:extLst>
                </p14:cNvPr>
                <p14:cNvContentPartPr/>
                <p14:nvPr/>
              </p14:nvContentPartPr>
              <p14:xfrm>
                <a:off x="6825291" y="5488886"/>
                <a:ext cx="150480" cy="1371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831654C-542F-44AC-BC61-9A53E87D263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816291" y="5480246"/>
                  <a:ext cx="168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438196EA-33DA-40E4-803B-2570F7E722A4}"/>
                    </a:ext>
                  </a:extLst>
                </p14:cNvPr>
                <p14:cNvContentPartPr/>
                <p14:nvPr/>
              </p14:nvContentPartPr>
              <p14:xfrm>
                <a:off x="7006371" y="5503646"/>
                <a:ext cx="59760" cy="2818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438196EA-33DA-40E4-803B-2570F7E722A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997371" y="5495006"/>
                  <a:ext cx="77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D9358DE6-B0EE-46B2-AA0F-A05670098970}"/>
                    </a:ext>
                  </a:extLst>
                </p14:cNvPr>
                <p14:cNvContentPartPr/>
                <p14:nvPr/>
              </p14:nvContentPartPr>
              <p14:xfrm>
                <a:off x="7096011" y="5582846"/>
                <a:ext cx="99360" cy="167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D9358DE6-B0EE-46B2-AA0F-A0567009897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087011" y="5574206"/>
                  <a:ext cx="117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5EE5E4E-682C-4D2E-86EF-662823F326CB}"/>
                    </a:ext>
                  </a:extLst>
                </p14:cNvPr>
                <p14:cNvContentPartPr/>
                <p14:nvPr/>
              </p14:nvContentPartPr>
              <p14:xfrm>
                <a:off x="7254051" y="5535686"/>
                <a:ext cx="66960" cy="2314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5EE5E4E-682C-4D2E-86EF-662823F326C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245051" y="5527046"/>
                  <a:ext cx="84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406414D-8472-4CF0-AB67-A6C081394367}"/>
                    </a:ext>
                  </a:extLst>
                </p14:cNvPr>
                <p14:cNvContentPartPr/>
                <p14:nvPr/>
              </p14:nvContentPartPr>
              <p14:xfrm>
                <a:off x="7415331" y="5623526"/>
                <a:ext cx="13680" cy="1332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406414D-8472-4CF0-AB67-A6C08139436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406691" y="5614526"/>
                  <a:ext cx="31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631DB45-B33A-41F9-9F06-C31992C191EA}"/>
                    </a:ext>
                  </a:extLst>
                </p14:cNvPr>
                <p14:cNvContentPartPr/>
                <p14:nvPr/>
              </p14:nvContentPartPr>
              <p14:xfrm>
                <a:off x="7394091" y="5560526"/>
                <a:ext cx="100440" cy="1267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631DB45-B33A-41F9-9F06-C31992C191E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385091" y="5551886"/>
                  <a:ext cx="118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1B52110-85B5-4CE6-BC21-B9FA5962C8DE}"/>
                    </a:ext>
                  </a:extLst>
                </p14:cNvPr>
                <p14:cNvContentPartPr/>
                <p14:nvPr/>
              </p14:nvContentPartPr>
              <p14:xfrm>
                <a:off x="7508571" y="5679686"/>
                <a:ext cx="35640" cy="1058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1B52110-85B5-4CE6-BC21-B9FA5962C8DE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499931" y="5670686"/>
                  <a:ext cx="53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DC4986CF-D3E5-4AB4-BEC9-8EC06BADB424}"/>
                    </a:ext>
                  </a:extLst>
                </p14:cNvPr>
                <p14:cNvContentPartPr/>
                <p14:nvPr/>
              </p14:nvContentPartPr>
              <p14:xfrm>
                <a:off x="7630611" y="5515526"/>
                <a:ext cx="43920" cy="2908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DC4986CF-D3E5-4AB4-BEC9-8EC06BADB424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621971" y="5506886"/>
                  <a:ext cx="6156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C8146147-C71A-44B1-81A1-6846B1672308}"/>
              </a:ext>
            </a:extLst>
          </p:cNvPr>
          <p:cNvGrpSpPr/>
          <p:nvPr/>
        </p:nvGrpSpPr>
        <p:grpSpPr>
          <a:xfrm>
            <a:off x="7834011" y="5514806"/>
            <a:ext cx="748800" cy="723960"/>
            <a:chOff x="7834011" y="5514806"/>
            <a:chExt cx="748800" cy="72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AC97EC63-1054-4BF0-94BE-24BB1DC2E164}"/>
                    </a:ext>
                  </a:extLst>
                </p14:cNvPr>
                <p14:cNvContentPartPr/>
                <p14:nvPr/>
              </p14:nvContentPartPr>
              <p14:xfrm>
                <a:off x="7853811" y="5659526"/>
                <a:ext cx="51480" cy="61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AC97EC63-1054-4BF0-94BE-24BB1DC2E16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844811" y="5650886"/>
                  <a:ext cx="69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F7C1369-6103-41B6-BC89-D34935AC1342}"/>
                    </a:ext>
                  </a:extLst>
                </p14:cNvPr>
                <p14:cNvContentPartPr/>
                <p14:nvPr/>
              </p14:nvContentPartPr>
              <p14:xfrm>
                <a:off x="7834011" y="5740166"/>
                <a:ext cx="42840" cy="176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F7C1369-6103-41B6-BC89-D34935AC134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825371" y="5731526"/>
                  <a:ext cx="60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15EA428-3AB5-4E7F-8D52-243C3359BDA4}"/>
                    </a:ext>
                  </a:extLst>
                </p14:cNvPr>
                <p14:cNvContentPartPr/>
                <p14:nvPr/>
              </p14:nvContentPartPr>
              <p14:xfrm>
                <a:off x="8226771" y="5557286"/>
                <a:ext cx="44280" cy="101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15EA428-3AB5-4E7F-8D52-243C3359BDA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218131" y="5548286"/>
                  <a:ext cx="61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D9B71B1-4F83-42D6-91F1-640CAE5DD32A}"/>
                    </a:ext>
                  </a:extLst>
                </p14:cNvPr>
                <p14:cNvContentPartPr/>
                <p14:nvPr/>
              </p14:nvContentPartPr>
              <p14:xfrm>
                <a:off x="8233251" y="5514806"/>
                <a:ext cx="80280" cy="212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D9B71B1-4F83-42D6-91F1-640CAE5DD32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224251" y="5505806"/>
                  <a:ext cx="97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C81FCB23-D51E-42BC-8E08-B417A5CAE8C3}"/>
                    </a:ext>
                  </a:extLst>
                </p14:cNvPr>
                <p14:cNvContentPartPr/>
                <p14:nvPr/>
              </p14:nvContentPartPr>
              <p14:xfrm>
                <a:off x="8225691" y="5750246"/>
                <a:ext cx="79920" cy="633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C81FCB23-D51E-42BC-8E08-B417A5CAE8C3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216691" y="5741606"/>
                  <a:ext cx="97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F2BEEA5-934C-4B51-9973-BCD8115945E5}"/>
                    </a:ext>
                  </a:extLst>
                </p14:cNvPr>
                <p14:cNvContentPartPr/>
                <p14:nvPr/>
              </p14:nvContentPartPr>
              <p14:xfrm>
                <a:off x="8282931" y="5716406"/>
                <a:ext cx="20880" cy="1317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F2BEEA5-934C-4B51-9973-BCD8115945E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274291" y="5707406"/>
                  <a:ext cx="38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8A62B89-51C4-414B-80A2-7CD8EFD02066}"/>
                    </a:ext>
                  </a:extLst>
                </p14:cNvPr>
                <p14:cNvContentPartPr/>
                <p14:nvPr/>
              </p14:nvContentPartPr>
              <p14:xfrm>
                <a:off x="8054331" y="5593646"/>
                <a:ext cx="58680" cy="2440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8A62B89-51C4-414B-80A2-7CD8EFD0206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045691" y="5584646"/>
                  <a:ext cx="763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2DBAECCF-121D-4509-834E-B778EAA6ACCF}"/>
                    </a:ext>
                  </a:extLst>
                </p14:cNvPr>
                <p14:cNvContentPartPr/>
                <p14:nvPr/>
              </p14:nvContentPartPr>
              <p14:xfrm>
                <a:off x="8389491" y="5565566"/>
                <a:ext cx="50760" cy="2106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2DBAECCF-121D-4509-834E-B778EAA6ACC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380851" y="5556926"/>
                  <a:ext cx="68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768AE51E-377D-4E67-8166-9DC144543A5B}"/>
                    </a:ext>
                  </a:extLst>
                </p14:cNvPr>
                <p14:cNvContentPartPr/>
                <p14:nvPr/>
              </p14:nvContentPartPr>
              <p14:xfrm>
                <a:off x="7962531" y="5805686"/>
                <a:ext cx="620280" cy="1375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768AE51E-377D-4E67-8166-9DC144543A5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953891" y="5797046"/>
                  <a:ext cx="637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069B9D6-AB14-42DA-AAFD-911220728E53}"/>
                    </a:ext>
                  </a:extLst>
                </p14:cNvPr>
                <p14:cNvContentPartPr/>
                <p14:nvPr/>
              </p14:nvContentPartPr>
              <p14:xfrm>
                <a:off x="8262771" y="5959766"/>
                <a:ext cx="50760" cy="134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069B9D6-AB14-42DA-AAFD-911220728E5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254131" y="5950766"/>
                  <a:ext cx="68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CB9857F-4F0D-4237-9D12-49FE51A9848C}"/>
                    </a:ext>
                  </a:extLst>
                </p14:cNvPr>
                <p14:cNvContentPartPr/>
                <p14:nvPr/>
              </p14:nvContentPartPr>
              <p14:xfrm>
                <a:off x="8262051" y="6009446"/>
                <a:ext cx="74520" cy="345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CB9857F-4F0D-4237-9D12-49FE51A9848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253411" y="6000446"/>
                  <a:ext cx="92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E1A2497-85E0-4A0D-ACCC-5EB333DD2D95}"/>
                    </a:ext>
                  </a:extLst>
                </p14:cNvPr>
                <p14:cNvContentPartPr/>
                <p14:nvPr/>
              </p14:nvContentPartPr>
              <p14:xfrm>
                <a:off x="8285451" y="6155246"/>
                <a:ext cx="79920" cy="612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E1A2497-85E0-4A0D-ACCC-5EB333DD2D9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276451" y="6146606"/>
                  <a:ext cx="97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17F6E426-E869-4396-9D2A-277131683EE2}"/>
                    </a:ext>
                  </a:extLst>
                </p14:cNvPr>
                <p14:cNvContentPartPr/>
                <p14:nvPr/>
              </p14:nvContentPartPr>
              <p14:xfrm>
                <a:off x="8345931" y="6111686"/>
                <a:ext cx="23760" cy="1270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17F6E426-E869-4396-9D2A-277131683EE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337291" y="6103046"/>
                  <a:ext cx="41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0F25B3BA-1812-4DF4-8E85-2E3DC00AC5CB}"/>
                    </a:ext>
                  </a:extLst>
                </p14:cNvPr>
                <p14:cNvContentPartPr/>
                <p14:nvPr/>
              </p14:nvContentPartPr>
              <p14:xfrm>
                <a:off x="8111931" y="6002966"/>
                <a:ext cx="54000" cy="2242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0F25B3BA-1812-4DF4-8E85-2E3DC00AC5C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102931" y="5993966"/>
                  <a:ext cx="71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B71B1DB-1901-409B-839E-EBB80A21F382}"/>
                    </a:ext>
                  </a:extLst>
                </p14:cNvPr>
                <p14:cNvContentPartPr/>
                <p14:nvPr/>
              </p14:nvContentPartPr>
              <p14:xfrm>
                <a:off x="8453211" y="5969126"/>
                <a:ext cx="47880" cy="1987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B71B1DB-1901-409B-839E-EBB80A21F38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444571" y="5960126"/>
                  <a:ext cx="655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92FC4E2-2213-4505-B19E-064CAB5F0B70}"/>
              </a:ext>
            </a:extLst>
          </p:cNvPr>
          <p:cNvGrpSpPr/>
          <p:nvPr/>
        </p:nvGrpSpPr>
        <p:grpSpPr>
          <a:xfrm>
            <a:off x="8731131" y="5633246"/>
            <a:ext cx="91440" cy="94680"/>
            <a:chOff x="8731131" y="5633246"/>
            <a:chExt cx="91440" cy="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BAC8D5DC-CB76-4E5D-9BC6-2B4EB00DD67F}"/>
                    </a:ext>
                  </a:extLst>
                </p14:cNvPr>
                <p14:cNvContentPartPr/>
                <p14:nvPr/>
              </p14:nvContentPartPr>
              <p14:xfrm>
                <a:off x="8731131" y="5633246"/>
                <a:ext cx="91440" cy="410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BAC8D5DC-CB76-4E5D-9BC6-2B4EB00DD67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722491" y="5624246"/>
                  <a:ext cx="109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2E69134A-9C4A-4623-B6DA-DB0F397896A3}"/>
                    </a:ext>
                  </a:extLst>
                </p14:cNvPr>
                <p14:cNvContentPartPr/>
                <p14:nvPr/>
              </p14:nvContentPartPr>
              <p14:xfrm>
                <a:off x="8762811" y="5708126"/>
                <a:ext cx="58680" cy="198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2E69134A-9C4A-4623-B6DA-DB0F397896A3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753811" y="5699486"/>
                  <a:ext cx="763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8D963CE9-5E58-42B6-B952-B568DA35756C}"/>
              </a:ext>
            </a:extLst>
          </p:cNvPr>
          <p:cNvGrpSpPr/>
          <p:nvPr/>
        </p:nvGrpSpPr>
        <p:grpSpPr>
          <a:xfrm>
            <a:off x="9025971" y="5522366"/>
            <a:ext cx="173520" cy="471600"/>
            <a:chOff x="9025971" y="5522366"/>
            <a:chExt cx="17352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C564A42-8CF3-4C75-B71A-F794D4182A1B}"/>
                    </a:ext>
                  </a:extLst>
                </p14:cNvPr>
                <p14:cNvContentPartPr/>
                <p14:nvPr/>
              </p14:nvContentPartPr>
              <p14:xfrm>
                <a:off x="9101571" y="5522366"/>
                <a:ext cx="26640" cy="1022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C564A42-8CF3-4C75-B71A-F794D4182A1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092931" y="5513366"/>
                  <a:ext cx="44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8E0FE33-B936-4C60-B4BB-91A5709759B7}"/>
                    </a:ext>
                  </a:extLst>
                </p14:cNvPr>
                <p14:cNvContentPartPr/>
                <p14:nvPr/>
              </p14:nvContentPartPr>
              <p14:xfrm>
                <a:off x="9025971" y="5671406"/>
                <a:ext cx="173520" cy="536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8E0FE33-B936-4C60-B4BB-91A5709759B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016971" y="5662766"/>
                  <a:ext cx="191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02DD908B-6EDE-45FA-9FB7-6D5EA0A14A78}"/>
                    </a:ext>
                  </a:extLst>
                </p14:cNvPr>
                <p14:cNvContentPartPr/>
                <p14:nvPr/>
              </p14:nvContentPartPr>
              <p14:xfrm>
                <a:off x="9074931" y="5788046"/>
                <a:ext cx="98640" cy="2059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02DD908B-6EDE-45FA-9FB7-6D5EA0A14A7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065931" y="5779406"/>
                  <a:ext cx="11628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FAA9B1A1-FBCF-4C9A-99FE-74E2C0645902}"/>
              </a:ext>
            </a:extLst>
          </p:cNvPr>
          <p:cNvGrpSpPr/>
          <p:nvPr/>
        </p:nvGrpSpPr>
        <p:grpSpPr>
          <a:xfrm>
            <a:off x="9347091" y="5482406"/>
            <a:ext cx="952560" cy="321840"/>
            <a:chOff x="9347091" y="5482406"/>
            <a:chExt cx="95256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36C589D8-1D7C-4CDC-84DD-FE1C8C85166C}"/>
                    </a:ext>
                  </a:extLst>
                </p14:cNvPr>
                <p14:cNvContentPartPr/>
                <p14:nvPr/>
              </p14:nvContentPartPr>
              <p14:xfrm>
                <a:off x="9352851" y="5650886"/>
                <a:ext cx="59400" cy="190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36C589D8-1D7C-4CDC-84DD-FE1C8C85166C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343851" y="5641886"/>
                  <a:ext cx="77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D0637722-13F5-48AF-8904-9C1B5198E53C}"/>
                    </a:ext>
                  </a:extLst>
                </p14:cNvPr>
                <p14:cNvContentPartPr/>
                <p14:nvPr/>
              </p14:nvContentPartPr>
              <p14:xfrm>
                <a:off x="9347091" y="5709566"/>
                <a:ext cx="55800" cy="187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D0637722-13F5-48AF-8904-9C1B5198E53C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338091" y="5700566"/>
                  <a:ext cx="73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0BB9D756-50DA-4EF4-8384-BFF1D5B9C644}"/>
                    </a:ext>
                  </a:extLst>
                </p14:cNvPr>
                <p14:cNvContentPartPr/>
                <p14:nvPr/>
              </p14:nvContentPartPr>
              <p14:xfrm>
                <a:off x="9552291" y="5596886"/>
                <a:ext cx="30600" cy="1443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0BB9D756-50DA-4EF4-8384-BFF1D5B9C644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543291" y="5588246"/>
                  <a:ext cx="48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C8513CC5-0F70-49EE-8091-DCEC5ACFF60F}"/>
                    </a:ext>
                  </a:extLst>
                </p14:cNvPr>
                <p14:cNvContentPartPr/>
                <p14:nvPr/>
              </p14:nvContentPartPr>
              <p14:xfrm>
                <a:off x="9545451" y="5525966"/>
                <a:ext cx="113400" cy="1198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C8513CC5-0F70-49EE-8091-DCEC5ACFF60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536451" y="5517326"/>
                  <a:ext cx="131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D84DE641-7061-446E-BF3C-7E71A3CC75F2}"/>
                    </a:ext>
                  </a:extLst>
                </p14:cNvPr>
                <p14:cNvContentPartPr/>
                <p14:nvPr/>
              </p14:nvContentPartPr>
              <p14:xfrm>
                <a:off x="9673611" y="5553326"/>
                <a:ext cx="46440" cy="2296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D84DE641-7061-446E-BF3C-7E71A3CC75F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664611" y="5544686"/>
                  <a:ext cx="64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6E12488A-3CD7-4770-8731-6559D6559DDC}"/>
                    </a:ext>
                  </a:extLst>
                </p14:cNvPr>
                <p14:cNvContentPartPr/>
                <p14:nvPr/>
              </p14:nvContentPartPr>
              <p14:xfrm>
                <a:off x="9769371" y="5570246"/>
                <a:ext cx="100800" cy="1814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6E12488A-3CD7-4770-8731-6559D6559DDC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760731" y="5561246"/>
                  <a:ext cx="118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73863F25-033B-4BF9-8F2B-0E838E95E8D2}"/>
                    </a:ext>
                  </a:extLst>
                </p14:cNvPr>
                <p14:cNvContentPartPr/>
                <p14:nvPr/>
              </p14:nvContentPartPr>
              <p14:xfrm>
                <a:off x="9918051" y="5574566"/>
                <a:ext cx="24840" cy="2073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73863F25-033B-4BF9-8F2B-0E838E95E8D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909051" y="5565926"/>
                  <a:ext cx="42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06029F3A-D8F4-4772-81EE-C93174A8F4AC}"/>
                    </a:ext>
                  </a:extLst>
                </p14:cNvPr>
                <p14:cNvContentPartPr/>
                <p14:nvPr/>
              </p14:nvContentPartPr>
              <p14:xfrm>
                <a:off x="10020651" y="5584286"/>
                <a:ext cx="101160" cy="1580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06029F3A-D8F4-4772-81EE-C93174A8F4A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011651" y="5575646"/>
                  <a:ext cx="118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1EEC970B-26B3-4D07-8967-D2BDA469C3B2}"/>
                    </a:ext>
                  </a:extLst>
                </p14:cNvPr>
                <p14:cNvContentPartPr/>
                <p14:nvPr/>
              </p14:nvContentPartPr>
              <p14:xfrm>
                <a:off x="10095531" y="5727926"/>
                <a:ext cx="56520" cy="741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1EEC970B-26B3-4D07-8967-D2BDA469C3B2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086891" y="5718926"/>
                  <a:ext cx="74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2D6794E5-1FCD-4457-913E-2BC5B16A8091}"/>
                    </a:ext>
                  </a:extLst>
                </p14:cNvPr>
                <p14:cNvContentPartPr/>
                <p14:nvPr/>
              </p14:nvContentPartPr>
              <p14:xfrm>
                <a:off x="10177971" y="5612366"/>
                <a:ext cx="22680" cy="302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2D6794E5-1FCD-4457-913E-2BC5B16A8091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169331" y="5603726"/>
                  <a:ext cx="40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2DAEB8BC-D2F3-4C8F-AD35-FEBDA24672A8}"/>
                    </a:ext>
                  </a:extLst>
                </p14:cNvPr>
                <p14:cNvContentPartPr/>
                <p14:nvPr/>
              </p14:nvContentPartPr>
              <p14:xfrm>
                <a:off x="10231971" y="5482406"/>
                <a:ext cx="67680" cy="3218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2DAEB8BC-D2F3-4C8F-AD35-FEBDA24672A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223331" y="5473766"/>
                  <a:ext cx="85320" cy="33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98474B84-945B-431C-A434-73EB78ADA22B}"/>
              </a:ext>
            </a:extLst>
          </p:cNvPr>
          <p:cNvGrpSpPr/>
          <p:nvPr/>
        </p:nvGrpSpPr>
        <p:grpSpPr>
          <a:xfrm>
            <a:off x="10384971" y="5688326"/>
            <a:ext cx="55440" cy="133200"/>
            <a:chOff x="10384971" y="5688326"/>
            <a:chExt cx="5544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748D8E28-606D-49F2-8A10-CF0EC7480BBC}"/>
                    </a:ext>
                  </a:extLst>
                </p14:cNvPr>
                <p14:cNvContentPartPr/>
                <p14:nvPr/>
              </p14:nvContentPartPr>
              <p14:xfrm>
                <a:off x="10440051" y="5736206"/>
                <a:ext cx="360" cy="3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748D8E28-606D-49F2-8A10-CF0EC7480BB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31411" y="57275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0EAEFC9D-23AC-4F7F-A4F3-9D34938F4A1F}"/>
                    </a:ext>
                  </a:extLst>
                </p14:cNvPr>
                <p14:cNvContentPartPr/>
                <p14:nvPr/>
              </p14:nvContentPartPr>
              <p14:xfrm>
                <a:off x="10384971" y="5688326"/>
                <a:ext cx="34560" cy="1332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0EAEFC9D-23AC-4F7F-A4F3-9D34938F4A1F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376331" y="5679326"/>
                  <a:ext cx="522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AA030F0-BCA0-4138-B713-AEDBE2F5AF6E}"/>
              </a:ext>
            </a:extLst>
          </p:cNvPr>
          <p:cNvGrpSpPr/>
          <p:nvPr/>
        </p:nvGrpSpPr>
        <p:grpSpPr>
          <a:xfrm>
            <a:off x="10570371" y="5536406"/>
            <a:ext cx="1008000" cy="287280"/>
            <a:chOff x="10570371" y="5536406"/>
            <a:chExt cx="100800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65520F43-3195-4D7D-8E88-BC3F8A4A5EE2}"/>
                    </a:ext>
                  </a:extLst>
                </p14:cNvPr>
                <p14:cNvContentPartPr/>
                <p14:nvPr/>
              </p14:nvContentPartPr>
              <p14:xfrm>
                <a:off x="10570371" y="5659166"/>
                <a:ext cx="47160" cy="774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65520F43-3195-4D7D-8E88-BC3F8A4A5EE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0561731" y="5650526"/>
                  <a:ext cx="64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0BB96FC6-F9A0-4287-B5C8-7CF78292A121}"/>
                    </a:ext>
                  </a:extLst>
                </p14:cNvPr>
                <p14:cNvContentPartPr/>
                <p14:nvPr/>
              </p14:nvContentPartPr>
              <p14:xfrm>
                <a:off x="10604571" y="5536406"/>
                <a:ext cx="40320" cy="205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0BB96FC6-F9A0-4287-B5C8-7CF78292A12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595931" y="5527406"/>
                  <a:ext cx="57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C920A4F2-171C-4BCD-BE87-D63CC1CD21E2}"/>
                    </a:ext>
                  </a:extLst>
                </p14:cNvPr>
                <p14:cNvContentPartPr/>
                <p14:nvPr/>
              </p14:nvContentPartPr>
              <p14:xfrm>
                <a:off x="10657851" y="5682926"/>
                <a:ext cx="44640" cy="72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C920A4F2-171C-4BCD-BE87-D63CC1CD21E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649211" y="5674286"/>
                  <a:ext cx="62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D32B6072-FA83-4E4C-A2A8-C6AD015A328A}"/>
                    </a:ext>
                  </a:extLst>
                </p14:cNvPr>
                <p14:cNvContentPartPr/>
                <p14:nvPr/>
              </p14:nvContentPartPr>
              <p14:xfrm>
                <a:off x="10665411" y="5667806"/>
                <a:ext cx="99720" cy="356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D32B6072-FA83-4E4C-A2A8-C6AD015A328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656411" y="5659166"/>
                  <a:ext cx="117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DB3C4FAD-A2CD-4B8D-9F55-2445C6FAA59A}"/>
                    </a:ext>
                  </a:extLst>
                </p14:cNvPr>
                <p14:cNvContentPartPr/>
                <p14:nvPr/>
              </p14:nvContentPartPr>
              <p14:xfrm>
                <a:off x="10653891" y="5733326"/>
                <a:ext cx="79560" cy="201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DB3C4FAD-A2CD-4B8D-9F55-2445C6FAA59A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0645251" y="5724686"/>
                  <a:ext cx="97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D0500257-4001-4882-ADD9-C7ED6E59A8E1}"/>
                    </a:ext>
                  </a:extLst>
                </p14:cNvPr>
                <p14:cNvContentPartPr/>
                <p14:nvPr/>
              </p14:nvContentPartPr>
              <p14:xfrm>
                <a:off x="10857291" y="5616326"/>
                <a:ext cx="94680" cy="1540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D0500257-4001-4882-ADD9-C7ED6E59A8E1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848291" y="5607326"/>
                  <a:ext cx="112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8C54FCED-229F-4D1C-BE70-92F4A54AFEC7}"/>
                    </a:ext>
                  </a:extLst>
                </p14:cNvPr>
                <p14:cNvContentPartPr/>
                <p14:nvPr/>
              </p14:nvContentPartPr>
              <p14:xfrm>
                <a:off x="10950171" y="5700206"/>
                <a:ext cx="50040" cy="1234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8C54FCED-229F-4D1C-BE70-92F4A54AFEC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941531" y="5691566"/>
                  <a:ext cx="67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65A6ABBD-47AE-41CA-AE07-2C0045107A94}"/>
                    </a:ext>
                  </a:extLst>
                </p14:cNvPr>
                <p14:cNvContentPartPr/>
                <p14:nvPr/>
              </p14:nvContentPartPr>
              <p14:xfrm>
                <a:off x="11088051" y="5687606"/>
                <a:ext cx="20520" cy="140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65A6ABBD-47AE-41CA-AE07-2C0045107A94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079051" y="5678966"/>
                  <a:ext cx="3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44304163-E658-46F8-B186-1BC11A710AA7}"/>
                    </a:ext>
                  </a:extLst>
                </p14:cNvPr>
                <p14:cNvContentPartPr/>
                <p14:nvPr/>
              </p14:nvContentPartPr>
              <p14:xfrm>
                <a:off x="11162931" y="5673206"/>
                <a:ext cx="106920" cy="140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44304163-E658-46F8-B186-1BC11A710AA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154291" y="5664566"/>
                  <a:ext cx="124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055A7796-297C-4FD1-A040-5337A821079E}"/>
                    </a:ext>
                  </a:extLst>
                </p14:cNvPr>
                <p14:cNvContentPartPr/>
                <p14:nvPr/>
              </p14:nvContentPartPr>
              <p14:xfrm>
                <a:off x="11342931" y="5673926"/>
                <a:ext cx="32040" cy="1202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055A7796-297C-4FD1-A040-5337A821079E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1334291" y="5664926"/>
                  <a:ext cx="49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70622902-0BDE-4B82-92E5-5A498772257E}"/>
                    </a:ext>
                  </a:extLst>
                </p14:cNvPr>
                <p14:cNvContentPartPr/>
                <p14:nvPr/>
              </p14:nvContentPartPr>
              <p14:xfrm>
                <a:off x="11516811" y="5563046"/>
                <a:ext cx="61560" cy="2034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70622902-0BDE-4B82-92E5-5A498772257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1507811" y="5554406"/>
                  <a:ext cx="79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59AF7AA3-A7C3-4DC4-BE33-102B0C022093}"/>
                    </a:ext>
                  </a:extLst>
                </p14:cNvPr>
                <p14:cNvContentPartPr/>
                <p14:nvPr/>
              </p14:nvContentPartPr>
              <p14:xfrm>
                <a:off x="11446611" y="5656286"/>
                <a:ext cx="113400" cy="136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59AF7AA3-A7C3-4DC4-BE33-102B0C02209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1437971" y="5647286"/>
                  <a:ext cx="1310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4C02722B-1460-46AA-9FB4-4F89A3DEB102}"/>
              </a:ext>
            </a:extLst>
          </p:cNvPr>
          <p:cNvGrpSpPr/>
          <p:nvPr/>
        </p:nvGrpSpPr>
        <p:grpSpPr>
          <a:xfrm>
            <a:off x="6598851" y="6431006"/>
            <a:ext cx="322560" cy="195840"/>
            <a:chOff x="6598851" y="6431006"/>
            <a:chExt cx="32256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7C33D247-AFDF-4390-AE71-880484BC5798}"/>
                    </a:ext>
                  </a:extLst>
                </p14:cNvPr>
                <p14:cNvContentPartPr/>
                <p14:nvPr/>
              </p14:nvContentPartPr>
              <p14:xfrm>
                <a:off x="6598851" y="6431006"/>
                <a:ext cx="191160" cy="19584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7C33D247-AFDF-4390-AE71-880484BC579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589851" y="6422366"/>
                  <a:ext cx="208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B008C153-A31C-4136-BB53-2997536A0ECD}"/>
                    </a:ext>
                  </a:extLst>
                </p14:cNvPr>
                <p14:cNvContentPartPr/>
                <p14:nvPr/>
              </p14:nvContentPartPr>
              <p14:xfrm>
                <a:off x="6849411" y="6467006"/>
                <a:ext cx="72000" cy="1209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B008C153-A31C-4136-BB53-2997536A0ECD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840411" y="6458366"/>
                  <a:ext cx="8964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F1F5D85E-D5A9-42CF-A6B2-F95E68545C50}"/>
              </a:ext>
            </a:extLst>
          </p:cNvPr>
          <p:cNvGrpSpPr/>
          <p:nvPr/>
        </p:nvGrpSpPr>
        <p:grpSpPr>
          <a:xfrm>
            <a:off x="7103931" y="6343886"/>
            <a:ext cx="580320" cy="290880"/>
            <a:chOff x="7103931" y="6343886"/>
            <a:chExt cx="58032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D66CAE4F-C16D-4D24-A63F-2E287C6981F9}"/>
                    </a:ext>
                  </a:extLst>
                </p14:cNvPr>
                <p14:cNvContentPartPr/>
                <p14:nvPr/>
              </p14:nvContentPartPr>
              <p14:xfrm>
                <a:off x="7147851" y="6408326"/>
                <a:ext cx="30960" cy="1483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D66CAE4F-C16D-4D24-A63F-2E287C6981F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139211" y="6399326"/>
                  <a:ext cx="48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98975A36-565D-4A43-91A4-10B7F3AD4E99}"/>
                    </a:ext>
                  </a:extLst>
                </p14:cNvPr>
                <p14:cNvContentPartPr/>
                <p14:nvPr/>
              </p14:nvContentPartPr>
              <p14:xfrm>
                <a:off x="7103931" y="6373766"/>
                <a:ext cx="133920" cy="13212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98975A36-565D-4A43-91A4-10B7F3AD4E9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094931" y="6365126"/>
                  <a:ext cx="151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8C21AE69-D873-4EE3-A315-68B090207576}"/>
                    </a:ext>
                  </a:extLst>
                </p14:cNvPr>
                <p14:cNvContentPartPr/>
                <p14:nvPr/>
              </p14:nvContentPartPr>
              <p14:xfrm>
                <a:off x="7266651" y="6343886"/>
                <a:ext cx="59760" cy="2772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8C21AE69-D873-4EE3-A315-68B090207576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257651" y="6335246"/>
                  <a:ext cx="774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89B363DE-B711-4DB3-A0F8-75113E0C7753}"/>
                    </a:ext>
                  </a:extLst>
                </p14:cNvPr>
                <p14:cNvContentPartPr/>
                <p14:nvPr/>
              </p14:nvContentPartPr>
              <p14:xfrm>
                <a:off x="7355211" y="6394646"/>
                <a:ext cx="120960" cy="1681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89B363DE-B711-4DB3-A0F8-75113E0C7753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346571" y="6386006"/>
                  <a:ext cx="138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EA490B43-A8B7-4114-AAAE-9F1FFA70010C}"/>
                    </a:ext>
                  </a:extLst>
                </p14:cNvPr>
                <p14:cNvContentPartPr/>
                <p14:nvPr/>
              </p14:nvContentPartPr>
              <p14:xfrm>
                <a:off x="7516131" y="6346766"/>
                <a:ext cx="36000" cy="2880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EA490B43-A8B7-4114-AAAE-9F1FFA70010C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507491" y="6338126"/>
                  <a:ext cx="536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794B8C41-A5C5-4E6A-8EEB-A2A843056239}"/>
                    </a:ext>
                  </a:extLst>
                </p14:cNvPr>
                <p14:cNvContentPartPr/>
                <p14:nvPr/>
              </p14:nvContentPartPr>
              <p14:xfrm>
                <a:off x="7640331" y="6459086"/>
                <a:ext cx="43920" cy="2268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794B8C41-A5C5-4E6A-8EEB-A2A84305623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631691" y="6450446"/>
                  <a:ext cx="61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EE137BBA-B994-4C7F-A29C-21A29A0E9AAF}"/>
                    </a:ext>
                  </a:extLst>
                </p14:cNvPr>
                <p14:cNvContentPartPr/>
                <p14:nvPr/>
              </p14:nvContentPartPr>
              <p14:xfrm>
                <a:off x="7604691" y="6551966"/>
                <a:ext cx="58320" cy="79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EE137BBA-B994-4C7F-A29C-21A29A0E9AA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7596051" y="6543326"/>
                  <a:ext cx="759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068DAE14-6F61-49F0-BD0E-0539BB49BE8E}"/>
              </a:ext>
            </a:extLst>
          </p:cNvPr>
          <p:cNvGrpSpPr/>
          <p:nvPr/>
        </p:nvGrpSpPr>
        <p:grpSpPr>
          <a:xfrm>
            <a:off x="7854171" y="6375926"/>
            <a:ext cx="642600" cy="342720"/>
            <a:chOff x="7854171" y="6375926"/>
            <a:chExt cx="64260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D62FD02D-29B8-412C-B8D8-911527240C6F}"/>
                    </a:ext>
                  </a:extLst>
                </p14:cNvPr>
                <p14:cNvContentPartPr/>
                <p14:nvPr/>
              </p14:nvContentPartPr>
              <p14:xfrm>
                <a:off x="8165571" y="6422366"/>
                <a:ext cx="67680" cy="9720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D62FD02D-29B8-412C-B8D8-911527240C6F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156571" y="6413726"/>
                  <a:ext cx="85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AC94E9A8-41CF-4999-A791-D526BF19A982}"/>
                    </a:ext>
                  </a:extLst>
                </p14:cNvPr>
                <p14:cNvContentPartPr/>
                <p14:nvPr/>
              </p14:nvContentPartPr>
              <p14:xfrm>
                <a:off x="8122371" y="6537206"/>
                <a:ext cx="172440" cy="2412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AC94E9A8-41CF-4999-A791-D526BF19A982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113731" y="6528206"/>
                  <a:ext cx="190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91DB1DA3-076B-443F-BF54-CAF2A88B25BA}"/>
                    </a:ext>
                  </a:extLst>
                </p14:cNvPr>
                <p14:cNvContentPartPr/>
                <p14:nvPr/>
              </p14:nvContentPartPr>
              <p14:xfrm>
                <a:off x="8155851" y="6609566"/>
                <a:ext cx="55440" cy="9540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91DB1DA3-076B-443F-BF54-CAF2A88B25BA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146851" y="6600566"/>
                  <a:ext cx="73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511498B4-F26B-41E2-8257-0BD8FD54762A}"/>
                    </a:ext>
                  </a:extLst>
                </p14:cNvPr>
                <p14:cNvContentPartPr/>
                <p14:nvPr/>
              </p14:nvContentPartPr>
              <p14:xfrm>
                <a:off x="8144691" y="6648446"/>
                <a:ext cx="76320" cy="1476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511498B4-F26B-41E2-8257-0BD8FD54762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136051" y="6639446"/>
                  <a:ext cx="93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C413AE27-AD4A-4E13-9352-1B749C4566C1}"/>
                    </a:ext>
                  </a:extLst>
                </p14:cNvPr>
                <p14:cNvContentPartPr/>
                <p14:nvPr/>
              </p14:nvContentPartPr>
              <p14:xfrm>
                <a:off x="8343771" y="6512006"/>
                <a:ext cx="9000" cy="1764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C413AE27-AD4A-4E13-9352-1B749C4566C1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8335131" y="6503366"/>
                  <a:ext cx="26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5FFECF69-BA82-4BD8-BF33-C41C30F239C3}"/>
                    </a:ext>
                  </a:extLst>
                </p14:cNvPr>
                <p14:cNvContentPartPr/>
                <p14:nvPr/>
              </p14:nvContentPartPr>
              <p14:xfrm>
                <a:off x="8456091" y="6375926"/>
                <a:ext cx="12600" cy="9612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5FFECF69-BA82-4BD8-BF33-C41C30F239C3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8447451" y="6367286"/>
                  <a:ext cx="30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F464CB05-02D1-4020-9FD2-391ACAB95971}"/>
                    </a:ext>
                  </a:extLst>
                </p14:cNvPr>
                <p14:cNvContentPartPr/>
                <p14:nvPr/>
              </p14:nvContentPartPr>
              <p14:xfrm>
                <a:off x="8386251" y="6515606"/>
                <a:ext cx="110520" cy="1692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F464CB05-02D1-4020-9FD2-391ACAB95971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8377251" y="6506606"/>
                  <a:ext cx="128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0E0EE702-BABF-4C27-9A95-9BC4486615EB}"/>
                    </a:ext>
                  </a:extLst>
                </p14:cNvPr>
                <p14:cNvContentPartPr/>
                <p14:nvPr/>
              </p14:nvContentPartPr>
              <p14:xfrm>
                <a:off x="8409651" y="6575726"/>
                <a:ext cx="64080" cy="14292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0E0EE702-BABF-4C27-9A95-9BC4486615EB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8400651" y="6566726"/>
                  <a:ext cx="81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2DF0EE5F-FB1C-4E71-AE48-8C4AEB631E55}"/>
                    </a:ext>
                  </a:extLst>
                </p14:cNvPr>
                <p14:cNvContentPartPr/>
                <p14:nvPr/>
              </p14:nvContentPartPr>
              <p14:xfrm>
                <a:off x="7854171" y="6440366"/>
                <a:ext cx="93240" cy="17676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2DF0EE5F-FB1C-4E71-AE48-8C4AEB631E5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845171" y="6431366"/>
                  <a:ext cx="110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F738BDAA-BDBB-4E7F-AF21-D6472062A218}"/>
                    </a:ext>
                  </a:extLst>
                </p14:cNvPr>
                <p14:cNvContentPartPr/>
                <p14:nvPr/>
              </p14:nvContentPartPr>
              <p14:xfrm>
                <a:off x="8002131" y="6524606"/>
                <a:ext cx="25200" cy="2664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F738BDAA-BDBB-4E7F-AF21-D6472062A218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993131" y="6515606"/>
                  <a:ext cx="428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F79B2108-67C2-403E-9A20-5473B3C3369D}"/>
              </a:ext>
            </a:extLst>
          </p:cNvPr>
          <p:cNvGrpSpPr/>
          <p:nvPr/>
        </p:nvGrpSpPr>
        <p:grpSpPr>
          <a:xfrm>
            <a:off x="8759931" y="6424166"/>
            <a:ext cx="144360" cy="146160"/>
            <a:chOff x="8759931" y="6424166"/>
            <a:chExt cx="14436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CEAFC9C4-8F7C-442E-9783-18A501504E99}"/>
                    </a:ext>
                  </a:extLst>
                </p14:cNvPr>
                <p14:cNvContentPartPr/>
                <p14:nvPr/>
              </p14:nvContentPartPr>
              <p14:xfrm>
                <a:off x="8760651" y="6497606"/>
                <a:ext cx="143640" cy="3348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CEAFC9C4-8F7C-442E-9783-18A501504E9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8752011" y="6488966"/>
                  <a:ext cx="161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31574E5B-27F6-4480-AF1C-EF68A998091E}"/>
                    </a:ext>
                  </a:extLst>
                </p14:cNvPr>
                <p14:cNvContentPartPr/>
                <p14:nvPr/>
              </p14:nvContentPartPr>
              <p14:xfrm>
                <a:off x="8809611" y="6424166"/>
                <a:ext cx="24840" cy="10800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31574E5B-27F6-4480-AF1C-EF68A998091E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8800611" y="6415526"/>
                  <a:ext cx="42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E49BF49E-6723-472A-A8E3-7F1E1A53803E}"/>
                    </a:ext>
                  </a:extLst>
                </p14:cNvPr>
                <p14:cNvContentPartPr/>
                <p14:nvPr/>
              </p14:nvContentPartPr>
              <p14:xfrm>
                <a:off x="8759931" y="6504086"/>
                <a:ext cx="40320" cy="6624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E49BF49E-6723-472A-A8E3-7F1E1A53803E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8751291" y="6495086"/>
                  <a:ext cx="5796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E9D9138-7E7A-41A7-BADC-0DB32A18EED4}"/>
              </a:ext>
            </a:extLst>
          </p:cNvPr>
          <p:cNvGrpSpPr/>
          <p:nvPr/>
        </p:nvGrpSpPr>
        <p:grpSpPr>
          <a:xfrm>
            <a:off x="9257091" y="6286646"/>
            <a:ext cx="485280" cy="401760"/>
            <a:chOff x="9257091" y="6286646"/>
            <a:chExt cx="48528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5A797120-ECFC-4C40-BF15-762E72B50FC6}"/>
                    </a:ext>
                  </a:extLst>
                </p14:cNvPr>
                <p14:cNvContentPartPr/>
                <p14:nvPr/>
              </p14:nvContentPartPr>
              <p14:xfrm>
                <a:off x="9348171" y="6314726"/>
                <a:ext cx="23760" cy="9036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5A797120-ECFC-4C40-BF15-762E72B50FC6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9339171" y="6306086"/>
                  <a:ext cx="41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9F1742F5-6DC4-4C36-8DBE-7B81AAACB4AD}"/>
                    </a:ext>
                  </a:extLst>
                </p14:cNvPr>
                <p14:cNvContentPartPr/>
                <p14:nvPr/>
              </p14:nvContentPartPr>
              <p14:xfrm>
                <a:off x="9257091" y="6455486"/>
                <a:ext cx="180000" cy="2700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9F1742F5-6DC4-4C36-8DBE-7B81AAACB4AD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9248091" y="6446846"/>
                  <a:ext cx="197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CB42D6F9-A77A-47DA-B3FD-7E48C9DC9523}"/>
                    </a:ext>
                  </a:extLst>
                </p14:cNvPr>
                <p14:cNvContentPartPr/>
                <p14:nvPr/>
              </p14:nvContentPartPr>
              <p14:xfrm>
                <a:off x="9303531" y="6545126"/>
                <a:ext cx="58320" cy="1173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CB42D6F9-A77A-47DA-B3FD-7E48C9DC9523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9294531" y="6536126"/>
                  <a:ext cx="75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2D6A3182-1EBF-4706-ADC9-87E49174EE4D}"/>
                    </a:ext>
                  </a:extLst>
                </p14:cNvPr>
                <p14:cNvContentPartPr/>
                <p14:nvPr/>
              </p14:nvContentPartPr>
              <p14:xfrm>
                <a:off x="9278331" y="6598046"/>
                <a:ext cx="121320" cy="1584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2D6A3182-1EBF-4706-ADC9-87E49174EE4D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9269331" y="6589046"/>
                  <a:ext cx="138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4B704089-27E9-4C79-8DF9-9F14250AD757}"/>
                    </a:ext>
                  </a:extLst>
                </p14:cNvPr>
                <p14:cNvContentPartPr/>
                <p14:nvPr/>
              </p14:nvContentPartPr>
              <p14:xfrm>
                <a:off x="9487851" y="6435686"/>
                <a:ext cx="20880" cy="2592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4B704089-27E9-4C79-8DF9-9F14250AD757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9478851" y="6427046"/>
                  <a:ext cx="38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297D3DCB-6D2C-47B6-869C-4001D6085C3D}"/>
                    </a:ext>
                  </a:extLst>
                </p14:cNvPr>
                <p14:cNvContentPartPr/>
                <p14:nvPr/>
              </p14:nvContentPartPr>
              <p14:xfrm>
                <a:off x="9640131" y="6286646"/>
                <a:ext cx="23760" cy="11664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297D3DCB-6D2C-47B6-869C-4001D6085C3D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9631491" y="6278006"/>
                  <a:ext cx="41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9BEC990E-521F-457B-BFF9-EE169E2A6CDF}"/>
                    </a:ext>
                  </a:extLst>
                </p14:cNvPr>
                <p14:cNvContentPartPr/>
                <p14:nvPr/>
              </p14:nvContentPartPr>
              <p14:xfrm>
                <a:off x="9552291" y="6448286"/>
                <a:ext cx="190080" cy="2052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9BEC990E-521F-457B-BFF9-EE169E2A6CDF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9543291" y="6439646"/>
                  <a:ext cx="207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AA2DE485-CA59-4D70-97FA-EAB02D078F1B}"/>
                    </a:ext>
                  </a:extLst>
                </p14:cNvPr>
                <p14:cNvContentPartPr/>
                <p14:nvPr/>
              </p14:nvContentPartPr>
              <p14:xfrm>
                <a:off x="9563811" y="6550886"/>
                <a:ext cx="88920" cy="13752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AA2DE485-CA59-4D70-97FA-EAB02D078F1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555171" y="6542246"/>
                  <a:ext cx="1065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5DBD43D0-37E9-4762-8B81-04B7BD3E9EA0}"/>
              </a:ext>
            </a:extLst>
          </p:cNvPr>
          <p:cNvGrpSpPr/>
          <p:nvPr/>
        </p:nvGrpSpPr>
        <p:grpSpPr>
          <a:xfrm>
            <a:off x="9006891" y="6332366"/>
            <a:ext cx="159120" cy="173880"/>
            <a:chOff x="9006891" y="6332366"/>
            <a:chExt cx="15912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BDB98750-89E4-4BC5-A254-55473B416D42}"/>
                    </a:ext>
                  </a:extLst>
                </p14:cNvPr>
                <p14:cNvContentPartPr/>
                <p14:nvPr/>
              </p14:nvContentPartPr>
              <p14:xfrm>
                <a:off x="9006891" y="6332366"/>
                <a:ext cx="103320" cy="17388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BDB98750-89E4-4BC5-A254-55473B416D42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8997891" y="6323726"/>
                  <a:ext cx="120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2B0529CA-F23B-447D-9E75-07D8F39FC163}"/>
                    </a:ext>
                  </a:extLst>
                </p14:cNvPr>
                <p14:cNvContentPartPr/>
                <p14:nvPr/>
              </p14:nvContentPartPr>
              <p14:xfrm>
                <a:off x="9144411" y="6420206"/>
                <a:ext cx="21600" cy="2844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2B0529CA-F23B-447D-9E75-07D8F39FC16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9135771" y="6411566"/>
                  <a:ext cx="392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24822ABD-37BA-4C1E-91F5-C814F6CA6075}"/>
              </a:ext>
            </a:extLst>
          </p:cNvPr>
          <p:cNvGrpSpPr/>
          <p:nvPr/>
        </p:nvGrpSpPr>
        <p:grpSpPr>
          <a:xfrm>
            <a:off x="10037211" y="6382766"/>
            <a:ext cx="97560" cy="81000"/>
            <a:chOff x="10037211" y="6382766"/>
            <a:chExt cx="97560" cy="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2DEAF264-8598-458A-A6E0-860909E42AA5}"/>
                    </a:ext>
                  </a:extLst>
                </p14:cNvPr>
                <p14:cNvContentPartPr/>
                <p14:nvPr/>
              </p14:nvContentPartPr>
              <p14:xfrm>
                <a:off x="10037211" y="6382766"/>
                <a:ext cx="89280" cy="57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2DEAF264-8598-458A-A6E0-860909E42AA5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0028211" y="6374126"/>
                  <a:ext cx="106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F5396763-695B-441B-95D9-06541978D5A3}"/>
                    </a:ext>
                  </a:extLst>
                </p14:cNvPr>
                <p14:cNvContentPartPr/>
                <p14:nvPr/>
              </p14:nvContentPartPr>
              <p14:xfrm>
                <a:off x="10042251" y="6460886"/>
                <a:ext cx="92520" cy="288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F5396763-695B-441B-95D9-06541978D5A3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0033611" y="6452246"/>
                  <a:ext cx="11016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989B0967-254D-4EAB-802F-779C51128FF7}"/>
              </a:ext>
            </a:extLst>
          </p:cNvPr>
          <p:cNvGrpSpPr/>
          <p:nvPr/>
        </p:nvGrpSpPr>
        <p:grpSpPr>
          <a:xfrm>
            <a:off x="10400451" y="6152006"/>
            <a:ext cx="240840" cy="579600"/>
            <a:chOff x="10400451" y="6152006"/>
            <a:chExt cx="240840" cy="5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C510DE2D-2868-4EA9-A4D8-332CD714ECE9}"/>
                    </a:ext>
                  </a:extLst>
                </p14:cNvPr>
                <p14:cNvContentPartPr/>
                <p14:nvPr/>
              </p14:nvContentPartPr>
              <p14:xfrm>
                <a:off x="10503771" y="6152006"/>
                <a:ext cx="106920" cy="17748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C510DE2D-2868-4EA9-A4D8-332CD714ECE9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0494771" y="6143006"/>
                  <a:ext cx="124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65650FBD-B4A6-4C26-A35F-41D4C2CCA4FA}"/>
                    </a:ext>
                  </a:extLst>
                </p14:cNvPr>
                <p14:cNvContentPartPr/>
                <p14:nvPr/>
              </p14:nvContentPartPr>
              <p14:xfrm>
                <a:off x="10400451" y="6387086"/>
                <a:ext cx="240840" cy="3348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65650FBD-B4A6-4C26-A35F-41D4C2CCA4FA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0391451" y="6378086"/>
                  <a:ext cx="258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98036BBB-6065-4F5E-941F-E61A8370BEFC}"/>
                    </a:ext>
                  </a:extLst>
                </p14:cNvPr>
                <p14:cNvContentPartPr/>
                <p14:nvPr/>
              </p14:nvContentPartPr>
              <p14:xfrm>
                <a:off x="10436811" y="6527486"/>
                <a:ext cx="6840" cy="12708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98036BBB-6065-4F5E-941F-E61A8370BEF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0427811" y="6518486"/>
                  <a:ext cx="24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E6479F19-3DBA-406D-8FCD-C44225BFEF9C}"/>
                    </a:ext>
                  </a:extLst>
                </p14:cNvPr>
                <p14:cNvContentPartPr/>
                <p14:nvPr/>
              </p14:nvContentPartPr>
              <p14:xfrm>
                <a:off x="10535091" y="6533246"/>
                <a:ext cx="76680" cy="7632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E6479F19-3DBA-406D-8FCD-C44225BFEF9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0526451" y="6524246"/>
                  <a:ext cx="94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3BABC058-BAE6-4A16-9236-8175BE3EE9C7}"/>
                    </a:ext>
                  </a:extLst>
                </p14:cNvPr>
                <p14:cNvContentPartPr/>
                <p14:nvPr/>
              </p14:nvContentPartPr>
              <p14:xfrm>
                <a:off x="10589811" y="6487166"/>
                <a:ext cx="33120" cy="24444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3BABC058-BAE6-4A16-9236-8175BE3EE9C7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580811" y="6478526"/>
                  <a:ext cx="50760" cy="26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398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247C-799B-4E64-8C57-EA53CF84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Binomialkoeffisienten og </a:t>
            </a:r>
            <a:r>
              <a:rPr lang="nb-NO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teljing</a:t>
            </a:r>
            <a:r>
              <a:rPr lang="nb-NO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nb-NO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kombinasjonar</a:t>
            </a:r>
            <a:r>
              <a:rPr lang="nb-NO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når </a:t>
            </a:r>
            <a:r>
              <a:rPr lang="nb-NO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ikkje</a:t>
            </a:r>
            <a:r>
              <a:rPr lang="nb-NO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alle er like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D991D8-9983-4833-9E74-EC371D1C3D0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Binomialkoeffisiente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har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namnet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fr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å</m:t>
                    </m:r>
                  </m:oMath>
                </a14:m>
                <a:r>
                  <a:rPr lang="nb-NO" sz="1800" b="0" dirty="0">
                    <a:latin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nb-NO" sz="1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b-NO" sz="18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1800" dirty="0">
                    <a:latin typeface="Times New Roman" panose="02020603050405020304" pitchFamily="18" charset="0"/>
                  </a:rPr>
                  <a:t>=</a:t>
                </a:r>
                <a:r>
                  <a:rPr lang="nb-NO" sz="1800" b="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sz="1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  <m:sSup>
                      <m:sSup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1800" b="0" dirty="0">
                    <a:latin typeface="Times New Roman" panose="02020603050405020304" pitchFamily="18" charset="0"/>
                  </a:rPr>
                  <a:t>	</a:t>
                </a:r>
              </a:p>
              <a:p>
                <a:pPr marL="0" indent="0">
                  <a:buNone/>
                </a:pPr>
                <a:endParaRPr lang="nb-NO" sz="1800" b="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1800" b="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D991D8-9983-4833-9E74-EC371D1C3D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0904A1A-5D22-4497-9980-ECBCFB57B4E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415089" y="2082800"/>
                <a:ext cx="5181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 2.6.2. 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 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1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800" i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b-NO" sz="18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800" i="0"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b-NO" sz="1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800" i="0">
                            <a:latin typeface="Cambria Math" panose="02040503050406030204" pitchFamily="18" charset="0"/>
                          </a:rPr>
                          <m:t>!⋯</m:t>
                        </m:r>
                        <m:sSub>
                          <m:sSubPr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nb-NO" sz="1800" i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mogelege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måtar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å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nb-NO" sz="1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trekkje</m:t>
                              </m:r>
                              <m:r>
                                <m:rPr>
                                  <m:nor/>
                                </m:rPr>
                                <a:rPr lang="nb-NO" sz="1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b-NO" sz="1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ut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nb-NO" sz="1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plassere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nb-NO" sz="1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arrangere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element av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type,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element av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annan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type 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element av k-te type når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nb-NO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nb-NO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 k=3.</a:t>
                </a:r>
              </a:p>
              <a:p>
                <a:pPr marL="0" indent="0">
                  <a:buNone/>
                </a:pPr>
                <a:endParaRPr lang="nb-NO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Eks.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Eit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fotballag har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spela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kampar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og har 10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sigrar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10 uavgjort og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eit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tap. Kor mange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måtar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kan dette skje på i 21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kampar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0904A1A-5D22-4497-9980-ECBCFB57B4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15089" y="2082800"/>
                <a:ext cx="5181600" cy="4351338"/>
              </a:xfrm>
              <a:blipFill>
                <a:blip r:embed="rId3"/>
                <a:stretch>
                  <a:fillRect l="-6471" t="-28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FB224-CF3C-47FF-88FD-25DA96B8117C}"/>
              </a:ext>
            </a:extLst>
          </p:cNvPr>
          <p:cNvGrpSpPr/>
          <p:nvPr/>
        </p:nvGrpSpPr>
        <p:grpSpPr>
          <a:xfrm>
            <a:off x="910131" y="3206126"/>
            <a:ext cx="669600" cy="307440"/>
            <a:chOff x="910131" y="3206126"/>
            <a:chExt cx="66960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FF0684-41D3-4785-91A4-FC62B2665BD6}"/>
                    </a:ext>
                  </a:extLst>
                </p14:cNvPr>
                <p14:cNvContentPartPr/>
                <p14:nvPr/>
              </p14:nvContentPartPr>
              <p14:xfrm>
                <a:off x="959811" y="3206126"/>
                <a:ext cx="39600" cy="172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FF0684-41D3-4785-91A4-FC62B2665BD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0811" y="3197126"/>
                  <a:ext cx="57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B1F161-892C-49DF-9FDF-56A835C3EDED}"/>
                    </a:ext>
                  </a:extLst>
                </p14:cNvPr>
                <p14:cNvContentPartPr/>
                <p14:nvPr/>
              </p14:nvContentPartPr>
              <p14:xfrm>
                <a:off x="910131" y="3238526"/>
                <a:ext cx="133200" cy="129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B1F161-892C-49DF-9FDF-56A835C3ED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1131" y="3229526"/>
                  <a:ext cx="150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E9EDA9F-A252-4F01-8258-787792A75238}"/>
                    </a:ext>
                  </a:extLst>
                </p14:cNvPr>
                <p14:cNvContentPartPr/>
                <p14:nvPr/>
              </p14:nvContentPartPr>
              <p14:xfrm>
                <a:off x="1124331" y="3281366"/>
                <a:ext cx="57240" cy="17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E9EDA9F-A252-4F01-8258-787792A752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15691" y="3272726"/>
                  <a:ext cx="74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C562D85-C53A-42FB-930B-BE24C0A40D55}"/>
                    </a:ext>
                  </a:extLst>
                </p14:cNvPr>
                <p14:cNvContentPartPr/>
                <p14:nvPr/>
              </p14:nvContentPartPr>
              <p14:xfrm>
                <a:off x="1125051" y="3328886"/>
                <a:ext cx="60480" cy="18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C562D85-C53A-42FB-930B-BE24C0A40D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6051" y="3319886"/>
                  <a:ext cx="78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23A2B96-D8F2-4B2F-A4FC-5A7D54F2F532}"/>
                    </a:ext>
                  </a:extLst>
                </p14:cNvPr>
                <p14:cNvContentPartPr/>
                <p14:nvPr/>
              </p14:nvContentPartPr>
              <p14:xfrm>
                <a:off x="1310811" y="3282806"/>
                <a:ext cx="81000" cy="230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23A2B96-D8F2-4B2F-A4FC-5A7D54F2F53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01811" y="3274166"/>
                  <a:ext cx="98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BD53B9-0E3E-4411-91FE-ADE8C0148689}"/>
                    </a:ext>
                  </a:extLst>
                </p14:cNvPr>
                <p14:cNvContentPartPr/>
                <p14:nvPr/>
              </p14:nvContentPartPr>
              <p14:xfrm>
                <a:off x="1504851" y="3289286"/>
                <a:ext cx="74880" cy="7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BD53B9-0E3E-4411-91FE-ADE8C01486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96211" y="3280286"/>
                  <a:ext cx="92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ABDF09-CEDC-4416-BA86-95C1E8F66377}"/>
                    </a:ext>
                  </a:extLst>
                </p14:cNvPr>
                <p14:cNvContentPartPr/>
                <p14:nvPr/>
              </p14:nvContentPartPr>
              <p14:xfrm>
                <a:off x="1489371" y="3367406"/>
                <a:ext cx="72720" cy="8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ABDF09-CEDC-4416-BA86-95C1E8F6637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80731" y="3358766"/>
                  <a:ext cx="9036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07E0C3-88A9-4843-8F18-D640CD04AB7C}"/>
                  </a:ext>
                </a:extLst>
              </p14:cNvPr>
              <p14:cNvContentPartPr/>
              <p14:nvPr/>
            </p14:nvContentPartPr>
            <p14:xfrm>
              <a:off x="1712931" y="3201086"/>
              <a:ext cx="41760" cy="17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07E0C3-88A9-4843-8F18-D640CD04AB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04291" y="3192086"/>
                <a:ext cx="5940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32A0D9A-DDBA-492F-8801-D7FDBD8CFB39}"/>
              </a:ext>
            </a:extLst>
          </p:cNvPr>
          <p:cNvGrpSpPr/>
          <p:nvPr/>
        </p:nvGrpSpPr>
        <p:grpSpPr>
          <a:xfrm>
            <a:off x="1912011" y="3279206"/>
            <a:ext cx="273600" cy="209160"/>
            <a:chOff x="1912011" y="3279206"/>
            <a:chExt cx="27360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4DAFC6C-4A4E-402A-872B-9C07E06AE9CC}"/>
                    </a:ext>
                  </a:extLst>
                </p14:cNvPr>
                <p14:cNvContentPartPr/>
                <p14:nvPr/>
              </p14:nvContentPartPr>
              <p14:xfrm>
                <a:off x="1912011" y="3315566"/>
                <a:ext cx="153360" cy="39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4DAFC6C-4A4E-402A-872B-9C07E06AE9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03011" y="3306926"/>
                  <a:ext cx="171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3EB37A-EE5C-4249-8DE5-D6115E78B665}"/>
                    </a:ext>
                  </a:extLst>
                </p14:cNvPr>
                <p14:cNvContentPartPr/>
                <p14:nvPr/>
              </p14:nvContentPartPr>
              <p14:xfrm>
                <a:off x="1940091" y="3387926"/>
                <a:ext cx="129240" cy="19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3EB37A-EE5C-4249-8DE5-D6115E78B66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31451" y="3378926"/>
                  <a:ext cx="146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7A0CD47-82F6-46D4-80FA-DF33674879D2}"/>
                    </a:ext>
                  </a:extLst>
                </p14:cNvPr>
                <p14:cNvContentPartPr/>
                <p14:nvPr/>
              </p14:nvContentPartPr>
              <p14:xfrm>
                <a:off x="2086251" y="3279206"/>
                <a:ext cx="99360" cy="209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7A0CD47-82F6-46D4-80FA-DF33674879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77611" y="3270566"/>
                  <a:ext cx="1170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7401D6-39B2-4A75-B774-49A782F886E4}"/>
              </a:ext>
            </a:extLst>
          </p:cNvPr>
          <p:cNvGrpSpPr/>
          <p:nvPr/>
        </p:nvGrpSpPr>
        <p:grpSpPr>
          <a:xfrm>
            <a:off x="2504571" y="3267326"/>
            <a:ext cx="507600" cy="289080"/>
            <a:chOff x="2504571" y="3267326"/>
            <a:chExt cx="50760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464B3B7-07CC-48BF-AF68-656B5FB4901D}"/>
                    </a:ext>
                  </a:extLst>
                </p14:cNvPr>
                <p14:cNvContentPartPr/>
                <p14:nvPr/>
              </p14:nvContentPartPr>
              <p14:xfrm>
                <a:off x="2504571" y="3318446"/>
                <a:ext cx="130320" cy="226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464B3B7-07CC-48BF-AF68-656B5FB4901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95931" y="3309806"/>
                  <a:ext cx="147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D44C547-4B30-43CE-8C1A-6403FC49D455}"/>
                    </a:ext>
                  </a:extLst>
                </p14:cNvPr>
                <p14:cNvContentPartPr/>
                <p14:nvPr/>
              </p14:nvContentPartPr>
              <p14:xfrm>
                <a:off x="2723451" y="3267326"/>
                <a:ext cx="120960" cy="73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D44C547-4B30-43CE-8C1A-6403FC49D4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14811" y="3258326"/>
                  <a:ext cx="138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15F7EC-62A6-49F4-ADD1-1F74414837AA}"/>
                    </a:ext>
                  </a:extLst>
                </p14:cNvPr>
                <p14:cNvContentPartPr/>
                <p14:nvPr/>
              </p14:nvContentPartPr>
              <p14:xfrm>
                <a:off x="2932251" y="3457766"/>
                <a:ext cx="79920" cy="19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15F7EC-62A6-49F4-ADD1-1F74414837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23611" y="3449126"/>
                  <a:ext cx="97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3D8E54-D323-4B1C-A9C4-51E503D0DBD7}"/>
                    </a:ext>
                  </a:extLst>
                </p14:cNvPr>
                <p14:cNvContentPartPr/>
                <p14:nvPr/>
              </p14:nvContentPartPr>
              <p14:xfrm>
                <a:off x="2897331" y="3541286"/>
                <a:ext cx="78480" cy="15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3D8E54-D323-4B1C-A9C4-51E503D0DB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88691" y="3532646"/>
                  <a:ext cx="9612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3B8A496-1BA7-4B4F-9D95-A80483BA7B44}"/>
                  </a:ext>
                </a:extLst>
              </p14:cNvPr>
              <p14:cNvContentPartPr/>
              <p14:nvPr/>
            </p14:nvContentPartPr>
            <p14:xfrm>
              <a:off x="3344811" y="3294326"/>
              <a:ext cx="253440" cy="243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3B8A496-1BA7-4B4F-9D95-A80483BA7B4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36171" y="3285686"/>
                <a:ext cx="271080" cy="26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4A6A8C0-D8CE-4A21-9E51-7602CC11A311}"/>
              </a:ext>
            </a:extLst>
          </p:cNvPr>
          <p:cNvGrpSpPr/>
          <p:nvPr/>
        </p:nvGrpSpPr>
        <p:grpSpPr>
          <a:xfrm>
            <a:off x="3269571" y="3690326"/>
            <a:ext cx="282600" cy="165600"/>
            <a:chOff x="3269571" y="3690326"/>
            <a:chExt cx="28260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E4A82B-8F0E-444A-83AB-A358B5319710}"/>
                    </a:ext>
                  </a:extLst>
                </p14:cNvPr>
                <p14:cNvContentPartPr/>
                <p14:nvPr/>
              </p14:nvContentPartPr>
              <p14:xfrm>
                <a:off x="3269571" y="3690326"/>
                <a:ext cx="61200" cy="151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E4A82B-8F0E-444A-83AB-A358B531971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60571" y="3681326"/>
                  <a:ext cx="78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850E06-7765-4987-A28C-F394C250076B}"/>
                    </a:ext>
                  </a:extLst>
                </p14:cNvPr>
                <p14:cNvContentPartPr/>
                <p14:nvPr/>
              </p14:nvContentPartPr>
              <p14:xfrm>
                <a:off x="3386931" y="3754406"/>
                <a:ext cx="63000" cy="50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850E06-7765-4987-A28C-F394C250076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78291" y="3745406"/>
                  <a:ext cx="80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1D8DF52-D689-408A-BA56-AF3B88F9C95E}"/>
                    </a:ext>
                  </a:extLst>
                </p14:cNvPr>
                <p14:cNvContentPartPr/>
                <p14:nvPr/>
              </p14:nvContentPartPr>
              <p14:xfrm>
                <a:off x="3496371" y="3752966"/>
                <a:ext cx="55800" cy="102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1D8DF52-D689-408A-BA56-AF3B88F9C9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87731" y="3744326"/>
                  <a:ext cx="7344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DBB747D-D7F2-42F0-A150-47C8C0B5853D}"/>
                  </a:ext>
                </a:extLst>
              </p14:cNvPr>
              <p14:cNvContentPartPr/>
              <p14:nvPr/>
            </p14:nvContentPartPr>
            <p14:xfrm>
              <a:off x="3448131" y="3067526"/>
              <a:ext cx="106920" cy="10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DBB747D-D7F2-42F0-A150-47C8C0B5853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39491" y="3058526"/>
                <a:ext cx="12456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BA371969-D890-45ED-B86A-563F8C07E752}"/>
              </a:ext>
            </a:extLst>
          </p:cNvPr>
          <p:cNvGrpSpPr/>
          <p:nvPr/>
        </p:nvGrpSpPr>
        <p:grpSpPr>
          <a:xfrm>
            <a:off x="3668451" y="3264086"/>
            <a:ext cx="266760" cy="387000"/>
            <a:chOff x="3668451" y="3264086"/>
            <a:chExt cx="26676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A534776-528C-4D99-A7B7-8F90CE031FC4}"/>
                    </a:ext>
                  </a:extLst>
                </p14:cNvPr>
                <p14:cNvContentPartPr/>
                <p14:nvPr/>
              </p14:nvContentPartPr>
              <p14:xfrm>
                <a:off x="3790131" y="3264086"/>
                <a:ext cx="145080" cy="9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A534776-528C-4D99-A7B7-8F90CE031FC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81491" y="3255086"/>
                  <a:ext cx="162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A10BF74-BEA4-4E3E-A18F-CA2FE8F60B40}"/>
                    </a:ext>
                  </a:extLst>
                </p14:cNvPr>
                <p14:cNvContentPartPr/>
                <p14:nvPr/>
              </p14:nvContentPartPr>
              <p14:xfrm>
                <a:off x="3813531" y="3513206"/>
                <a:ext cx="86040" cy="13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A10BF74-BEA4-4E3E-A18F-CA2FE8F60B4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04891" y="3504566"/>
                  <a:ext cx="103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43A1A2B-0368-44CC-9BC1-6DC86C8836A4}"/>
                    </a:ext>
                  </a:extLst>
                </p14:cNvPr>
                <p14:cNvContentPartPr/>
                <p14:nvPr/>
              </p14:nvContentPartPr>
              <p14:xfrm>
                <a:off x="3668451" y="3313406"/>
                <a:ext cx="61920" cy="315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43A1A2B-0368-44CC-9BC1-6DC86C8836A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59451" y="3304406"/>
                  <a:ext cx="79560" cy="33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0EC7EA3-ECC5-414D-9B74-93C475E5BDDF}"/>
                  </a:ext>
                </a:extLst>
              </p14:cNvPr>
              <p14:cNvContentPartPr/>
              <p14:nvPr/>
            </p14:nvContentPartPr>
            <p14:xfrm>
              <a:off x="4089651" y="3218006"/>
              <a:ext cx="54360" cy="451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0EC7EA3-ECC5-414D-9B74-93C475E5BD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81011" y="3209366"/>
                <a:ext cx="72000" cy="46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2831CF06-99DB-42CA-80A2-CF5413919C1A}"/>
              </a:ext>
            </a:extLst>
          </p:cNvPr>
          <p:cNvGrpSpPr/>
          <p:nvPr/>
        </p:nvGrpSpPr>
        <p:grpSpPr>
          <a:xfrm>
            <a:off x="6456291" y="4334366"/>
            <a:ext cx="513360" cy="394200"/>
            <a:chOff x="6456291" y="4334366"/>
            <a:chExt cx="51336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21AABAC-6961-49CF-89CC-940C432B40F4}"/>
                    </a:ext>
                  </a:extLst>
                </p14:cNvPr>
                <p14:cNvContentPartPr/>
                <p14:nvPr/>
              </p14:nvContentPartPr>
              <p14:xfrm>
                <a:off x="6672291" y="4359926"/>
                <a:ext cx="14796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21AABAC-6961-49CF-89CC-940C432B40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63291" y="4351286"/>
                  <a:ext cx="165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23F6842-20F8-4593-B6D7-4D0BB5547411}"/>
                    </a:ext>
                  </a:extLst>
                </p14:cNvPr>
                <p14:cNvContentPartPr/>
                <p14:nvPr/>
              </p14:nvContentPartPr>
              <p14:xfrm>
                <a:off x="6644211" y="4601486"/>
                <a:ext cx="123120" cy="102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23F6842-20F8-4593-B6D7-4D0BB554741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35211" y="4592846"/>
                  <a:ext cx="140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F324773-4BEE-4008-970A-17E694B1856C}"/>
                    </a:ext>
                  </a:extLst>
                </p14:cNvPr>
                <p14:cNvContentPartPr/>
                <p14:nvPr/>
              </p14:nvContentPartPr>
              <p14:xfrm>
                <a:off x="6840771" y="4659086"/>
                <a:ext cx="4320" cy="37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F324773-4BEE-4008-970A-17E694B1856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31771" y="4650086"/>
                  <a:ext cx="21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CBC4FFB-C93A-466A-9202-830DE4BE7AFA}"/>
                    </a:ext>
                  </a:extLst>
                </p14:cNvPr>
                <p14:cNvContentPartPr/>
                <p14:nvPr/>
              </p14:nvContentPartPr>
              <p14:xfrm>
                <a:off x="6456291" y="4334366"/>
                <a:ext cx="70560" cy="394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CBC4FFB-C93A-466A-9202-830DE4BE7AF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47291" y="4325726"/>
                  <a:ext cx="882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7CA3C8E-B894-43AC-AD6F-5C10850BB636}"/>
                    </a:ext>
                  </a:extLst>
                </p14:cNvPr>
                <p14:cNvContentPartPr/>
                <p14:nvPr/>
              </p14:nvContentPartPr>
              <p14:xfrm>
                <a:off x="6898731" y="4340126"/>
                <a:ext cx="70920" cy="369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7CA3C8E-B894-43AC-AD6F-5C10850BB63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89731" y="4331126"/>
                  <a:ext cx="8856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2E7262E-CFF1-4B1F-8D93-656B14AB0DED}"/>
              </a:ext>
            </a:extLst>
          </p:cNvPr>
          <p:cNvGrpSpPr/>
          <p:nvPr/>
        </p:nvGrpSpPr>
        <p:grpSpPr>
          <a:xfrm>
            <a:off x="7062171" y="4337966"/>
            <a:ext cx="676080" cy="379080"/>
            <a:chOff x="7062171" y="4337966"/>
            <a:chExt cx="67608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0F56A5E-7347-4C07-8037-0DFB8D765A4F}"/>
                    </a:ext>
                  </a:extLst>
                </p14:cNvPr>
                <p14:cNvContentPartPr/>
                <p14:nvPr/>
              </p14:nvContentPartPr>
              <p14:xfrm>
                <a:off x="7062171" y="4337966"/>
                <a:ext cx="37800" cy="37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0F56A5E-7347-4C07-8037-0DFB8D765A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53171" y="4329326"/>
                  <a:ext cx="554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4FFF49B-64F7-4B6C-8FFB-DC8B2B4E83AA}"/>
                    </a:ext>
                  </a:extLst>
                </p14:cNvPr>
                <p14:cNvContentPartPr/>
                <p14:nvPr/>
              </p14:nvContentPartPr>
              <p14:xfrm>
                <a:off x="7216251" y="4402406"/>
                <a:ext cx="92880" cy="62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4FFF49B-64F7-4B6C-8FFB-DC8B2B4E83A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07611" y="4393406"/>
                  <a:ext cx="110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23584EA-E8B0-478B-8F09-95F9FB71E964}"/>
                    </a:ext>
                  </a:extLst>
                </p14:cNvPr>
                <p14:cNvContentPartPr/>
                <p14:nvPr/>
              </p14:nvContentPartPr>
              <p14:xfrm>
                <a:off x="7380051" y="4426526"/>
                <a:ext cx="57240" cy="10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23584EA-E8B0-478B-8F09-95F9FB71E96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71411" y="4417526"/>
                  <a:ext cx="74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E97FC8E-F425-4685-8E4F-3E4C1BA13C78}"/>
                    </a:ext>
                  </a:extLst>
                </p14:cNvPr>
                <p14:cNvContentPartPr/>
                <p14:nvPr/>
              </p14:nvContentPartPr>
              <p14:xfrm>
                <a:off x="7538811" y="4363166"/>
                <a:ext cx="123480" cy="102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E97FC8E-F425-4685-8E4F-3E4C1BA13C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30171" y="4354526"/>
                  <a:ext cx="141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8A67866-841B-4100-88B7-C546FCCF5372}"/>
                    </a:ext>
                  </a:extLst>
                </p14:cNvPr>
                <p14:cNvContentPartPr/>
                <p14:nvPr/>
              </p14:nvContentPartPr>
              <p14:xfrm>
                <a:off x="7724211" y="4417886"/>
                <a:ext cx="14040" cy="4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8A67866-841B-4100-88B7-C546FCCF537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15211" y="4409246"/>
                  <a:ext cx="3168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D618252-DE92-4169-8875-02B3B4A54771}"/>
              </a:ext>
            </a:extLst>
          </p:cNvPr>
          <p:cNvGrpSpPr/>
          <p:nvPr/>
        </p:nvGrpSpPr>
        <p:grpSpPr>
          <a:xfrm>
            <a:off x="7389411" y="4656566"/>
            <a:ext cx="240120" cy="115920"/>
            <a:chOff x="7389411" y="4656566"/>
            <a:chExt cx="24012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391FDCC-4187-488B-8A2C-564CD4ACDDC2}"/>
                    </a:ext>
                  </a:extLst>
                </p14:cNvPr>
                <p14:cNvContentPartPr/>
                <p14:nvPr/>
              </p14:nvContentPartPr>
              <p14:xfrm>
                <a:off x="7389411" y="4656566"/>
                <a:ext cx="136080" cy="59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391FDCC-4187-488B-8A2C-564CD4ACDDC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80411" y="4647926"/>
                  <a:ext cx="153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990652D-5E16-4E37-A1B8-152B6C33DC5A}"/>
                    </a:ext>
                  </a:extLst>
                </p14:cNvPr>
                <p14:cNvContentPartPr/>
                <p14:nvPr/>
              </p14:nvContentPartPr>
              <p14:xfrm>
                <a:off x="7578051" y="4702646"/>
                <a:ext cx="51480" cy="69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990652D-5E16-4E37-A1B8-152B6C33DC5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69051" y="4694006"/>
                  <a:ext cx="6912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1EC3AD4-DE51-4EE3-8CE4-31CA28192ECA}"/>
                  </a:ext>
                </a:extLst>
              </p14:cNvPr>
              <p14:cNvContentPartPr/>
              <p14:nvPr/>
            </p14:nvContentPartPr>
            <p14:xfrm>
              <a:off x="7833291" y="4244366"/>
              <a:ext cx="52560" cy="49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1EC3AD4-DE51-4EE3-8CE4-31CA28192EC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824291" y="4235366"/>
                <a:ext cx="70200" cy="51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2E2FBA35-9CC4-40D9-9F77-A59FAB511BF1}"/>
              </a:ext>
            </a:extLst>
          </p:cNvPr>
          <p:cNvGrpSpPr/>
          <p:nvPr/>
        </p:nvGrpSpPr>
        <p:grpSpPr>
          <a:xfrm>
            <a:off x="7967571" y="4267046"/>
            <a:ext cx="1098720" cy="446040"/>
            <a:chOff x="7967571" y="4267046"/>
            <a:chExt cx="109872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B3C3358-C593-49B6-BEF6-3D9F1ADFBF8C}"/>
                    </a:ext>
                  </a:extLst>
                </p14:cNvPr>
                <p14:cNvContentPartPr/>
                <p14:nvPr/>
              </p14:nvContentPartPr>
              <p14:xfrm>
                <a:off x="7967571" y="4267046"/>
                <a:ext cx="55440" cy="446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B3C3358-C593-49B6-BEF6-3D9F1ADFBF8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58571" y="4258046"/>
                  <a:ext cx="730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B9DDBB7-7589-469F-A5BB-6C948ED928BA}"/>
                    </a:ext>
                  </a:extLst>
                </p14:cNvPr>
                <p14:cNvContentPartPr/>
                <p14:nvPr/>
              </p14:nvContentPartPr>
              <p14:xfrm>
                <a:off x="8119491" y="4369286"/>
                <a:ext cx="117000" cy="65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B9DDBB7-7589-469F-A5BB-6C948ED928B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10491" y="4360646"/>
                  <a:ext cx="134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C89FD4A-06D7-4F7C-A092-7B551577F1D2}"/>
                    </a:ext>
                  </a:extLst>
                </p14:cNvPr>
                <p14:cNvContentPartPr/>
                <p14:nvPr/>
              </p14:nvContentPartPr>
              <p14:xfrm>
                <a:off x="8319651" y="4386206"/>
                <a:ext cx="57240" cy="7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C89FD4A-06D7-4F7C-A092-7B551577F1D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11011" y="4377566"/>
                  <a:ext cx="74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AC9DE6B-2768-4D03-A0AC-6F4579EC96AB}"/>
                    </a:ext>
                  </a:extLst>
                </p14:cNvPr>
                <p14:cNvContentPartPr/>
                <p14:nvPr/>
              </p14:nvContentPartPr>
              <p14:xfrm>
                <a:off x="8455011" y="4350926"/>
                <a:ext cx="107280" cy="96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AC9DE6B-2768-4D03-A0AC-6F4579EC96A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46371" y="4342286"/>
                  <a:ext cx="124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2BC55D2-D446-4C86-A11E-0EFA39D5F39A}"/>
                    </a:ext>
                  </a:extLst>
                </p14:cNvPr>
                <p14:cNvContentPartPr/>
                <p14:nvPr/>
              </p14:nvContentPartPr>
              <p14:xfrm>
                <a:off x="8604051" y="4416806"/>
                <a:ext cx="14760" cy="67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2BC55D2-D446-4C86-A11E-0EFA39D5F39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95051" y="4407806"/>
                  <a:ext cx="32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7BE1309-2FDD-4598-ACBE-7021466DF2D3}"/>
                    </a:ext>
                  </a:extLst>
                </p14:cNvPr>
                <p14:cNvContentPartPr/>
                <p14:nvPr/>
              </p14:nvContentPartPr>
              <p14:xfrm>
                <a:off x="8692251" y="4393766"/>
                <a:ext cx="41760" cy="6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7BE1309-2FDD-4598-ACBE-7021466DF2D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83611" y="4385126"/>
                  <a:ext cx="59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E74EFEA-8DDD-4814-8CCF-AFDCE9D33D09}"/>
                    </a:ext>
                  </a:extLst>
                </p14:cNvPr>
                <p14:cNvContentPartPr/>
                <p14:nvPr/>
              </p14:nvContentPartPr>
              <p14:xfrm>
                <a:off x="8788731" y="4353086"/>
                <a:ext cx="122040" cy="117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E74EFEA-8DDD-4814-8CCF-AFDCE9D33D0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79731" y="4344086"/>
                  <a:ext cx="139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70FAD88-4BF4-4AAC-9630-A59BF3A14C2B}"/>
                    </a:ext>
                  </a:extLst>
                </p14:cNvPr>
                <p14:cNvContentPartPr/>
                <p14:nvPr/>
              </p14:nvContentPartPr>
              <p14:xfrm>
                <a:off x="9016971" y="4380086"/>
                <a:ext cx="49320" cy="126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70FAD88-4BF4-4AAC-9630-A59BF3A14C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07971" y="4371446"/>
                  <a:ext cx="6696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505A87B-3D45-4E2B-8843-83B266ED3FDE}"/>
              </a:ext>
            </a:extLst>
          </p:cNvPr>
          <p:cNvGrpSpPr/>
          <p:nvPr/>
        </p:nvGrpSpPr>
        <p:grpSpPr>
          <a:xfrm>
            <a:off x="8462571" y="4621646"/>
            <a:ext cx="222120" cy="141120"/>
            <a:chOff x="8462571" y="4621646"/>
            <a:chExt cx="22212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3417A5E-51A8-4300-A384-62397560B0D0}"/>
                    </a:ext>
                  </a:extLst>
                </p14:cNvPr>
                <p14:cNvContentPartPr/>
                <p14:nvPr/>
              </p14:nvContentPartPr>
              <p14:xfrm>
                <a:off x="8462571" y="4621646"/>
                <a:ext cx="108000" cy="86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3417A5E-51A8-4300-A384-62397560B0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53571" y="4612646"/>
                  <a:ext cx="125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5A37FA-EE20-43C2-BA66-C165D5DCAEE1}"/>
                    </a:ext>
                  </a:extLst>
                </p14:cNvPr>
                <p14:cNvContentPartPr/>
                <p14:nvPr/>
              </p14:nvContentPartPr>
              <p14:xfrm>
                <a:off x="8641131" y="4661966"/>
                <a:ext cx="43560" cy="100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5A37FA-EE20-43C2-BA66-C165D5DCAE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32491" y="4652966"/>
                  <a:ext cx="6120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BB0BBE3-D206-4DDB-9D91-CDF708D293FD}"/>
                  </a:ext>
                </a:extLst>
              </p14:cNvPr>
              <p14:cNvContentPartPr/>
              <p14:nvPr/>
            </p14:nvContentPartPr>
            <p14:xfrm>
              <a:off x="9063051" y="4242566"/>
              <a:ext cx="60120" cy="490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BB0BBE3-D206-4DDB-9D91-CDF708D293F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054411" y="4233566"/>
                <a:ext cx="77760" cy="50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5B4F5AEE-0378-413F-A29F-BE0598191927}"/>
              </a:ext>
            </a:extLst>
          </p:cNvPr>
          <p:cNvGrpSpPr/>
          <p:nvPr/>
        </p:nvGrpSpPr>
        <p:grpSpPr>
          <a:xfrm>
            <a:off x="8437371" y="3998486"/>
            <a:ext cx="201600" cy="260640"/>
            <a:chOff x="8437371" y="3998486"/>
            <a:chExt cx="20160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F3A000A-E4A1-412E-ABB3-0FEB6D8AEDB7}"/>
                    </a:ext>
                  </a:extLst>
                </p14:cNvPr>
                <p14:cNvContentPartPr/>
                <p14:nvPr/>
              </p14:nvContentPartPr>
              <p14:xfrm>
                <a:off x="8493171" y="4195406"/>
                <a:ext cx="3960" cy="41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F3A000A-E4A1-412E-ABB3-0FEB6D8AEDB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84171" y="4186766"/>
                  <a:ext cx="21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D662894-D819-4DF3-9800-8726B6AB1260}"/>
                    </a:ext>
                  </a:extLst>
                </p14:cNvPr>
                <p14:cNvContentPartPr/>
                <p14:nvPr/>
              </p14:nvContentPartPr>
              <p14:xfrm>
                <a:off x="8540331" y="4209806"/>
                <a:ext cx="10800" cy="49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D662894-D819-4DF3-9800-8726B6AB126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31691" y="4200806"/>
                  <a:ext cx="28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92EB5F8-2A4F-4286-8451-C0E333DD0A7B}"/>
                    </a:ext>
                  </a:extLst>
                </p14:cNvPr>
                <p14:cNvContentPartPr/>
                <p14:nvPr/>
              </p14:nvContentPartPr>
              <p14:xfrm>
                <a:off x="8437371" y="3998486"/>
                <a:ext cx="108000" cy="75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92EB5F8-2A4F-4286-8451-C0E333DD0A7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28731" y="3989846"/>
                  <a:ext cx="125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7638108-7CEB-415F-BCCA-AF05F95E9CFE}"/>
                    </a:ext>
                  </a:extLst>
                </p14:cNvPr>
                <p14:cNvContentPartPr/>
                <p14:nvPr/>
              </p14:nvContentPartPr>
              <p14:xfrm>
                <a:off x="8578851" y="4034126"/>
                <a:ext cx="60120" cy="127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7638108-7CEB-415F-BCCA-AF05F95E9C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569851" y="4025126"/>
                  <a:ext cx="7776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6344AA6-832F-427C-8107-DC4D549BEB88}"/>
              </a:ext>
            </a:extLst>
          </p:cNvPr>
          <p:cNvGrpSpPr/>
          <p:nvPr/>
        </p:nvGrpSpPr>
        <p:grpSpPr>
          <a:xfrm>
            <a:off x="9176811" y="4098566"/>
            <a:ext cx="2271600" cy="696960"/>
            <a:chOff x="9176811" y="4098566"/>
            <a:chExt cx="2271600" cy="6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A5E3CF2-EB8B-451B-9352-C0A400A1DB92}"/>
                    </a:ext>
                  </a:extLst>
                </p14:cNvPr>
                <p14:cNvContentPartPr/>
                <p14:nvPr/>
              </p14:nvContentPartPr>
              <p14:xfrm>
                <a:off x="9176811" y="4278206"/>
                <a:ext cx="54720" cy="18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A5E3CF2-EB8B-451B-9352-C0A400A1DB9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67811" y="4269206"/>
                  <a:ext cx="72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027F24E-F0CE-49AE-9E2E-1C956532CC67}"/>
                    </a:ext>
                  </a:extLst>
                </p14:cNvPr>
                <p14:cNvContentPartPr/>
                <p14:nvPr/>
              </p14:nvContentPartPr>
              <p14:xfrm>
                <a:off x="9177531" y="4367486"/>
                <a:ext cx="38520" cy="24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027F24E-F0CE-49AE-9E2E-1C956532CC6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68891" y="4358486"/>
                  <a:ext cx="56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D84781-CC4D-44A9-905F-421CE6D07F10}"/>
                    </a:ext>
                  </a:extLst>
                </p14:cNvPr>
                <p14:cNvContentPartPr/>
                <p14:nvPr/>
              </p14:nvContentPartPr>
              <p14:xfrm>
                <a:off x="9374811" y="4280726"/>
                <a:ext cx="96120" cy="78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D84781-CC4D-44A9-905F-421CE6D07F1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66171" y="4272086"/>
                  <a:ext cx="113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D0FE6F3-5199-4B5E-8F71-E77FF0949154}"/>
                    </a:ext>
                  </a:extLst>
                </p14:cNvPr>
                <p14:cNvContentPartPr/>
                <p14:nvPr/>
              </p14:nvContentPartPr>
              <p14:xfrm>
                <a:off x="9541491" y="4199366"/>
                <a:ext cx="8280" cy="70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D0FE6F3-5199-4B5E-8F71-E77FF094915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32491" y="4190726"/>
                  <a:ext cx="25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FFFDE82-A2E4-415B-BEBF-0FB28DD0ECA1}"/>
                    </a:ext>
                  </a:extLst>
                </p14:cNvPr>
                <p14:cNvContentPartPr/>
                <p14:nvPr/>
              </p14:nvContentPartPr>
              <p14:xfrm>
                <a:off x="9555171" y="4349846"/>
                <a:ext cx="2520" cy="10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FFFDE82-A2E4-415B-BEBF-0FB28DD0EC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46171" y="4340846"/>
                  <a:ext cx="20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49EE162-8D42-4428-9CC0-349BA17FBC0D}"/>
                    </a:ext>
                  </a:extLst>
                </p14:cNvPr>
                <p14:cNvContentPartPr/>
                <p14:nvPr/>
              </p14:nvContentPartPr>
              <p14:xfrm>
                <a:off x="9329091" y="4435886"/>
                <a:ext cx="293400" cy="19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49EE162-8D42-4428-9CC0-349BA17FBC0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20451" y="4427246"/>
                  <a:ext cx="311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112B61C-FDB3-4813-84F4-EAA2312FBF2B}"/>
                    </a:ext>
                  </a:extLst>
                </p14:cNvPr>
                <p14:cNvContentPartPr/>
                <p14:nvPr/>
              </p14:nvContentPartPr>
              <p14:xfrm>
                <a:off x="9284091" y="4620206"/>
                <a:ext cx="75600" cy="81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112B61C-FDB3-4813-84F4-EAA2312FBF2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75091" y="4611566"/>
                  <a:ext cx="93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A531B89-FFBE-494F-94EA-C78D31749EA6}"/>
                    </a:ext>
                  </a:extLst>
                </p14:cNvPr>
                <p14:cNvContentPartPr/>
                <p14:nvPr/>
              </p14:nvContentPartPr>
              <p14:xfrm>
                <a:off x="9389211" y="4675286"/>
                <a:ext cx="9360" cy="46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A531B89-FFBE-494F-94EA-C78D31749EA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80571" y="4666646"/>
                  <a:ext cx="27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38D3693-8794-4075-AF26-3E5E339D05C2}"/>
                    </a:ext>
                  </a:extLst>
                </p14:cNvPr>
                <p14:cNvContentPartPr/>
                <p14:nvPr/>
              </p14:nvContentPartPr>
              <p14:xfrm>
                <a:off x="9434211" y="4558286"/>
                <a:ext cx="10080" cy="95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38D3693-8794-4075-AF26-3E5E339D05C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25211" y="4549646"/>
                  <a:ext cx="27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C68F50B-49BA-4D88-9028-740C5CA22BFD}"/>
                    </a:ext>
                  </a:extLst>
                </p14:cNvPr>
                <p14:cNvContentPartPr/>
                <p14:nvPr/>
              </p14:nvContentPartPr>
              <p14:xfrm>
                <a:off x="9455451" y="4710206"/>
                <a:ext cx="2160" cy="8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C68F50B-49BA-4D88-9028-740C5CA22BF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46451" y="4701566"/>
                  <a:ext cx="19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9F43880-8038-4011-83BD-A3AF9DF29156}"/>
                    </a:ext>
                  </a:extLst>
                </p14:cNvPr>
                <p14:cNvContentPartPr/>
                <p14:nvPr/>
              </p14:nvContentPartPr>
              <p14:xfrm>
                <a:off x="9515571" y="4641446"/>
                <a:ext cx="80280" cy="72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9F43880-8038-4011-83BD-A3AF9DF2915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06931" y="4632446"/>
                  <a:ext cx="97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BA244E0-2E01-4819-9830-4C9D400741D7}"/>
                    </a:ext>
                  </a:extLst>
                </p14:cNvPr>
                <p14:cNvContentPartPr/>
                <p14:nvPr/>
              </p14:nvContentPartPr>
              <p14:xfrm>
                <a:off x="9650211" y="4646126"/>
                <a:ext cx="42480" cy="12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BA244E0-2E01-4819-9830-4C9D400741D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41211" y="4637126"/>
                  <a:ext cx="60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A8AC716-A85C-464D-A11C-CCF38DD0607E}"/>
                    </a:ext>
                  </a:extLst>
                </p14:cNvPr>
                <p14:cNvContentPartPr/>
                <p14:nvPr/>
              </p14:nvContentPartPr>
              <p14:xfrm>
                <a:off x="9734451" y="4608326"/>
                <a:ext cx="117720" cy="107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A8AC716-A85C-464D-A11C-CCF38DD0607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25811" y="4599686"/>
                  <a:ext cx="135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1BADF1C-E385-4891-83F9-88B03B78DD2D}"/>
                    </a:ext>
                  </a:extLst>
                </p14:cNvPr>
                <p14:cNvContentPartPr/>
                <p14:nvPr/>
              </p14:nvContentPartPr>
              <p14:xfrm>
                <a:off x="9897891" y="4646126"/>
                <a:ext cx="4320" cy="39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1BADF1C-E385-4891-83F9-88B03B78DD2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88891" y="4637126"/>
                  <a:ext cx="21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22E758D-82E9-4B68-A492-AA49ACE18BEE}"/>
                    </a:ext>
                  </a:extLst>
                </p14:cNvPr>
                <p14:cNvContentPartPr/>
                <p14:nvPr/>
              </p14:nvContentPartPr>
              <p14:xfrm>
                <a:off x="9490731" y="4553606"/>
                <a:ext cx="63360" cy="199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22E758D-82E9-4B68-A492-AA49ACE18BE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82091" y="4544966"/>
                  <a:ext cx="81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A39F23C-B58D-4D1B-BD0F-7781E20CF9C2}"/>
                    </a:ext>
                  </a:extLst>
                </p14:cNvPr>
                <p14:cNvContentPartPr/>
                <p14:nvPr/>
              </p14:nvContentPartPr>
              <p14:xfrm>
                <a:off x="9919131" y="4567646"/>
                <a:ext cx="32040" cy="172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A39F23C-B58D-4D1B-BD0F-7781E20CF9C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910131" y="4558646"/>
                  <a:ext cx="49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3DB3F5F-3ED9-41A1-BB3A-0DCC6D08F735}"/>
                    </a:ext>
                  </a:extLst>
                </p14:cNvPr>
                <p14:cNvContentPartPr/>
                <p14:nvPr/>
              </p14:nvContentPartPr>
              <p14:xfrm>
                <a:off x="9992571" y="4527326"/>
                <a:ext cx="21600" cy="106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3DB3F5F-3ED9-41A1-BB3A-0DCC6D08F73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983571" y="4518686"/>
                  <a:ext cx="39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3BCE4CC-A717-407F-B74A-A90334FF3F7B}"/>
                    </a:ext>
                  </a:extLst>
                </p14:cNvPr>
                <p14:cNvContentPartPr/>
                <p14:nvPr/>
              </p14:nvContentPartPr>
              <p14:xfrm>
                <a:off x="10033251" y="4727486"/>
                <a:ext cx="3240" cy="3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3BCE4CC-A717-407F-B74A-A90334FF3F7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24251" y="4718486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F7BD38E-42A9-4D6C-AC73-FB6B6D23BE88}"/>
                    </a:ext>
                  </a:extLst>
                </p14:cNvPr>
                <p14:cNvContentPartPr/>
                <p14:nvPr/>
              </p14:nvContentPartPr>
              <p14:xfrm>
                <a:off x="9924171" y="4334366"/>
                <a:ext cx="6840" cy="7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F7BD38E-42A9-4D6C-AC73-FB6B6D23BE8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15531" y="4325366"/>
                  <a:ext cx="24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D121F01-ADBB-410C-80D3-5006646343A5}"/>
                    </a:ext>
                  </a:extLst>
                </p14:cNvPr>
                <p14:cNvContentPartPr/>
                <p14:nvPr/>
              </p14:nvContentPartPr>
              <p14:xfrm>
                <a:off x="10131531" y="4285046"/>
                <a:ext cx="104400" cy="81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D121F01-ADBB-410C-80D3-5006646343A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22531" y="4276046"/>
                  <a:ext cx="122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B599BF5-DFE1-471E-B28A-D32F566C5E1C}"/>
                    </a:ext>
                  </a:extLst>
                </p14:cNvPr>
                <p14:cNvContentPartPr/>
                <p14:nvPr/>
              </p14:nvContentPartPr>
              <p14:xfrm>
                <a:off x="10293891" y="4279286"/>
                <a:ext cx="68400" cy="16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B599BF5-DFE1-471E-B28A-D32F566C5E1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85251" y="4270286"/>
                  <a:ext cx="86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90A6105-3D99-4218-BB62-C0C1E449C1AF}"/>
                    </a:ext>
                  </a:extLst>
                </p14:cNvPr>
                <p14:cNvContentPartPr/>
                <p14:nvPr/>
              </p14:nvContentPartPr>
              <p14:xfrm>
                <a:off x="10387491" y="4263806"/>
                <a:ext cx="116280" cy="85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90A6105-3D99-4218-BB62-C0C1E449C1A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78491" y="4254806"/>
                  <a:ext cx="133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5FB4313-C939-45BA-9186-E2B5A4242079}"/>
                    </a:ext>
                  </a:extLst>
                </p14:cNvPr>
                <p14:cNvContentPartPr/>
                <p14:nvPr/>
              </p14:nvContentPartPr>
              <p14:xfrm>
                <a:off x="10573611" y="4257326"/>
                <a:ext cx="21600" cy="63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5FB4313-C939-45BA-9186-E2B5A424207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64971" y="4248686"/>
                  <a:ext cx="39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BEFF88A-4D7A-4869-BC84-FC8EDE8FEE71}"/>
                    </a:ext>
                  </a:extLst>
                </p14:cNvPr>
                <p14:cNvContentPartPr/>
                <p14:nvPr/>
              </p14:nvContentPartPr>
              <p14:xfrm>
                <a:off x="10087251" y="4223126"/>
                <a:ext cx="40320" cy="178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BEFF88A-4D7A-4869-BC84-FC8EDE8FEE7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78251" y="4214126"/>
                  <a:ext cx="57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21DDD48-20CA-484C-AA17-C9BC57B1E7CE}"/>
                    </a:ext>
                  </a:extLst>
                </p14:cNvPr>
                <p14:cNvContentPartPr/>
                <p14:nvPr/>
              </p14:nvContentPartPr>
              <p14:xfrm>
                <a:off x="10652811" y="4205846"/>
                <a:ext cx="36360" cy="152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21DDD48-20CA-484C-AA17-C9BC57B1E7C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43811" y="4196846"/>
                  <a:ext cx="54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4784326-815F-4344-BD2B-C97268A66772}"/>
                    </a:ext>
                  </a:extLst>
                </p14:cNvPr>
                <p14:cNvContentPartPr/>
                <p14:nvPr/>
              </p14:nvContentPartPr>
              <p14:xfrm>
                <a:off x="10734891" y="4098566"/>
                <a:ext cx="12240" cy="93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4784326-815F-4344-BD2B-C97268A6677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25891" y="4089926"/>
                  <a:ext cx="29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C97F36C-181D-4885-8726-B11F6043A3D3}"/>
                    </a:ext>
                  </a:extLst>
                </p14:cNvPr>
                <p14:cNvContentPartPr/>
                <p14:nvPr/>
              </p14:nvContentPartPr>
              <p14:xfrm>
                <a:off x="10768731" y="4322846"/>
                <a:ext cx="46440" cy="19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C97F36C-181D-4885-8726-B11F6043A3D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60091" y="4313846"/>
                  <a:ext cx="64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9AA588A-C2EB-4766-9292-B3F5C7E7B6A5}"/>
                    </a:ext>
                  </a:extLst>
                </p14:cNvPr>
                <p14:cNvContentPartPr/>
                <p14:nvPr/>
              </p14:nvContentPartPr>
              <p14:xfrm>
                <a:off x="10123251" y="4419686"/>
                <a:ext cx="709920" cy="68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9AA588A-C2EB-4766-9292-B3F5C7E7B6A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114251" y="4410686"/>
                  <a:ext cx="727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37CF16F-C32E-4410-B642-BFFE529AB71C}"/>
                    </a:ext>
                  </a:extLst>
                </p14:cNvPr>
                <p14:cNvContentPartPr/>
                <p14:nvPr/>
              </p14:nvContentPartPr>
              <p14:xfrm>
                <a:off x="10205331" y="4667366"/>
                <a:ext cx="86040" cy="65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37CF16F-C32E-4410-B642-BFFE529AB71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196331" y="4658366"/>
                  <a:ext cx="103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689250C-4391-4611-BA29-0D06F9C80A91}"/>
                    </a:ext>
                  </a:extLst>
                </p14:cNvPr>
                <p14:cNvContentPartPr/>
                <p14:nvPr/>
              </p14:nvContentPartPr>
              <p14:xfrm>
                <a:off x="10319811" y="4685726"/>
                <a:ext cx="45000" cy="70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689250C-4391-4611-BA29-0D06F9C80A9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310811" y="4676726"/>
                  <a:ext cx="62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3D1CA93-605C-433A-B321-18C92223E32E}"/>
                    </a:ext>
                  </a:extLst>
                </p14:cNvPr>
                <p14:cNvContentPartPr/>
                <p14:nvPr/>
              </p14:nvContentPartPr>
              <p14:xfrm>
                <a:off x="10407291" y="4579166"/>
                <a:ext cx="16560" cy="72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3D1CA93-605C-433A-B321-18C92223E32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398291" y="4570166"/>
                  <a:ext cx="34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786B678-BFD2-4D3D-AAD5-A081A593AE98}"/>
                    </a:ext>
                  </a:extLst>
                </p14:cNvPr>
                <p14:cNvContentPartPr/>
                <p14:nvPr/>
              </p14:nvContentPartPr>
              <p14:xfrm>
                <a:off x="10429971" y="4754846"/>
                <a:ext cx="11880" cy="5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786B678-BFD2-4D3D-AAD5-A081A593AE9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20971" y="4746206"/>
                  <a:ext cx="29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04F3226-D512-4FA0-B575-4A032EE7E631}"/>
                    </a:ext>
                  </a:extLst>
                </p14:cNvPr>
                <p14:cNvContentPartPr/>
                <p14:nvPr/>
              </p14:nvContentPartPr>
              <p14:xfrm>
                <a:off x="10514571" y="4593926"/>
                <a:ext cx="64440" cy="201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04F3226-D512-4FA0-B575-4A032EE7E63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05931" y="4584926"/>
                  <a:ext cx="82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8FEF085-D693-4C40-8853-D8011C2F3AFA}"/>
                    </a:ext>
                  </a:extLst>
                </p14:cNvPr>
                <p14:cNvContentPartPr/>
                <p14:nvPr/>
              </p14:nvContentPartPr>
              <p14:xfrm>
                <a:off x="10584411" y="4699406"/>
                <a:ext cx="73080" cy="54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8FEF085-D693-4C40-8853-D8011C2F3AF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75771" y="4690766"/>
                  <a:ext cx="90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E9E51C4-953A-49D2-B5EC-841BEBC36C68}"/>
                    </a:ext>
                  </a:extLst>
                </p14:cNvPr>
                <p14:cNvContentPartPr/>
                <p14:nvPr/>
              </p14:nvContentPartPr>
              <p14:xfrm>
                <a:off x="10725171" y="4700486"/>
                <a:ext cx="39240" cy="3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E9E51C4-953A-49D2-B5EC-841BEBC36C6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16171" y="4691846"/>
                  <a:ext cx="56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FEB6E16-44B3-45E7-AAF9-3F5A5D3A235D}"/>
                    </a:ext>
                  </a:extLst>
                </p14:cNvPr>
                <p14:cNvContentPartPr/>
                <p14:nvPr/>
              </p14:nvContentPartPr>
              <p14:xfrm>
                <a:off x="10828851" y="4685006"/>
                <a:ext cx="63360" cy="68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FEB6E16-44B3-45E7-AAF9-3F5A5D3A235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19851" y="4676006"/>
                  <a:ext cx="81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7F1FA02-DFE1-435A-8D49-0E089450BED3}"/>
                    </a:ext>
                  </a:extLst>
                </p14:cNvPr>
                <p14:cNvContentPartPr/>
                <p14:nvPr/>
              </p14:nvContentPartPr>
              <p14:xfrm>
                <a:off x="10952691" y="4714526"/>
                <a:ext cx="13320" cy="50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7F1FA02-DFE1-435A-8D49-0E089450BED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44051" y="4705886"/>
                  <a:ext cx="30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F93D092-88AA-48F7-81BC-7D7253DF93AD}"/>
                    </a:ext>
                  </a:extLst>
                </p14:cNvPr>
                <p14:cNvContentPartPr/>
                <p14:nvPr/>
              </p14:nvContentPartPr>
              <p14:xfrm>
                <a:off x="11018571" y="4687526"/>
                <a:ext cx="23400" cy="3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F93D092-88AA-48F7-81BC-7D7253DF93A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009571" y="4678526"/>
                  <a:ext cx="41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37DBC89-16A6-44C0-A93E-D37E10837B06}"/>
                    </a:ext>
                  </a:extLst>
                </p14:cNvPr>
                <p14:cNvContentPartPr/>
                <p14:nvPr/>
              </p14:nvContentPartPr>
              <p14:xfrm>
                <a:off x="11096331" y="4654046"/>
                <a:ext cx="82800" cy="99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37DBC89-16A6-44C0-A93E-D37E10837B0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087691" y="4645046"/>
                  <a:ext cx="100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66E77A1-4376-47B8-AAC1-9B2506BA96E0}"/>
                    </a:ext>
                  </a:extLst>
                </p14:cNvPr>
                <p14:cNvContentPartPr/>
                <p14:nvPr/>
              </p14:nvContentPartPr>
              <p14:xfrm>
                <a:off x="11204691" y="4680326"/>
                <a:ext cx="67320" cy="60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66E77A1-4376-47B8-AAC1-9B2506BA96E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196051" y="4671686"/>
                  <a:ext cx="84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8789A8A-3241-4B26-AF87-7428F9198476}"/>
                    </a:ext>
                  </a:extLst>
                </p14:cNvPr>
                <p14:cNvContentPartPr/>
                <p14:nvPr/>
              </p14:nvContentPartPr>
              <p14:xfrm>
                <a:off x="11306931" y="4557926"/>
                <a:ext cx="45720" cy="198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8789A8A-3241-4B26-AF87-7428F919847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97931" y="4548926"/>
                  <a:ext cx="63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B06A30B-960C-4D02-A8FF-B95DF1FE65BA}"/>
                    </a:ext>
                  </a:extLst>
                </p14:cNvPr>
                <p14:cNvContentPartPr/>
                <p14:nvPr/>
              </p14:nvContentPartPr>
              <p14:xfrm>
                <a:off x="11410611" y="4525526"/>
                <a:ext cx="9360" cy="110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B06A30B-960C-4D02-A8FF-B95DF1FE65B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401971" y="4516886"/>
                  <a:ext cx="27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BE83673-9554-460D-9449-7989F0F6841B}"/>
                    </a:ext>
                  </a:extLst>
                </p14:cNvPr>
                <p14:cNvContentPartPr/>
                <p14:nvPr/>
              </p14:nvContentPartPr>
              <p14:xfrm>
                <a:off x="11444091" y="4735406"/>
                <a:ext cx="4320" cy="24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BE83673-9554-460D-9449-7989F0F6841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435091" y="4726766"/>
                  <a:ext cx="219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7260643-8DD7-4112-9767-0500583F2C5F}"/>
              </a:ext>
            </a:extLst>
          </p:cNvPr>
          <p:cNvGrpSpPr/>
          <p:nvPr/>
        </p:nvGrpSpPr>
        <p:grpSpPr>
          <a:xfrm>
            <a:off x="11011731" y="4205846"/>
            <a:ext cx="74160" cy="110880"/>
            <a:chOff x="11011731" y="4205846"/>
            <a:chExt cx="7416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196A388-63BD-44B5-A345-2716ECD09029}"/>
                    </a:ext>
                  </a:extLst>
                </p14:cNvPr>
                <p14:cNvContentPartPr/>
                <p14:nvPr/>
              </p14:nvContentPartPr>
              <p14:xfrm>
                <a:off x="11011731" y="4205846"/>
                <a:ext cx="57960" cy="45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196A388-63BD-44B5-A345-2716ECD0902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02731" y="4196846"/>
                  <a:ext cx="75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EABDADF-3CF6-4A51-B237-8FD9439F013C}"/>
                    </a:ext>
                  </a:extLst>
                </p14:cNvPr>
                <p14:cNvContentPartPr/>
                <p14:nvPr/>
              </p14:nvContentPartPr>
              <p14:xfrm>
                <a:off x="11034411" y="4258046"/>
                <a:ext cx="51480" cy="58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EABDADF-3CF6-4A51-B237-8FD9439F013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025771" y="4249046"/>
                  <a:ext cx="6912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8ECCE80-A607-4050-A34E-42CC8EA7B89F}"/>
                  </a:ext>
                </a:extLst>
              </p14:cNvPr>
              <p14:cNvContentPartPr/>
              <p14:nvPr/>
            </p14:nvContentPartPr>
            <p14:xfrm>
              <a:off x="11392971" y="3956006"/>
              <a:ext cx="10080" cy="165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8ECCE80-A607-4050-A34E-42CC8EA7B89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1383971" y="3947006"/>
                <a:ext cx="2772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E1EED7F-D36C-492B-8310-CAEE4FCBE207}"/>
              </a:ext>
            </a:extLst>
          </p:cNvPr>
          <p:cNvGrpSpPr/>
          <p:nvPr/>
        </p:nvGrpSpPr>
        <p:grpSpPr>
          <a:xfrm>
            <a:off x="11288571" y="3848726"/>
            <a:ext cx="825840" cy="555840"/>
            <a:chOff x="11288571" y="3848726"/>
            <a:chExt cx="82584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A381A40-8DE6-4A65-B7CF-4B50B8079F29}"/>
                    </a:ext>
                  </a:extLst>
                </p14:cNvPr>
                <p14:cNvContentPartPr/>
                <p14:nvPr/>
              </p14:nvContentPartPr>
              <p14:xfrm>
                <a:off x="11400891" y="3979046"/>
                <a:ext cx="181440" cy="100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A381A40-8DE6-4A65-B7CF-4B50B8079F2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391891" y="3970406"/>
                  <a:ext cx="199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AF28346-D3EF-4EDE-962B-29A759F8EB3B}"/>
                    </a:ext>
                  </a:extLst>
                </p14:cNvPr>
                <p14:cNvContentPartPr/>
                <p14:nvPr/>
              </p14:nvContentPartPr>
              <p14:xfrm>
                <a:off x="11701851" y="3848726"/>
                <a:ext cx="14400" cy="87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AF28346-D3EF-4EDE-962B-29A759F8EB3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93211" y="3839726"/>
                  <a:ext cx="32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A703676-1518-4E62-861C-F2D814D62EEB}"/>
                    </a:ext>
                  </a:extLst>
                </p14:cNvPr>
                <p14:cNvContentPartPr/>
                <p14:nvPr/>
              </p14:nvContentPartPr>
              <p14:xfrm>
                <a:off x="11704731" y="4042046"/>
                <a:ext cx="19080" cy="19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A703676-1518-4E62-861C-F2D814D62EE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695731" y="4033046"/>
                  <a:ext cx="36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BE02E42-8900-4DB8-BAE5-1FD3DB797AF2}"/>
                    </a:ext>
                  </a:extLst>
                </p14:cNvPr>
                <p14:cNvContentPartPr/>
                <p14:nvPr/>
              </p14:nvContentPartPr>
              <p14:xfrm>
                <a:off x="11333931" y="4068326"/>
                <a:ext cx="470520" cy="64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BE02E42-8900-4DB8-BAE5-1FD3DB797AF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24931" y="4059326"/>
                  <a:ext cx="488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1914489-4BE0-457A-AEE3-35AE4F6985FB}"/>
                    </a:ext>
                  </a:extLst>
                </p14:cNvPr>
                <p14:cNvContentPartPr/>
                <p14:nvPr/>
              </p14:nvContentPartPr>
              <p14:xfrm>
                <a:off x="11288571" y="4263806"/>
                <a:ext cx="104040" cy="65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1914489-4BE0-457A-AEE3-35AE4F6985F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279571" y="4254806"/>
                  <a:ext cx="121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0F5EC8D-B515-4BD0-A91A-57D2F8C5DE61}"/>
                    </a:ext>
                  </a:extLst>
                </p14:cNvPr>
                <p14:cNvContentPartPr/>
                <p14:nvPr/>
              </p14:nvContentPartPr>
              <p14:xfrm>
                <a:off x="11426091" y="4301966"/>
                <a:ext cx="36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0F5EC8D-B515-4BD0-A91A-57D2F8C5DE6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17091" y="42933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0120175-B1AA-45DC-AF3C-10A7D2258FD8}"/>
                    </a:ext>
                  </a:extLst>
                </p14:cNvPr>
                <p14:cNvContentPartPr/>
                <p14:nvPr/>
              </p14:nvContentPartPr>
              <p14:xfrm>
                <a:off x="11432211" y="4297646"/>
                <a:ext cx="3960" cy="44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0120175-B1AA-45DC-AF3C-10A7D2258FD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423211" y="4288646"/>
                  <a:ext cx="21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DEFCC7C-B359-4086-A984-B942F99FBA65}"/>
                    </a:ext>
                  </a:extLst>
                </p14:cNvPr>
                <p14:cNvContentPartPr/>
                <p14:nvPr/>
              </p14:nvContentPartPr>
              <p14:xfrm>
                <a:off x="11501331" y="4201166"/>
                <a:ext cx="2880" cy="39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DEFCC7C-B359-4086-A984-B942F99FBA6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492331" y="4192526"/>
                  <a:ext cx="20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9911B28-080D-4E2C-9927-254C0C795D7B}"/>
                    </a:ext>
                  </a:extLst>
                </p14:cNvPr>
                <p14:cNvContentPartPr/>
                <p14:nvPr/>
              </p14:nvContentPartPr>
              <p14:xfrm>
                <a:off x="11498811" y="4345526"/>
                <a:ext cx="5040" cy="15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9911B28-080D-4E2C-9927-254C0C795D7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490171" y="4336886"/>
                  <a:ext cx="22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B0FF537-D726-429A-AC30-08FBE455E912}"/>
                    </a:ext>
                  </a:extLst>
                </p14:cNvPr>
                <p14:cNvContentPartPr/>
                <p14:nvPr/>
              </p14:nvContentPartPr>
              <p14:xfrm>
                <a:off x="11592771" y="4265606"/>
                <a:ext cx="93960" cy="92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B0FF537-D726-429A-AC30-08FBE455E91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584131" y="4256966"/>
                  <a:ext cx="111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C8F2E6D-3427-4945-9BB3-660E2999D9CA}"/>
                    </a:ext>
                  </a:extLst>
                </p14:cNvPr>
                <p14:cNvContentPartPr/>
                <p14:nvPr/>
              </p14:nvContentPartPr>
              <p14:xfrm>
                <a:off x="11551011" y="4202246"/>
                <a:ext cx="529200" cy="202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C8F2E6D-3427-4945-9BB3-660E2999D9C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542371" y="4193606"/>
                  <a:ext cx="546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5BD2F64-7B1E-445C-A6C1-D647CC506B1F}"/>
                    </a:ext>
                  </a:extLst>
                </p14:cNvPr>
                <p14:cNvContentPartPr/>
                <p14:nvPr/>
              </p14:nvContentPartPr>
              <p14:xfrm>
                <a:off x="12097491" y="4336526"/>
                <a:ext cx="16920" cy="38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5BD2F64-7B1E-445C-A6C1-D647CC506B1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2088851" y="4327886"/>
                  <a:ext cx="3456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AEAEC2C-9138-44A9-B5B2-53860D7E36FD}"/>
              </a:ext>
            </a:extLst>
          </p:cNvPr>
          <p:cNvGrpSpPr/>
          <p:nvPr/>
        </p:nvGrpSpPr>
        <p:grpSpPr>
          <a:xfrm>
            <a:off x="7054971" y="5973086"/>
            <a:ext cx="728640" cy="288000"/>
            <a:chOff x="7054971" y="5973086"/>
            <a:chExt cx="72864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2885DF9-DB30-4315-B40C-83970A639978}"/>
                    </a:ext>
                  </a:extLst>
                </p14:cNvPr>
                <p14:cNvContentPartPr/>
                <p14:nvPr/>
              </p14:nvContentPartPr>
              <p14:xfrm>
                <a:off x="7275651" y="5988206"/>
                <a:ext cx="72720" cy="141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2885DF9-DB30-4315-B40C-83970A63997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67011" y="5979206"/>
                  <a:ext cx="90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FF6117A-BF4D-407E-BFE6-347C91B50DBB}"/>
                    </a:ext>
                  </a:extLst>
                </p14:cNvPr>
                <p14:cNvContentPartPr/>
                <p14:nvPr/>
              </p14:nvContentPartPr>
              <p14:xfrm>
                <a:off x="7388691" y="5973086"/>
                <a:ext cx="12960" cy="145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FF6117A-BF4D-407E-BFE6-347C91B50DB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80051" y="5964446"/>
                  <a:ext cx="30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8BC2B5E-30D6-428E-96BB-6E90DA416C28}"/>
                    </a:ext>
                  </a:extLst>
                </p14:cNvPr>
                <p14:cNvContentPartPr/>
                <p14:nvPr/>
              </p14:nvContentPartPr>
              <p14:xfrm>
                <a:off x="7495251" y="5988566"/>
                <a:ext cx="3600" cy="64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8BC2B5E-30D6-428E-96BB-6E90DA416C2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86611" y="5979926"/>
                  <a:ext cx="21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CD65ECF-65F0-4F11-A62F-3B6AF736F0AB}"/>
                    </a:ext>
                  </a:extLst>
                </p14:cNvPr>
                <p14:cNvContentPartPr/>
                <p14:nvPr/>
              </p14:nvContentPartPr>
              <p14:xfrm>
                <a:off x="7477611" y="6159926"/>
                <a:ext cx="14760" cy="3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CD65ECF-65F0-4F11-A62F-3B6AF736F0A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68611" y="6151286"/>
                  <a:ext cx="32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D3E5AC0-A73A-4E3C-9EBA-D230B6E382FD}"/>
                    </a:ext>
                  </a:extLst>
                </p14:cNvPr>
                <p14:cNvContentPartPr/>
                <p14:nvPr/>
              </p14:nvContentPartPr>
              <p14:xfrm>
                <a:off x="7054971" y="6217886"/>
                <a:ext cx="728640" cy="43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D3E5AC0-A73A-4E3C-9EBA-D230B6E382F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046331" y="6208886"/>
                  <a:ext cx="74628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5A05742-8EF2-4E42-8628-17F7719827ED}"/>
              </a:ext>
            </a:extLst>
          </p:cNvPr>
          <p:cNvGrpSpPr/>
          <p:nvPr/>
        </p:nvGrpSpPr>
        <p:grpSpPr>
          <a:xfrm>
            <a:off x="7075851" y="6327326"/>
            <a:ext cx="895320" cy="248040"/>
            <a:chOff x="7075851" y="6327326"/>
            <a:chExt cx="89532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6F30895-52A4-43E5-A4FD-C92CAC74B4B8}"/>
                    </a:ext>
                  </a:extLst>
                </p14:cNvPr>
                <p14:cNvContentPartPr/>
                <p14:nvPr/>
              </p14:nvContentPartPr>
              <p14:xfrm>
                <a:off x="7075851" y="6396086"/>
                <a:ext cx="24840" cy="150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6F30895-52A4-43E5-A4FD-C92CAC74B4B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66851" y="6387446"/>
                  <a:ext cx="42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E727443-E933-42C1-B642-75F664653F05}"/>
                    </a:ext>
                  </a:extLst>
                </p14:cNvPr>
                <p14:cNvContentPartPr/>
                <p14:nvPr/>
              </p14:nvContentPartPr>
              <p14:xfrm>
                <a:off x="7146771" y="6419486"/>
                <a:ext cx="66960" cy="87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E727443-E933-42C1-B642-75F664653F0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38131" y="6410846"/>
                  <a:ext cx="84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8B62F39-81E8-489C-BC4E-66576A1D0857}"/>
                    </a:ext>
                  </a:extLst>
                </p14:cNvPr>
                <p14:cNvContentPartPr/>
                <p14:nvPr/>
              </p14:nvContentPartPr>
              <p14:xfrm>
                <a:off x="7265571" y="6363326"/>
                <a:ext cx="9360" cy="57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8B62F39-81E8-489C-BC4E-66576A1D085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56931" y="6354686"/>
                  <a:ext cx="27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5D54D01-8C0D-4441-992A-CC1D1010BE92}"/>
                    </a:ext>
                  </a:extLst>
                </p14:cNvPr>
                <p14:cNvContentPartPr/>
                <p14:nvPr/>
              </p14:nvContentPartPr>
              <p14:xfrm>
                <a:off x="7286811" y="6521726"/>
                <a:ext cx="9360" cy="8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5D54D01-8C0D-4441-992A-CC1D1010BE9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77811" y="6512726"/>
                  <a:ext cx="27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A06BB1C-79BE-42C8-8ABF-E2E50BA2FC31}"/>
                    </a:ext>
                  </a:extLst>
                </p14:cNvPr>
                <p14:cNvContentPartPr/>
                <p14:nvPr/>
              </p14:nvContentPartPr>
              <p14:xfrm>
                <a:off x="7337571" y="6431006"/>
                <a:ext cx="23400" cy="18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A06BB1C-79BE-42C8-8ABF-E2E50BA2FC3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328931" y="6422366"/>
                  <a:ext cx="41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DC0D25E-8928-4B56-8622-5373CB7AEC51}"/>
                    </a:ext>
                  </a:extLst>
                </p14:cNvPr>
                <p14:cNvContentPartPr/>
                <p14:nvPr/>
              </p14:nvContentPartPr>
              <p14:xfrm>
                <a:off x="7452411" y="6400046"/>
                <a:ext cx="37080" cy="115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DC0D25E-8928-4B56-8622-5373CB7AEC5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43411" y="6391406"/>
                  <a:ext cx="54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DD6BEC9-043C-478F-A4DF-0763DD3652AC}"/>
                    </a:ext>
                  </a:extLst>
                </p14:cNvPr>
                <p14:cNvContentPartPr/>
                <p14:nvPr/>
              </p14:nvContentPartPr>
              <p14:xfrm>
                <a:off x="7504971" y="6405806"/>
                <a:ext cx="62280" cy="112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DD6BEC9-043C-478F-A4DF-0763DD3652A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96331" y="6397166"/>
                  <a:ext cx="79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25280DD-C26F-4B31-A142-143E5F54648F}"/>
                    </a:ext>
                  </a:extLst>
                </p14:cNvPr>
                <p14:cNvContentPartPr/>
                <p14:nvPr/>
              </p14:nvContentPartPr>
              <p14:xfrm>
                <a:off x="7618011" y="6327326"/>
                <a:ext cx="22680" cy="140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25280DD-C26F-4B31-A142-143E5F54648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609371" y="6318686"/>
                  <a:ext cx="40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F383571-C26A-476F-80AB-D02800481602}"/>
                    </a:ext>
                  </a:extLst>
                </p14:cNvPr>
                <p14:cNvContentPartPr/>
                <p14:nvPr/>
              </p14:nvContentPartPr>
              <p14:xfrm>
                <a:off x="7625931" y="6539366"/>
                <a:ext cx="21960" cy="16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F383571-C26A-476F-80AB-D0280048160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17291" y="6530726"/>
                  <a:ext cx="3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6A5E632-C5F5-4910-8FD8-0424C4606B3A}"/>
                    </a:ext>
                  </a:extLst>
                </p14:cNvPr>
                <p14:cNvContentPartPr/>
                <p14:nvPr/>
              </p14:nvContentPartPr>
              <p14:xfrm>
                <a:off x="7749771" y="6447926"/>
                <a:ext cx="9360" cy="33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6A5E632-C5F5-4910-8FD8-0424C4606B3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41131" y="6438926"/>
                  <a:ext cx="27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3C1F904-6C92-461C-8A16-0534F8F9B4F5}"/>
                    </a:ext>
                  </a:extLst>
                </p14:cNvPr>
                <p14:cNvContentPartPr/>
                <p14:nvPr/>
              </p14:nvContentPartPr>
              <p14:xfrm>
                <a:off x="7841211" y="6372686"/>
                <a:ext cx="13320" cy="168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3C1F904-6C92-461C-8A16-0534F8F9B4F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32571" y="6363686"/>
                  <a:ext cx="30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1FC7F3B-6A86-430F-A98B-BCD4A97747ED}"/>
                    </a:ext>
                  </a:extLst>
                </p14:cNvPr>
                <p14:cNvContentPartPr/>
                <p14:nvPr/>
              </p14:nvContentPartPr>
              <p14:xfrm>
                <a:off x="7933371" y="6331286"/>
                <a:ext cx="16920" cy="85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1FC7F3B-6A86-430F-A98B-BCD4A97747E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24731" y="6322646"/>
                  <a:ext cx="34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C1AD133-CC4C-4AF8-AF83-A0F9F008442B}"/>
                    </a:ext>
                  </a:extLst>
                </p14:cNvPr>
                <p14:cNvContentPartPr/>
                <p14:nvPr/>
              </p14:nvContentPartPr>
              <p14:xfrm>
                <a:off x="7956771" y="6545486"/>
                <a:ext cx="14400" cy="29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C1AD133-CC4C-4AF8-AF83-A0F9F008442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48131" y="6536486"/>
                  <a:ext cx="3204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C216EBA4-6A89-4867-A659-EE36E27683F6}"/>
                  </a:ext>
                </a:extLst>
              </p14:cNvPr>
              <p14:cNvContentPartPr/>
              <p14:nvPr/>
            </p14:nvContentPartPr>
            <p14:xfrm>
              <a:off x="8126691" y="6108806"/>
              <a:ext cx="57600" cy="90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C216EBA4-6A89-4867-A659-EE36E27683F6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117691" y="6100166"/>
                <a:ext cx="752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98674227-CA88-4449-BCB1-24C251DA4E62}"/>
                  </a:ext>
                </a:extLst>
              </p14:cNvPr>
              <p14:cNvContentPartPr/>
              <p14:nvPr/>
            </p14:nvContentPartPr>
            <p14:xfrm>
              <a:off x="8114451" y="6222926"/>
              <a:ext cx="94320" cy="72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98674227-CA88-4449-BCB1-24C251DA4E6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105811" y="6214286"/>
                <a:ext cx="111960" cy="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118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8CFA-4BD4-4F4A-93AC-CC2F2D8E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Kap</a:t>
            </a:r>
            <a:r>
              <a:rPr lang="nb-NO" sz="3600" dirty="0">
                <a:solidFill>
                  <a:srgbClr val="00B0F0"/>
                </a:solidFill>
              </a:rPr>
              <a:t> 3. Tilfeldige variable og </a:t>
            </a:r>
            <a:r>
              <a:rPr lang="nb-NO" sz="3600" dirty="0" err="1">
                <a:solidFill>
                  <a:srgbClr val="00B0F0"/>
                </a:solidFill>
              </a:rPr>
              <a:t>sannsynsfordelingar</a:t>
            </a:r>
            <a:endParaRPr lang="nb-NO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B8824-A4EF-469C-8BBD-27223A4E1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Oljeselskap skal vurdere om utvinning er lønnsomt. Seismiske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undersøkingar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indikerer at brønnen er av 4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følgjande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sannsyn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8FFEC0-C22B-4354-8802-F51485855192}"/>
                  </a:ext>
                </a:extLst>
              </p14:cNvPr>
              <p14:cNvContentPartPr/>
              <p14:nvPr/>
            </p14:nvContentPartPr>
            <p14:xfrm>
              <a:off x="1105611" y="2948726"/>
              <a:ext cx="3264480" cy="62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8FFEC0-C22B-4354-8802-F514858551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6611" y="2940086"/>
                <a:ext cx="328212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851B8DF-8C09-4EC6-8ADB-099D6637B004}"/>
              </a:ext>
            </a:extLst>
          </p:cNvPr>
          <p:cNvGrpSpPr/>
          <p:nvPr/>
        </p:nvGrpSpPr>
        <p:grpSpPr>
          <a:xfrm>
            <a:off x="977451" y="2637686"/>
            <a:ext cx="1655640" cy="384840"/>
            <a:chOff x="977451" y="2637686"/>
            <a:chExt cx="165564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54968F6-972F-463B-AEF1-58A64302F4F0}"/>
                    </a:ext>
                  </a:extLst>
                </p14:cNvPr>
                <p14:cNvContentPartPr/>
                <p14:nvPr/>
              </p14:nvContentPartPr>
              <p14:xfrm>
                <a:off x="977451" y="2647406"/>
                <a:ext cx="236520" cy="203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54968F6-972F-463B-AEF1-58A64302F4F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8811" y="2638406"/>
                  <a:ext cx="254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C318E09-2C3C-4E03-8498-19C6EB67DA5C}"/>
                    </a:ext>
                  </a:extLst>
                </p14:cNvPr>
                <p14:cNvContentPartPr/>
                <p14:nvPr/>
              </p14:nvContentPartPr>
              <p14:xfrm>
                <a:off x="1276251" y="2660366"/>
                <a:ext cx="59400" cy="172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C318E09-2C3C-4E03-8498-19C6EB67DA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67251" y="2651726"/>
                  <a:ext cx="77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BDD930B-C049-4DE3-BFA6-86C75910D8A1}"/>
                    </a:ext>
                  </a:extLst>
                </p14:cNvPr>
                <p14:cNvContentPartPr/>
                <p14:nvPr/>
              </p14:nvContentPartPr>
              <p14:xfrm>
                <a:off x="1232691" y="2749646"/>
                <a:ext cx="55440" cy="23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BDD930B-C049-4DE3-BFA6-86C75910D8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24051" y="2741006"/>
                  <a:ext cx="73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BAD0EFB-1923-4542-B29C-AA32AD847600}"/>
                    </a:ext>
                  </a:extLst>
                </p14:cNvPr>
                <p14:cNvContentPartPr/>
                <p14:nvPr/>
              </p14:nvContentPartPr>
              <p14:xfrm>
                <a:off x="1369851" y="2637686"/>
                <a:ext cx="102600" cy="384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BAD0EFB-1923-4542-B29C-AA32AD84760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60851" y="2629046"/>
                  <a:ext cx="1202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7D03427-1D24-407D-92F3-DF3E83455852}"/>
                    </a:ext>
                  </a:extLst>
                </p14:cNvPr>
                <p14:cNvContentPartPr/>
                <p14:nvPr/>
              </p14:nvContentPartPr>
              <p14:xfrm>
                <a:off x="1350771" y="2755406"/>
                <a:ext cx="168840" cy="81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7D03427-1D24-407D-92F3-DF3E834558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42131" y="2746766"/>
                  <a:ext cx="186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D1CFE13-1E0C-470E-B1F7-FAE2792EB617}"/>
                    </a:ext>
                  </a:extLst>
                </p14:cNvPr>
                <p14:cNvContentPartPr/>
                <p14:nvPr/>
              </p14:nvContentPartPr>
              <p14:xfrm>
                <a:off x="1545531" y="2671166"/>
                <a:ext cx="421200" cy="223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D1CFE13-1E0C-470E-B1F7-FAE2792EB6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36531" y="2662166"/>
                  <a:ext cx="438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9E5BF45-5840-4F78-AA03-A18140A81B0D}"/>
                    </a:ext>
                  </a:extLst>
                </p14:cNvPr>
                <p14:cNvContentPartPr/>
                <p14:nvPr/>
              </p14:nvContentPartPr>
              <p14:xfrm>
                <a:off x="2055651" y="2734526"/>
                <a:ext cx="577440" cy="134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9E5BF45-5840-4F78-AA03-A18140A81B0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46651" y="2725886"/>
                  <a:ext cx="59508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861CB30-67ED-48CF-AF0A-CE8CDAB1515A}"/>
                  </a:ext>
                </a:extLst>
              </p14:cNvPr>
              <p14:cNvContentPartPr/>
              <p14:nvPr/>
            </p14:nvContentPartPr>
            <p14:xfrm>
              <a:off x="2859171" y="2435726"/>
              <a:ext cx="126360" cy="2229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861CB30-67ED-48CF-AF0A-CE8CDAB1515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50531" y="2427086"/>
                <a:ext cx="144000" cy="224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C9FBE26-F192-4FD8-8C36-8283B7661E91}"/>
              </a:ext>
            </a:extLst>
          </p:cNvPr>
          <p:cNvGrpSpPr/>
          <p:nvPr/>
        </p:nvGrpSpPr>
        <p:grpSpPr>
          <a:xfrm>
            <a:off x="1654611" y="3189926"/>
            <a:ext cx="217080" cy="224280"/>
            <a:chOff x="1654611" y="3189926"/>
            <a:chExt cx="21708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F451C21-711B-4AF6-B1FC-27683D119707}"/>
                    </a:ext>
                  </a:extLst>
                </p14:cNvPr>
                <p14:cNvContentPartPr/>
                <p14:nvPr/>
              </p14:nvContentPartPr>
              <p14:xfrm>
                <a:off x="1654611" y="3189926"/>
                <a:ext cx="150480" cy="193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F451C21-711B-4AF6-B1FC-27683D11970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45971" y="3181286"/>
                  <a:ext cx="168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DB960D-2016-44D4-8AE6-CF29F0F597AF}"/>
                    </a:ext>
                  </a:extLst>
                </p14:cNvPr>
                <p14:cNvContentPartPr/>
                <p14:nvPr/>
              </p14:nvContentPartPr>
              <p14:xfrm>
                <a:off x="1836771" y="3323486"/>
                <a:ext cx="34920" cy="90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DB960D-2016-44D4-8AE6-CF29F0F597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28131" y="3314846"/>
                  <a:ext cx="5256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26050D-0D93-49C2-B742-72DEC3801C99}"/>
              </a:ext>
            </a:extLst>
          </p:cNvPr>
          <p:cNvGrpSpPr/>
          <p:nvPr/>
        </p:nvGrpSpPr>
        <p:grpSpPr>
          <a:xfrm>
            <a:off x="1583691" y="4213406"/>
            <a:ext cx="240120" cy="264600"/>
            <a:chOff x="1583691" y="4213406"/>
            <a:chExt cx="24012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C089851-162B-41BD-9F0B-4EC778CF41B8}"/>
                    </a:ext>
                  </a:extLst>
                </p14:cNvPr>
                <p14:cNvContentPartPr/>
                <p14:nvPr/>
              </p14:nvContentPartPr>
              <p14:xfrm>
                <a:off x="1583691" y="4213406"/>
                <a:ext cx="99720" cy="201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C089851-162B-41BD-9F0B-4EC778CF41B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75051" y="4204766"/>
                  <a:ext cx="117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4FC912F-C3AB-4474-9C9B-29A762D2C1E6}"/>
                    </a:ext>
                  </a:extLst>
                </p14:cNvPr>
                <p14:cNvContentPartPr/>
                <p14:nvPr/>
              </p14:nvContentPartPr>
              <p14:xfrm>
                <a:off x="1758291" y="4317446"/>
                <a:ext cx="65520" cy="160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4FC912F-C3AB-4474-9C9B-29A762D2C1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49651" y="4308806"/>
                  <a:ext cx="8316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9CBDD1B-C7A8-4E3E-9A76-779C36E17783}"/>
                  </a:ext>
                </a:extLst>
              </p14:cNvPr>
              <p14:cNvContentPartPr/>
              <p14:nvPr/>
            </p14:nvContentPartPr>
            <p14:xfrm>
              <a:off x="2958171" y="4610486"/>
              <a:ext cx="33120" cy="445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9CBDD1B-C7A8-4E3E-9A76-779C36E1778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49531" y="4601846"/>
                <a:ext cx="50760" cy="46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00F40776-00E4-414E-94C9-52339667C286}"/>
              </a:ext>
            </a:extLst>
          </p:cNvPr>
          <p:cNvGrpSpPr/>
          <p:nvPr/>
        </p:nvGrpSpPr>
        <p:grpSpPr>
          <a:xfrm>
            <a:off x="1606371" y="3675566"/>
            <a:ext cx="250560" cy="270360"/>
            <a:chOff x="1606371" y="3675566"/>
            <a:chExt cx="25056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C410B9C-A17D-442C-B185-6EB5F7496F70}"/>
                    </a:ext>
                  </a:extLst>
                </p14:cNvPr>
                <p14:cNvContentPartPr/>
                <p14:nvPr/>
              </p14:nvContentPartPr>
              <p14:xfrm>
                <a:off x="1606371" y="3675566"/>
                <a:ext cx="141480" cy="165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C410B9C-A17D-442C-B185-6EB5F7496F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97731" y="3666566"/>
                  <a:ext cx="159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163A72E-0F7D-4580-846A-5544A574B77D}"/>
                    </a:ext>
                  </a:extLst>
                </p14:cNvPr>
                <p14:cNvContentPartPr/>
                <p14:nvPr/>
              </p14:nvContentPartPr>
              <p14:xfrm>
                <a:off x="1768371" y="3802286"/>
                <a:ext cx="88560" cy="143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163A72E-0F7D-4580-846A-5544A574B77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59371" y="3793286"/>
                  <a:ext cx="106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286DA8C-CBBD-477B-98F2-D12038211CBF}"/>
                    </a:ext>
                  </a:extLst>
                </p14:cNvPr>
                <p14:cNvContentPartPr/>
                <p14:nvPr/>
              </p14:nvContentPartPr>
              <p14:xfrm>
                <a:off x="1760811" y="3769526"/>
                <a:ext cx="94320" cy="160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286DA8C-CBBD-477B-98F2-D12038211CB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51811" y="3760526"/>
                  <a:ext cx="11196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AE22DD8-421F-4182-8E2E-BDB816012E1F}"/>
                  </a:ext>
                </a:extLst>
              </p14:cNvPr>
              <p14:cNvContentPartPr/>
              <p14:nvPr/>
            </p14:nvContentPartPr>
            <p14:xfrm>
              <a:off x="1617891" y="4694366"/>
              <a:ext cx="121680" cy="204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AE22DD8-421F-4182-8E2E-BDB816012E1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09251" y="4685366"/>
                <a:ext cx="13932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82A77FE-C2E1-49F2-9457-DE2D001A5E06}"/>
              </a:ext>
            </a:extLst>
          </p:cNvPr>
          <p:cNvGrpSpPr/>
          <p:nvPr/>
        </p:nvGrpSpPr>
        <p:grpSpPr>
          <a:xfrm>
            <a:off x="1778811" y="4770686"/>
            <a:ext cx="99720" cy="238320"/>
            <a:chOff x="1778811" y="4770686"/>
            <a:chExt cx="9972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3CB8ECB-8C5F-4C25-836D-1911185FA313}"/>
                    </a:ext>
                  </a:extLst>
                </p14:cNvPr>
                <p14:cNvContentPartPr/>
                <p14:nvPr/>
              </p14:nvContentPartPr>
              <p14:xfrm>
                <a:off x="1778811" y="4821806"/>
                <a:ext cx="99000" cy="75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3CB8ECB-8C5F-4C25-836D-1911185FA3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70171" y="4812806"/>
                  <a:ext cx="116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CF6BF15-A8C8-40AF-B797-E8D5F189E2EB}"/>
                    </a:ext>
                  </a:extLst>
                </p14:cNvPr>
                <p14:cNvContentPartPr/>
                <p14:nvPr/>
              </p14:nvContentPartPr>
              <p14:xfrm>
                <a:off x="1852611" y="4770686"/>
                <a:ext cx="25920" cy="238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CF6BF15-A8C8-40AF-B797-E8D5F189E2E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43971" y="4762046"/>
                  <a:ext cx="43560" cy="25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A6A2837-ADB3-4EFA-9F33-357440CD35B6}"/>
                  </a:ext>
                </a:extLst>
              </p14:cNvPr>
              <p14:cNvContentPartPr/>
              <p14:nvPr/>
            </p14:nvContentPartPr>
            <p14:xfrm>
              <a:off x="3249411" y="2620046"/>
              <a:ext cx="19080" cy="222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A6A2837-ADB3-4EFA-9F33-357440CD35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40411" y="2611046"/>
                <a:ext cx="367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7A2F4F5-3907-48DC-BE45-7E667CADDA47}"/>
                  </a:ext>
                </a:extLst>
              </p14:cNvPr>
              <p14:cNvContentPartPr/>
              <p14:nvPr/>
            </p14:nvContentPartPr>
            <p14:xfrm>
              <a:off x="3155451" y="2567846"/>
              <a:ext cx="190080" cy="129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7A2F4F5-3907-48DC-BE45-7E667CADDA4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46451" y="2558846"/>
                <a:ext cx="2077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0107707-2E0F-4FC4-9128-9D9F92A5D9E0}"/>
                  </a:ext>
                </a:extLst>
              </p14:cNvPr>
              <p14:cNvContentPartPr/>
              <p14:nvPr/>
            </p14:nvContentPartPr>
            <p14:xfrm>
              <a:off x="3411051" y="2553086"/>
              <a:ext cx="92520" cy="276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0107707-2E0F-4FC4-9128-9D9F92A5D9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02411" y="2544446"/>
                <a:ext cx="1101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DA46C15-0777-4946-A350-9F8BDB5C9507}"/>
                  </a:ext>
                </a:extLst>
              </p14:cNvPr>
              <p14:cNvContentPartPr/>
              <p14:nvPr/>
            </p14:nvContentPartPr>
            <p14:xfrm>
              <a:off x="3535251" y="2684486"/>
              <a:ext cx="119160" cy="115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DA46C15-0777-4946-A350-9F8BDB5C950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26251" y="2675486"/>
                <a:ext cx="1368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CB562E7-4DDF-4581-9E14-C0E4C94B2460}"/>
                  </a:ext>
                </a:extLst>
              </p14:cNvPr>
              <p14:cNvContentPartPr/>
              <p14:nvPr/>
            </p14:nvContentPartPr>
            <p14:xfrm>
              <a:off x="3672411" y="2761886"/>
              <a:ext cx="61200" cy="78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CB562E7-4DDF-4581-9E14-C0E4C94B246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63411" y="2752886"/>
                <a:ext cx="788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E0C96F7-A92F-4D40-9293-395EFB6AB8E2}"/>
                  </a:ext>
                </a:extLst>
              </p14:cNvPr>
              <p14:cNvContentPartPr/>
              <p14:nvPr/>
            </p14:nvContentPartPr>
            <p14:xfrm>
              <a:off x="3707331" y="2611766"/>
              <a:ext cx="6120" cy="118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E0C96F7-A92F-4D40-9293-395EFB6AB8E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698691" y="2602766"/>
                <a:ext cx="237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4C7C99-58F4-46EB-9AA0-437F76A6AD23}"/>
                  </a:ext>
                </a:extLst>
              </p14:cNvPr>
              <p14:cNvContentPartPr/>
              <p14:nvPr/>
            </p14:nvContentPartPr>
            <p14:xfrm>
              <a:off x="3787611" y="2562806"/>
              <a:ext cx="86400" cy="248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4C7C99-58F4-46EB-9AA0-437F76A6AD2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778611" y="2554166"/>
                <a:ext cx="104040" cy="26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6B67BA37-59CE-4552-AF49-58380EBAB70B}"/>
              </a:ext>
            </a:extLst>
          </p:cNvPr>
          <p:cNvGrpSpPr/>
          <p:nvPr/>
        </p:nvGrpSpPr>
        <p:grpSpPr>
          <a:xfrm>
            <a:off x="3262011" y="3154646"/>
            <a:ext cx="397080" cy="276480"/>
            <a:chOff x="3262011" y="3154646"/>
            <a:chExt cx="39708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9B2B50-B3B7-4DF3-85B4-F57E942FA493}"/>
                    </a:ext>
                  </a:extLst>
                </p14:cNvPr>
                <p14:cNvContentPartPr/>
                <p14:nvPr/>
              </p14:nvContentPartPr>
              <p14:xfrm>
                <a:off x="3262011" y="3192446"/>
                <a:ext cx="86760" cy="227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9B2B50-B3B7-4DF3-85B4-F57E942FA4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3011" y="3183446"/>
                  <a:ext cx="104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42E11C0-42FB-4CAE-B86D-ABDD0CF71A95}"/>
                    </a:ext>
                  </a:extLst>
                </p14:cNvPr>
                <p14:cNvContentPartPr/>
                <p14:nvPr/>
              </p14:nvContentPartPr>
              <p14:xfrm>
                <a:off x="3391251" y="3373526"/>
                <a:ext cx="7920" cy="24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42E11C0-42FB-4CAE-B86D-ABDD0CF71A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82611" y="3364526"/>
                  <a:ext cx="25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B99D314-B9DE-4E49-A504-1D60460B0336}"/>
                    </a:ext>
                  </a:extLst>
                </p14:cNvPr>
                <p14:cNvContentPartPr/>
                <p14:nvPr/>
              </p14:nvContentPartPr>
              <p14:xfrm>
                <a:off x="3532371" y="3154646"/>
                <a:ext cx="126720" cy="276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B99D314-B9DE-4E49-A504-1D60460B033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23371" y="3146006"/>
                  <a:ext cx="14436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C8048C4-6695-445F-9784-5074D192290F}"/>
              </a:ext>
            </a:extLst>
          </p:cNvPr>
          <p:cNvGrpSpPr/>
          <p:nvPr/>
        </p:nvGrpSpPr>
        <p:grpSpPr>
          <a:xfrm>
            <a:off x="3298371" y="3707246"/>
            <a:ext cx="340560" cy="242640"/>
            <a:chOff x="3298371" y="3707246"/>
            <a:chExt cx="34056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ADA772-3D45-4AD2-A8CE-A5234BB8B49A}"/>
                    </a:ext>
                  </a:extLst>
                </p14:cNvPr>
                <p14:cNvContentPartPr/>
                <p14:nvPr/>
              </p14:nvContentPartPr>
              <p14:xfrm>
                <a:off x="3298371" y="3707246"/>
                <a:ext cx="131040" cy="242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ADA772-3D45-4AD2-A8CE-A5234BB8B49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89731" y="3698606"/>
                  <a:ext cx="1486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907001D-6369-449B-B558-C97BE8322F7D}"/>
                    </a:ext>
                  </a:extLst>
                </p14:cNvPr>
                <p14:cNvContentPartPr/>
                <p14:nvPr/>
              </p14:nvContentPartPr>
              <p14:xfrm>
                <a:off x="3475131" y="3893366"/>
                <a:ext cx="7200" cy="48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907001D-6369-449B-B558-C97BE8322F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66491" y="3884726"/>
                  <a:ext cx="24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D61E04-B56E-4B0C-B98A-5D18D62009FE}"/>
                    </a:ext>
                  </a:extLst>
                </p14:cNvPr>
                <p14:cNvContentPartPr/>
                <p14:nvPr/>
              </p14:nvContentPartPr>
              <p14:xfrm>
                <a:off x="3604731" y="3713726"/>
                <a:ext cx="34200" cy="212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D61E04-B56E-4B0C-B98A-5D18D62009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96091" y="3704726"/>
                  <a:ext cx="5184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E0C254-B8D4-4D37-970E-E1145EBA6D97}"/>
              </a:ext>
            </a:extLst>
          </p:cNvPr>
          <p:cNvGrpSpPr/>
          <p:nvPr/>
        </p:nvGrpSpPr>
        <p:grpSpPr>
          <a:xfrm>
            <a:off x="3255531" y="4229246"/>
            <a:ext cx="403920" cy="213120"/>
            <a:chOff x="3255531" y="4229246"/>
            <a:chExt cx="40392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4F7C05B-7BD8-4B71-B31A-18FEF356D44C}"/>
                    </a:ext>
                  </a:extLst>
                </p14:cNvPr>
                <p14:cNvContentPartPr/>
                <p14:nvPr/>
              </p14:nvContentPartPr>
              <p14:xfrm>
                <a:off x="3255531" y="4229246"/>
                <a:ext cx="123840" cy="209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4F7C05B-7BD8-4B71-B31A-18FEF356D4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46891" y="4220606"/>
                  <a:ext cx="141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316B9B2-0CF8-47FA-B6CD-7E3A02A23822}"/>
                    </a:ext>
                  </a:extLst>
                </p14:cNvPr>
                <p14:cNvContentPartPr/>
                <p14:nvPr/>
              </p14:nvContentPartPr>
              <p14:xfrm>
                <a:off x="3434091" y="4360646"/>
                <a:ext cx="5400" cy="44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316B9B2-0CF8-47FA-B6CD-7E3A02A2382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25091" y="4351646"/>
                  <a:ext cx="23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4838F48-2E26-46DA-9E75-A680CEBC89E8}"/>
                    </a:ext>
                  </a:extLst>
                </p14:cNvPr>
                <p14:cNvContentPartPr/>
                <p14:nvPr/>
              </p14:nvContentPartPr>
              <p14:xfrm>
                <a:off x="3543891" y="4233926"/>
                <a:ext cx="115560" cy="208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4838F48-2E26-46DA-9E75-A680CEBC89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35251" y="4224926"/>
                  <a:ext cx="13320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B9F753E-5612-442F-BD6E-25E5BCD47C34}"/>
              </a:ext>
            </a:extLst>
          </p:cNvPr>
          <p:cNvGrpSpPr/>
          <p:nvPr/>
        </p:nvGrpSpPr>
        <p:grpSpPr>
          <a:xfrm>
            <a:off x="3272811" y="4597886"/>
            <a:ext cx="455760" cy="337320"/>
            <a:chOff x="3272811" y="4597886"/>
            <a:chExt cx="45576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7EC8EA0-7CBD-438A-A76D-5E272D1E9169}"/>
                    </a:ext>
                  </a:extLst>
                </p14:cNvPr>
                <p14:cNvContentPartPr/>
                <p14:nvPr/>
              </p14:nvContentPartPr>
              <p14:xfrm>
                <a:off x="3272811" y="4681766"/>
                <a:ext cx="132480" cy="253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7EC8EA0-7CBD-438A-A76D-5E272D1E916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63811" y="4672766"/>
                  <a:ext cx="1501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61ACA49-B119-465D-A99B-10128175A3DC}"/>
                    </a:ext>
                  </a:extLst>
                </p14:cNvPr>
                <p14:cNvContentPartPr/>
                <p14:nvPr/>
              </p14:nvContentPartPr>
              <p14:xfrm>
                <a:off x="3449571" y="4877606"/>
                <a:ext cx="19440" cy="45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61ACA49-B119-465D-A99B-10128175A3D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40571" y="4868966"/>
                  <a:ext cx="37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44B48B3-1CC6-4331-91B9-495CF5DA3E23}"/>
                    </a:ext>
                  </a:extLst>
                </p14:cNvPr>
                <p14:cNvContentPartPr/>
                <p14:nvPr/>
              </p14:nvContentPartPr>
              <p14:xfrm>
                <a:off x="3562251" y="4705526"/>
                <a:ext cx="132120" cy="228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44B48B3-1CC6-4331-91B9-495CF5DA3E2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53611" y="4696886"/>
                  <a:ext cx="149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1802DE0-2D74-4DEE-BD9F-A1E19EF714DE}"/>
                    </a:ext>
                  </a:extLst>
                </p14:cNvPr>
                <p14:cNvContentPartPr/>
                <p14:nvPr/>
              </p14:nvContentPartPr>
              <p14:xfrm>
                <a:off x="3597171" y="4597886"/>
                <a:ext cx="131400" cy="27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1802DE0-2D74-4DEE-BD9F-A1E19EF714D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88531" y="4589246"/>
                  <a:ext cx="14904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FD66946-5C32-4E6A-A78C-24416F77E0AB}"/>
                  </a:ext>
                </a:extLst>
              </p14:cNvPr>
              <p14:cNvContentPartPr/>
              <p14:nvPr/>
            </p14:nvContentPartPr>
            <p14:xfrm>
              <a:off x="5432451" y="2870246"/>
              <a:ext cx="497520" cy="51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FD66946-5C32-4E6A-A78C-24416F77E0A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23451" y="2861246"/>
                <a:ext cx="51516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226D7C08-AC05-4C7D-B4DE-2ED0E687457F}"/>
              </a:ext>
            </a:extLst>
          </p:cNvPr>
          <p:cNvGrpSpPr/>
          <p:nvPr/>
        </p:nvGrpSpPr>
        <p:grpSpPr>
          <a:xfrm>
            <a:off x="4133211" y="2431766"/>
            <a:ext cx="1290240" cy="2548800"/>
            <a:chOff x="4133211" y="2431766"/>
            <a:chExt cx="1290240" cy="254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EC5B547-CAF2-4415-AD39-01794A40BC5C}"/>
                    </a:ext>
                  </a:extLst>
                </p14:cNvPr>
                <p14:cNvContentPartPr/>
                <p14:nvPr/>
              </p14:nvContentPartPr>
              <p14:xfrm>
                <a:off x="4421571" y="2890766"/>
                <a:ext cx="1001880" cy="93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EC5B547-CAF2-4415-AD39-01794A40BC5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12931" y="2882126"/>
                  <a:ext cx="1019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7A979D3-786B-41A0-B236-1B9E8473EC21}"/>
                    </a:ext>
                  </a:extLst>
                </p14:cNvPr>
                <p14:cNvContentPartPr/>
                <p14:nvPr/>
              </p14:nvContentPartPr>
              <p14:xfrm>
                <a:off x="4133211" y="2431766"/>
                <a:ext cx="183960" cy="2548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7A979D3-786B-41A0-B236-1B9E8473EC2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24571" y="2423126"/>
                  <a:ext cx="201600" cy="25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055327A-4054-4779-B26B-C711CF010AE8}"/>
                    </a:ext>
                  </a:extLst>
                </p14:cNvPr>
                <p14:cNvContentPartPr/>
                <p14:nvPr/>
              </p14:nvContentPartPr>
              <p14:xfrm>
                <a:off x="4460091" y="2507006"/>
                <a:ext cx="126000" cy="312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055327A-4054-4779-B26B-C711CF010AE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51091" y="2498006"/>
                  <a:ext cx="14364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B86398-15B2-40C7-9B6F-CD0F0D293888}"/>
              </a:ext>
            </a:extLst>
          </p:cNvPr>
          <p:cNvGrpSpPr/>
          <p:nvPr/>
        </p:nvGrpSpPr>
        <p:grpSpPr>
          <a:xfrm>
            <a:off x="4643331" y="2464526"/>
            <a:ext cx="739440" cy="340920"/>
            <a:chOff x="4643331" y="2464526"/>
            <a:chExt cx="7394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398B218-2666-4553-8A92-31A54C194C51}"/>
                    </a:ext>
                  </a:extLst>
                </p14:cNvPr>
                <p14:cNvContentPartPr/>
                <p14:nvPr/>
              </p14:nvContentPartPr>
              <p14:xfrm>
                <a:off x="4643331" y="2674406"/>
                <a:ext cx="524160" cy="131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398B218-2666-4553-8A92-31A54C194C5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34691" y="2665406"/>
                  <a:ext cx="541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8D172FD-826F-4E44-BF32-EC716C46D35A}"/>
                    </a:ext>
                  </a:extLst>
                </p14:cNvPr>
                <p14:cNvContentPartPr/>
                <p14:nvPr/>
              </p14:nvContentPartPr>
              <p14:xfrm>
                <a:off x="4878411" y="2512406"/>
                <a:ext cx="49680" cy="47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8D172FD-826F-4E44-BF32-EC716C46D35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69771" y="2503766"/>
                  <a:ext cx="67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8E86F05-D76A-4C61-BAFB-D4037FBB54D7}"/>
                    </a:ext>
                  </a:extLst>
                </p14:cNvPr>
                <p14:cNvContentPartPr/>
                <p14:nvPr/>
              </p14:nvContentPartPr>
              <p14:xfrm>
                <a:off x="5281611" y="2464526"/>
                <a:ext cx="81000" cy="28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8E86F05-D76A-4C61-BAFB-D4037FBB54D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72611" y="2455526"/>
                  <a:ext cx="98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B4537BB-5BAC-4D33-AEB3-9E919A8F9EC9}"/>
                    </a:ext>
                  </a:extLst>
                </p14:cNvPr>
                <p14:cNvContentPartPr/>
                <p14:nvPr/>
              </p14:nvContentPartPr>
              <p14:xfrm>
                <a:off x="5209251" y="2579726"/>
                <a:ext cx="173520" cy="15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B4537BB-5BAC-4D33-AEB3-9E919A8F9EC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00611" y="2570726"/>
                  <a:ext cx="1911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A140AB5-D2C3-4F1C-89E4-20F823EB8495}"/>
              </a:ext>
            </a:extLst>
          </p:cNvPr>
          <p:cNvGrpSpPr/>
          <p:nvPr/>
        </p:nvGrpSpPr>
        <p:grpSpPr>
          <a:xfrm>
            <a:off x="4530651" y="3165086"/>
            <a:ext cx="511560" cy="186480"/>
            <a:chOff x="4530651" y="3165086"/>
            <a:chExt cx="5115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C4CAF6B-0FC4-421E-BC77-94FB41A12F3B}"/>
                    </a:ext>
                  </a:extLst>
                </p14:cNvPr>
                <p14:cNvContentPartPr/>
                <p14:nvPr/>
              </p14:nvContentPartPr>
              <p14:xfrm>
                <a:off x="4530651" y="3250766"/>
                <a:ext cx="124200" cy="32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C4CAF6B-0FC4-421E-BC77-94FB41A12F3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21651" y="3241766"/>
                  <a:ext cx="141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1F5FB2D-FC0C-405D-BD7E-2328518B9F30}"/>
                    </a:ext>
                  </a:extLst>
                </p14:cNvPr>
                <p14:cNvContentPartPr/>
                <p14:nvPr/>
              </p14:nvContentPartPr>
              <p14:xfrm>
                <a:off x="4750251" y="3165086"/>
                <a:ext cx="103680" cy="186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1F5FB2D-FC0C-405D-BD7E-2328518B9F3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41611" y="3156446"/>
                  <a:ext cx="121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35DB04E-85EF-47AA-8CDA-1D9453F7449F}"/>
                    </a:ext>
                  </a:extLst>
                </p14:cNvPr>
                <p14:cNvContentPartPr/>
                <p14:nvPr/>
              </p14:nvContentPartPr>
              <p14:xfrm>
                <a:off x="4918731" y="3171566"/>
                <a:ext cx="123480" cy="178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35DB04E-85EF-47AA-8CDA-1D9453F7449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09731" y="3162566"/>
                  <a:ext cx="14112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067EFC0-29C6-4D0B-8965-BEF06A7ED2FD}"/>
              </a:ext>
            </a:extLst>
          </p:cNvPr>
          <p:cNvGrpSpPr/>
          <p:nvPr/>
        </p:nvGrpSpPr>
        <p:grpSpPr>
          <a:xfrm>
            <a:off x="4695171" y="3669446"/>
            <a:ext cx="174240" cy="265320"/>
            <a:chOff x="4695171" y="3669446"/>
            <a:chExt cx="17424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7185135-D42C-4A60-8595-5DF1E2D83191}"/>
                    </a:ext>
                  </a:extLst>
                </p14:cNvPr>
                <p14:cNvContentPartPr/>
                <p14:nvPr/>
              </p14:nvContentPartPr>
              <p14:xfrm>
                <a:off x="4695171" y="3693206"/>
                <a:ext cx="109800" cy="241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7185135-D42C-4A60-8595-5DF1E2D8319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86171" y="3684206"/>
                  <a:ext cx="127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AA489B6-8D8A-4D1A-A600-16ABCC74588F}"/>
                    </a:ext>
                  </a:extLst>
                </p14:cNvPr>
                <p14:cNvContentPartPr/>
                <p14:nvPr/>
              </p14:nvContentPartPr>
              <p14:xfrm>
                <a:off x="4752411" y="3669446"/>
                <a:ext cx="117000" cy="40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AA489B6-8D8A-4D1A-A600-16ABCC7458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43411" y="3660446"/>
                  <a:ext cx="13464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91F1EC-160F-471B-90F1-178B716DFD1D}"/>
              </a:ext>
            </a:extLst>
          </p:cNvPr>
          <p:cNvGrpSpPr/>
          <p:nvPr/>
        </p:nvGrpSpPr>
        <p:grpSpPr>
          <a:xfrm>
            <a:off x="4694451" y="4113686"/>
            <a:ext cx="213480" cy="308880"/>
            <a:chOff x="4694451" y="4113686"/>
            <a:chExt cx="21348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F1FF4D7-B10E-434E-87FC-B19B1FED2485}"/>
                    </a:ext>
                  </a:extLst>
                </p14:cNvPr>
                <p14:cNvContentPartPr/>
                <p14:nvPr/>
              </p14:nvContentPartPr>
              <p14:xfrm>
                <a:off x="4694451" y="4190366"/>
                <a:ext cx="138960" cy="232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F1FF4D7-B10E-434E-87FC-B19B1FED248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85811" y="4181366"/>
                  <a:ext cx="156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1CDBA35-A168-4254-936B-5080E88EC050}"/>
                    </a:ext>
                  </a:extLst>
                </p14:cNvPr>
                <p14:cNvContentPartPr/>
                <p14:nvPr/>
              </p14:nvContentPartPr>
              <p14:xfrm>
                <a:off x="4744491" y="4113686"/>
                <a:ext cx="163440" cy="12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1CDBA35-A168-4254-936B-5080E88EC05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35491" y="4104686"/>
                  <a:ext cx="1810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9FAED7F-41EA-45AE-A3DD-360BD72851E9}"/>
              </a:ext>
            </a:extLst>
          </p:cNvPr>
          <p:cNvGrpSpPr/>
          <p:nvPr/>
        </p:nvGrpSpPr>
        <p:grpSpPr>
          <a:xfrm>
            <a:off x="4675011" y="4637486"/>
            <a:ext cx="320760" cy="339840"/>
            <a:chOff x="4675011" y="4637486"/>
            <a:chExt cx="32076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9E6ACF3-39C7-4554-B575-CC666A31B2F0}"/>
                    </a:ext>
                  </a:extLst>
                </p14:cNvPr>
                <p14:cNvContentPartPr/>
                <p14:nvPr/>
              </p14:nvContentPartPr>
              <p14:xfrm>
                <a:off x="4675011" y="4637486"/>
                <a:ext cx="38880" cy="339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9E6ACF3-39C7-4554-B575-CC666A31B2F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66371" y="4628486"/>
                  <a:ext cx="565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9064B4A-13C5-477F-A017-492E70865435}"/>
                    </a:ext>
                  </a:extLst>
                </p14:cNvPr>
                <p14:cNvContentPartPr/>
                <p14:nvPr/>
              </p14:nvContentPartPr>
              <p14:xfrm>
                <a:off x="4859691" y="4676726"/>
                <a:ext cx="136080" cy="286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9064B4A-13C5-477F-A017-492E7086543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51051" y="4668086"/>
                  <a:ext cx="15372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9BDFCCF-70B9-4FD9-87EE-452110EB6FDA}"/>
              </a:ext>
            </a:extLst>
          </p:cNvPr>
          <p:cNvGrpSpPr/>
          <p:nvPr/>
        </p:nvGrpSpPr>
        <p:grpSpPr>
          <a:xfrm>
            <a:off x="6000531" y="2409446"/>
            <a:ext cx="896040" cy="474120"/>
            <a:chOff x="6000531" y="2409446"/>
            <a:chExt cx="89604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3DF24E7-B151-4AE8-B4B2-0F4F79E23275}"/>
                    </a:ext>
                  </a:extLst>
                </p14:cNvPr>
                <p14:cNvContentPartPr/>
                <p14:nvPr/>
              </p14:nvContentPartPr>
              <p14:xfrm>
                <a:off x="6021411" y="2478206"/>
                <a:ext cx="120600" cy="290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3DF24E7-B151-4AE8-B4B2-0F4F79E2327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12771" y="2469566"/>
                  <a:ext cx="1382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5322594-9C84-4D1F-BCE4-C7CDDD8700F6}"/>
                    </a:ext>
                  </a:extLst>
                </p14:cNvPr>
                <p14:cNvContentPartPr/>
                <p14:nvPr/>
              </p14:nvContentPartPr>
              <p14:xfrm>
                <a:off x="6000531" y="2463446"/>
                <a:ext cx="191880" cy="260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5322594-9C84-4D1F-BCE4-C7CDDD8700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91531" y="2454806"/>
                  <a:ext cx="209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4202D22-6162-4B38-98A7-56E729BB392C}"/>
                    </a:ext>
                  </a:extLst>
                </p14:cNvPr>
                <p14:cNvContentPartPr/>
                <p14:nvPr/>
              </p14:nvContentPartPr>
              <p14:xfrm>
                <a:off x="6265131" y="2430326"/>
                <a:ext cx="87480" cy="371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4202D22-6162-4B38-98A7-56E729BB392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56491" y="2421686"/>
                  <a:ext cx="1051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68A43A1-B46C-4221-AE40-61434B91E120}"/>
                    </a:ext>
                  </a:extLst>
                </p14:cNvPr>
                <p14:cNvContentPartPr/>
                <p14:nvPr/>
              </p14:nvContentPartPr>
              <p14:xfrm>
                <a:off x="6392571" y="2603846"/>
                <a:ext cx="183240" cy="139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68A43A1-B46C-4221-AE40-61434B91E12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83571" y="2595206"/>
                  <a:ext cx="200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D4E2996-8733-45E4-AAE4-D2CC91C78108}"/>
                    </a:ext>
                  </a:extLst>
                </p14:cNvPr>
                <p14:cNvContentPartPr/>
                <p14:nvPr/>
              </p14:nvContentPartPr>
              <p14:xfrm>
                <a:off x="6607491" y="2698166"/>
                <a:ext cx="93240" cy="66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D4E2996-8733-45E4-AAE4-D2CC91C7810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98491" y="2689526"/>
                  <a:ext cx="110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86E316F-2669-477A-894A-680F9EFE854F}"/>
                    </a:ext>
                  </a:extLst>
                </p14:cNvPr>
                <p14:cNvContentPartPr/>
                <p14:nvPr/>
              </p14:nvContentPartPr>
              <p14:xfrm>
                <a:off x="6630891" y="2531486"/>
                <a:ext cx="13680" cy="7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86E316F-2669-477A-894A-680F9EFE854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22251" y="2522486"/>
                  <a:ext cx="31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859BBD9-3B19-41B7-AD9D-5EBCD291EF71}"/>
                    </a:ext>
                  </a:extLst>
                </p14:cNvPr>
                <p14:cNvContentPartPr/>
                <p14:nvPr/>
              </p14:nvContentPartPr>
              <p14:xfrm>
                <a:off x="6787491" y="2409446"/>
                <a:ext cx="109080" cy="474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859BBD9-3B19-41B7-AD9D-5EBCD291EF7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78491" y="2400446"/>
                  <a:ext cx="126720" cy="49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0378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546E-E97A-4E4A-A002-3FBCFD9D4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Tilfeldige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2372C-A1A8-45AB-BC1C-7D9B95F732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Definisjon.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tilfeldig variabel er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funksjon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frå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utfallsrommet og inn i R. </a:t>
            </a:r>
          </a:p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Dersom variabelen høgst tek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tellbart tal av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verdiar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seier vi at variabelen er diskret. Dersom variabelen kan ta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verdiar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på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kontinuerleg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skala (alle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verdiar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R eller ei undermengde av R)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seiast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variabelen å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kontinuerleg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CABEC-1F39-4D5D-84E5-1F4AAB105C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Grafisk illustrasjon.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5AA6F8-2CBE-4EFE-9A11-CAAD5C88942E}"/>
                  </a:ext>
                </a:extLst>
              </p14:cNvPr>
              <p14:cNvContentPartPr/>
              <p14:nvPr/>
            </p14:nvContentPartPr>
            <p14:xfrm>
              <a:off x="9270771" y="4052846"/>
              <a:ext cx="2504160" cy="41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5AA6F8-2CBE-4EFE-9A11-CAAD5C8894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62131" y="4043846"/>
                <a:ext cx="25218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7C4001B-10FC-4215-B5B9-BF1C90B12258}"/>
                  </a:ext>
                </a:extLst>
              </p14:cNvPr>
              <p14:cNvContentPartPr/>
              <p14:nvPr/>
            </p14:nvContentPartPr>
            <p14:xfrm>
              <a:off x="11679171" y="3954926"/>
              <a:ext cx="151200" cy="235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7C4001B-10FC-4215-B5B9-BF1C90B122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70171" y="3946286"/>
                <a:ext cx="1688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61056C4-7ECA-4560-A7A6-8F8E4AE17820}"/>
                  </a:ext>
                </a:extLst>
              </p14:cNvPr>
              <p14:cNvContentPartPr/>
              <p14:nvPr/>
            </p14:nvContentPartPr>
            <p14:xfrm>
              <a:off x="11712291" y="4280726"/>
              <a:ext cx="226080" cy="325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61056C4-7ECA-4560-A7A6-8F8E4AE178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3291" y="4272086"/>
                <a:ext cx="243720" cy="34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A33CF7A7-127E-4DF0-8B4F-B5AB39F52210}"/>
              </a:ext>
            </a:extLst>
          </p:cNvPr>
          <p:cNvGrpSpPr/>
          <p:nvPr/>
        </p:nvGrpSpPr>
        <p:grpSpPr>
          <a:xfrm>
            <a:off x="6595251" y="1727606"/>
            <a:ext cx="4089600" cy="2728800"/>
            <a:chOff x="6595251" y="1727606"/>
            <a:chExt cx="4089600" cy="272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5C02517-DCA4-4DD3-B73F-752F05399BE0}"/>
                    </a:ext>
                  </a:extLst>
                </p14:cNvPr>
                <p14:cNvContentPartPr/>
                <p14:nvPr/>
              </p14:nvContentPartPr>
              <p14:xfrm>
                <a:off x="6655731" y="2613566"/>
                <a:ext cx="432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5C02517-DCA4-4DD3-B73F-752F05399B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46731" y="2604566"/>
                  <a:ext cx="2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421FD38-87FF-457A-887C-3761F4385F75}"/>
                    </a:ext>
                  </a:extLst>
                </p14:cNvPr>
                <p14:cNvContentPartPr/>
                <p14:nvPr/>
              </p14:nvContentPartPr>
              <p14:xfrm>
                <a:off x="6638811" y="2555966"/>
                <a:ext cx="24840" cy="47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421FD38-87FF-457A-887C-3761F4385F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30171" y="2547326"/>
                  <a:ext cx="42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E71D557-0DF7-467D-9263-D52653733756}"/>
                    </a:ext>
                  </a:extLst>
                </p14:cNvPr>
                <p14:cNvContentPartPr/>
                <p14:nvPr/>
              </p14:nvContentPartPr>
              <p14:xfrm>
                <a:off x="6595251" y="2546246"/>
                <a:ext cx="73800" cy="1619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E71D557-0DF7-467D-9263-D5265373375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86611" y="2537606"/>
                  <a:ext cx="91440" cy="16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686F6CC-A7B4-49FA-B068-BACB3FA0B8F5}"/>
                    </a:ext>
                  </a:extLst>
                </p14:cNvPr>
                <p14:cNvContentPartPr/>
                <p14:nvPr/>
              </p14:nvContentPartPr>
              <p14:xfrm>
                <a:off x="6615051" y="2535806"/>
                <a:ext cx="1970640" cy="1461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686F6CC-A7B4-49FA-B068-BACB3FA0B8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06051" y="2527166"/>
                  <a:ext cx="1988280" cy="14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ACCC577-D863-4DB5-80FA-9F1779598F9A}"/>
                    </a:ext>
                  </a:extLst>
                </p14:cNvPr>
                <p14:cNvContentPartPr/>
                <p14:nvPr/>
              </p14:nvContentPartPr>
              <p14:xfrm>
                <a:off x="6766971" y="4171286"/>
                <a:ext cx="1673640" cy="74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ACCC577-D863-4DB5-80FA-9F1779598F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57971" y="4162646"/>
                  <a:ext cx="1691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256EB3-B163-4DDF-9596-6DC21DD7B024}"/>
                    </a:ext>
                  </a:extLst>
                </p14:cNvPr>
                <p14:cNvContentPartPr/>
                <p14:nvPr/>
              </p14:nvContentPartPr>
              <p14:xfrm>
                <a:off x="6766611" y="2679086"/>
                <a:ext cx="172800" cy="244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256EB3-B163-4DDF-9596-6DC21DD7B02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57611" y="2670086"/>
                  <a:ext cx="190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B93F512-2CA2-4AD7-9E29-004E664AA37D}"/>
                    </a:ext>
                  </a:extLst>
                </p14:cNvPr>
                <p14:cNvContentPartPr/>
                <p14:nvPr/>
              </p14:nvContentPartPr>
              <p14:xfrm>
                <a:off x="7434771" y="3351926"/>
                <a:ext cx="192240" cy="311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B93F512-2CA2-4AD7-9E29-004E664AA3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25771" y="3343286"/>
                  <a:ext cx="2098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578E163-BC8B-44EC-91C2-E815CD4E86F3}"/>
                    </a:ext>
                  </a:extLst>
                </p14:cNvPr>
                <p14:cNvContentPartPr/>
                <p14:nvPr/>
              </p14:nvContentPartPr>
              <p14:xfrm>
                <a:off x="9497211" y="3876806"/>
                <a:ext cx="59400" cy="280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578E163-BC8B-44EC-91C2-E815CD4E86F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88211" y="3867806"/>
                  <a:ext cx="770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79CF484-47A3-4405-9E61-75A0182ECE40}"/>
                    </a:ext>
                  </a:extLst>
                </p14:cNvPr>
                <p14:cNvContentPartPr/>
                <p14:nvPr/>
              </p14:nvContentPartPr>
              <p14:xfrm>
                <a:off x="9468051" y="4278206"/>
                <a:ext cx="130680" cy="178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79CF484-47A3-4405-9E61-75A0182ECE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59051" y="4269206"/>
                  <a:ext cx="148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999E031-8711-4F92-A14B-FBBD432AFC4D}"/>
                    </a:ext>
                  </a:extLst>
                </p14:cNvPr>
                <p14:cNvContentPartPr/>
                <p14:nvPr/>
              </p14:nvContentPartPr>
              <p14:xfrm>
                <a:off x="9207051" y="1923086"/>
                <a:ext cx="175680" cy="187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999E031-8711-4F92-A14B-FBBD432AFC4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98411" y="1914086"/>
                  <a:ext cx="193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2E150E-676D-4005-B2C2-A43309C7B94A}"/>
                    </a:ext>
                  </a:extLst>
                </p14:cNvPr>
                <p14:cNvContentPartPr/>
                <p14:nvPr/>
              </p14:nvContentPartPr>
              <p14:xfrm>
                <a:off x="9249891" y="1860086"/>
                <a:ext cx="141480" cy="248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12E150E-676D-4005-B2C2-A43309C7B94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41251" y="1851446"/>
                  <a:ext cx="159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08AD651-614E-4A3C-A18A-30BD75C72032}"/>
                    </a:ext>
                  </a:extLst>
                </p14:cNvPr>
                <p14:cNvContentPartPr/>
                <p14:nvPr/>
              </p14:nvContentPartPr>
              <p14:xfrm>
                <a:off x="9425211" y="1806806"/>
                <a:ext cx="71640" cy="299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08AD651-614E-4A3C-A18A-30BD75C720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16571" y="1798166"/>
                  <a:ext cx="892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AFDE723-8536-459D-889F-8DDBC7442BD7}"/>
                    </a:ext>
                  </a:extLst>
                </p14:cNvPr>
                <p14:cNvContentPartPr/>
                <p14:nvPr/>
              </p14:nvContentPartPr>
              <p14:xfrm>
                <a:off x="9571731" y="1886366"/>
                <a:ext cx="143280" cy="195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AFDE723-8536-459D-889F-8DDBC7442B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62731" y="1877366"/>
                  <a:ext cx="160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238D312-D5A5-4DC7-BF11-28C0F402C1E4}"/>
                    </a:ext>
                  </a:extLst>
                </p14:cNvPr>
                <p14:cNvContentPartPr/>
                <p14:nvPr/>
              </p14:nvContentPartPr>
              <p14:xfrm>
                <a:off x="9765051" y="1727606"/>
                <a:ext cx="140760" cy="332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238D312-D5A5-4DC7-BF11-28C0F402C1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56051" y="1718606"/>
                  <a:ext cx="1584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FA4132-AA2F-40F7-8E14-FDB297B8EAEF}"/>
                    </a:ext>
                  </a:extLst>
                </p14:cNvPr>
                <p14:cNvContentPartPr/>
                <p14:nvPr/>
              </p14:nvContentPartPr>
              <p14:xfrm>
                <a:off x="7706931" y="2167526"/>
                <a:ext cx="2887200" cy="1881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FA4132-AA2F-40F7-8E14-FDB297B8EA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98291" y="2158886"/>
                  <a:ext cx="2904840" cy="18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584700C-6A37-4C2F-A38D-7993C5847EF2}"/>
                    </a:ext>
                  </a:extLst>
                </p14:cNvPr>
                <p14:cNvContentPartPr/>
                <p14:nvPr/>
              </p14:nvContentPartPr>
              <p14:xfrm>
                <a:off x="10406931" y="3823526"/>
                <a:ext cx="277920" cy="236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584700C-6A37-4C2F-A38D-7993C5847E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97931" y="3814526"/>
                  <a:ext cx="295560" cy="25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128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3EE8EF-12A5-4961-9581-EADDA5CA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3.3 Diskrete </a:t>
            </a:r>
            <a:r>
              <a:rPr lang="nb-NO" sz="3600" dirty="0" err="1">
                <a:solidFill>
                  <a:srgbClr val="00B0F0"/>
                </a:solidFill>
              </a:rPr>
              <a:t>sannsynsfordelingar</a:t>
            </a:r>
            <a:endParaRPr lang="nb-NO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6E8461F-B1CA-47EB-8786-9BF69FDD84F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Funksjonen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b-NO" sz="1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b-NO" sz="1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nb-NO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nb-NO" sz="1600" i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m:rPr>
                                <m:nor/>
                              </m:rPr>
                              <a:rPr lang="nb-NO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nb-NO" sz="1600" i="1">
                                <a:latin typeface="Cambria Math" panose="02040503050406030204" pitchFamily="18" charset="0"/>
                              </a:rPr>
                              <m:t>og</m:t>
                            </m:r>
                            <m:r>
                              <m:rPr>
                                <m:nor/>
                              </m:rPr>
                              <a:rPr lang="nb-NO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nb-NO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nb-NO" sz="16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r>
                  <a:rPr lang="nb-NO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nb-NO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lir kalla punktsannsynet til den diskrete variabelen</a:t>
                </a:r>
                <a:r>
                  <a:rPr lang="nb-NO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nb-NO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nb-NO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Eit</a:t>
                </a:r>
                <a:r>
                  <a:rPr lang="nb-NO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punktsannsyn må oppfylle:</a:t>
                </a:r>
              </a:p>
              <a:p>
                <a:pPr marL="0" indent="0">
                  <a:buNone/>
                </a:pPr>
                <a:endParaRPr lang="nb-NO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b-NO" sz="1600" dirty="0">
                    <a:solidFill>
                      <a:srgbClr val="8369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nb-NO" sz="1800" dirty="0">
                    <a:solidFill>
                      <a:srgbClr val="8369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nb-NO" sz="1800" dirty="0">
                    <a:solidFill>
                      <a:srgbClr val="836967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b-NO" sz="1800" i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nb-NO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nb-NO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b-NO" sz="1800" i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nb-NO" sz="1800" dirty="0"/>
              </a:p>
              <a:p>
                <a:pPr marL="0" indent="0">
                  <a:buNone/>
                </a:pPr>
                <a:r>
                  <a:rPr lang="nb-NO" sz="1800" dirty="0"/>
                  <a:t>  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b-NO" sz="1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8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nb-NO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b-NO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Mengda</a:t>
                </a:r>
                <a:r>
                  <a:rPr lang="nb-NO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 ordna par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b-NO" sz="18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nb-NO" sz="1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blir kalla ei sannsynsfordeling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6E8461F-B1CA-47EB-8786-9BF69FDD8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59" t="-8403" r="-35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DF0C8D-B9DC-4C6B-AD89-B6D6ACB0E7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solidFill>
                  <a:srgbClr val="0070C0"/>
                </a:solidFill>
              </a:rPr>
              <a:t>Eks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E298EA-4DA2-40D5-84BC-E200E86A786B}"/>
              </a:ext>
            </a:extLst>
          </p:cNvPr>
          <p:cNvSpPr txBox="1"/>
          <p:nvPr/>
        </p:nvSpPr>
        <p:spPr>
          <a:xfrm>
            <a:off x="3047405" y="3244334"/>
            <a:ext cx="609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3931C0-C8F8-4442-B20E-8F93ABEC3A4A}"/>
              </a:ext>
            </a:extLst>
          </p:cNvPr>
          <p:cNvGrpSpPr/>
          <p:nvPr/>
        </p:nvGrpSpPr>
        <p:grpSpPr>
          <a:xfrm>
            <a:off x="6653931" y="2007326"/>
            <a:ext cx="1088640" cy="343800"/>
            <a:chOff x="6653931" y="2007326"/>
            <a:chExt cx="108864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55999CC-91C2-402D-8D1F-DF61AADCDD3B}"/>
                    </a:ext>
                  </a:extLst>
                </p14:cNvPr>
                <p14:cNvContentPartPr/>
                <p14:nvPr/>
              </p14:nvContentPartPr>
              <p14:xfrm>
                <a:off x="6712971" y="2139446"/>
                <a:ext cx="46800" cy="182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55999CC-91C2-402D-8D1F-DF61AADCDD3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03971" y="2130446"/>
                  <a:ext cx="64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657FE0C-8648-4A7A-BA4C-366F64542004}"/>
                    </a:ext>
                  </a:extLst>
                </p14:cNvPr>
                <p14:cNvContentPartPr/>
                <p14:nvPr/>
              </p14:nvContentPartPr>
              <p14:xfrm>
                <a:off x="6653931" y="2089406"/>
                <a:ext cx="167040" cy="109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657FE0C-8648-4A7A-BA4C-366F6454200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44931" y="2080406"/>
                  <a:ext cx="184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A70FAD1-4367-46FA-AEE7-98710EA2C629}"/>
                    </a:ext>
                  </a:extLst>
                </p14:cNvPr>
                <p14:cNvContentPartPr/>
                <p14:nvPr/>
              </p14:nvContentPartPr>
              <p14:xfrm>
                <a:off x="6858051" y="2079326"/>
                <a:ext cx="76320" cy="253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A70FAD1-4367-46FA-AEE7-98710EA2C6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49411" y="2070326"/>
                  <a:ext cx="93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6FACEB-DA1C-4A12-9347-2C9F72479DE1}"/>
                    </a:ext>
                  </a:extLst>
                </p14:cNvPr>
                <p14:cNvContentPartPr/>
                <p14:nvPr/>
              </p14:nvContentPartPr>
              <p14:xfrm>
                <a:off x="6989091" y="2147366"/>
                <a:ext cx="93960" cy="14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6FACEB-DA1C-4A12-9347-2C9F72479D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80451" y="2138366"/>
                  <a:ext cx="111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B3C0887-0584-4A20-B3AD-510CF879E3A9}"/>
                    </a:ext>
                  </a:extLst>
                </p14:cNvPr>
                <p14:cNvContentPartPr/>
                <p14:nvPr/>
              </p14:nvContentPartPr>
              <p14:xfrm>
                <a:off x="6986931" y="2111366"/>
                <a:ext cx="137880" cy="182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B3C0887-0584-4A20-B3AD-510CF879E3A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78291" y="2102366"/>
                  <a:ext cx="155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A0AE5C9-19F5-42D8-90BE-8AA83BCE415B}"/>
                    </a:ext>
                  </a:extLst>
                </p14:cNvPr>
                <p14:cNvContentPartPr/>
                <p14:nvPr/>
              </p14:nvContentPartPr>
              <p14:xfrm>
                <a:off x="7186371" y="2206406"/>
                <a:ext cx="96840" cy="14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A0AE5C9-19F5-42D8-90BE-8AA83BCE41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77731" y="2197766"/>
                  <a:ext cx="114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3220CD-01F1-4925-877D-4E5197382C74}"/>
                    </a:ext>
                  </a:extLst>
                </p14:cNvPr>
                <p14:cNvContentPartPr/>
                <p14:nvPr/>
              </p14:nvContentPartPr>
              <p14:xfrm>
                <a:off x="7206531" y="2274086"/>
                <a:ext cx="83880" cy="9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3220CD-01F1-4925-877D-4E5197382C7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97891" y="2265086"/>
                  <a:ext cx="101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F846F8D-430C-41C6-B06E-7340C3ECB470}"/>
                    </a:ext>
                  </a:extLst>
                </p14:cNvPr>
                <p14:cNvContentPartPr/>
                <p14:nvPr/>
              </p14:nvContentPartPr>
              <p14:xfrm>
                <a:off x="7432251" y="2105606"/>
                <a:ext cx="91440" cy="216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F846F8D-430C-41C6-B06E-7340C3ECB47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23611" y="2096606"/>
                  <a:ext cx="109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1EF46C7-E882-4553-B48E-A7592A49B915}"/>
                    </a:ext>
                  </a:extLst>
                </p14:cNvPr>
                <p14:cNvContentPartPr/>
                <p14:nvPr/>
              </p14:nvContentPartPr>
              <p14:xfrm>
                <a:off x="7518651" y="2059526"/>
                <a:ext cx="72720" cy="24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1EF46C7-E882-4553-B48E-A7592A49B9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10011" y="2050886"/>
                  <a:ext cx="90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7DCC58-569F-484C-9D48-5A17C03F999E}"/>
                    </a:ext>
                  </a:extLst>
                </p14:cNvPr>
                <p14:cNvContentPartPr/>
                <p14:nvPr/>
              </p14:nvContentPartPr>
              <p14:xfrm>
                <a:off x="7688571" y="2007326"/>
                <a:ext cx="54000" cy="34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7DCC58-569F-484C-9D48-5A17C03F999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79571" y="1998686"/>
                  <a:ext cx="7164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B4DB3BF-0F81-4336-BE60-95CB45EF6722}"/>
                  </a:ext>
                </a:extLst>
              </p14:cNvPr>
              <p14:cNvContentPartPr/>
              <p14:nvPr/>
            </p14:nvContentPartPr>
            <p14:xfrm>
              <a:off x="7881891" y="2097326"/>
              <a:ext cx="79560" cy="39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B4DB3BF-0F81-4336-BE60-95CB45EF67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72891" y="2088686"/>
                <a:ext cx="97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80F794-B388-46AE-A6ED-AE9B21F46497}"/>
                  </a:ext>
                </a:extLst>
              </p14:cNvPr>
              <p14:cNvContentPartPr/>
              <p14:nvPr/>
            </p14:nvContentPartPr>
            <p14:xfrm>
              <a:off x="7884771" y="2145566"/>
              <a:ext cx="98280" cy="20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80F794-B388-46AE-A6ED-AE9B21F4649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75771" y="2136926"/>
                <a:ext cx="11592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820F5315-A215-4AA0-A855-06791920DCDD}"/>
              </a:ext>
            </a:extLst>
          </p:cNvPr>
          <p:cNvGrpSpPr/>
          <p:nvPr/>
        </p:nvGrpSpPr>
        <p:grpSpPr>
          <a:xfrm>
            <a:off x="8113731" y="2007326"/>
            <a:ext cx="559080" cy="351360"/>
            <a:chOff x="8113731" y="2007326"/>
            <a:chExt cx="55908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7F8EB6-CC3F-4EA8-BC65-F854AB0FF4C7}"/>
                    </a:ext>
                  </a:extLst>
                </p14:cNvPr>
                <p14:cNvContentPartPr/>
                <p14:nvPr/>
              </p14:nvContentPartPr>
              <p14:xfrm>
                <a:off x="8182491" y="2094086"/>
                <a:ext cx="41760" cy="178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7F8EB6-CC3F-4EA8-BC65-F854AB0FF4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73491" y="2085086"/>
                  <a:ext cx="59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54D725E-8750-4415-AB22-5B40E84A95AB}"/>
                    </a:ext>
                  </a:extLst>
                </p14:cNvPr>
                <p14:cNvContentPartPr/>
                <p14:nvPr/>
              </p14:nvContentPartPr>
              <p14:xfrm>
                <a:off x="8113731" y="2035766"/>
                <a:ext cx="151560" cy="137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54D725E-8750-4415-AB22-5B40E84A95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05091" y="2027126"/>
                  <a:ext cx="169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96086E2-5F42-4CB0-8EB0-3B28255B98E2}"/>
                    </a:ext>
                  </a:extLst>
                </p14:cNvPr>
                <p14:cNvContentPartPr/>
                <p14:nvPr/>
              </p14:nvContentPartPr>
              <p14:xfrm>
                <a:off x="8300211" y="2007326"/>
                <a:ext cx="106200" cy="351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96086E2-5F42-4CB0-8EB0-3B28255B98E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91571" y="1998686"/>
                  <a:ext cx="1238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364E33-712E-4D72-8E0B-1EBCE27116C5}"/>
                    </a:ext>
                  </a:extLst>
                </p14:cNvPr>
                <p14:cNvContentPartPr/>
                <p14:nvPr/>
              </p14:nvContentPartPr>
              <p14:xfrm>
                <a:off x="8462931" y="2146646"/>
                <a:ext cx="59040" cy="9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364E33-712E-4D72-8E0B-1EBCE27116C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54291" y="2137646"/>
                  <a:ext cx="76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865F184-0552-4670-A3DE-868450AABDF3}"/>
                    </a:ext>
                  </a:extLst>
                </p14:cNvPr>
                <p14:cNvContentPartPr/>
                <p14:nvPr/>
              </p14:nvContentPartPr>
              <p14:xfrm>
                <a:off x="8629611" y="2046566"/>
                <a:ext cx="43200" cy="249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865F184-0552-4670-A3DE-868450AABDF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20611" y="2037566"/>
                  <a:ext cx="6084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A383FD-237B-460B-B3E7-A1947D36484F}"/>
              </a:ext>
            </a:extLst>
          </p:cNvPr>
          <p:cNvGrpSpPr/>
          <p:nvPr/>
        </p:nvGrpSpPr>
        <p:grpSpPr>
          <a:xfrm>
            <a:off x="8839851" y="2067446"/>
            <a:ext cx="593640" cy="217080"/>
            <a:chOff x="8839851" y="2067446"/>
            <a:chExt cx="59364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F82CFF-6B3E-4EF9-957A-0035496B2136}"/>
                    </a:ext>
                  </a:extLst>
                </p14:cNvPr>
                <p14:cNvContentPartPr/>
                <p14:nvPr/>
              </p14:nvContentPartPr>
              <p14:xfrm>
                <a:off x="8839851" y="2137286"/>
                <a:ext cx="100440" cy="147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AF82CFF-6B3E-4EF9-957A-0035496B213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830851" y="2128646"/>
                  <a:ext cx="118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CE35BE4-527C-4F24-880F-C0A02B61D4BC}"/>
                    </a:ext>
                  </a:extLst>
                </p14:cNvPr>
                <p14:cNvContentPartPr/>
                <p14:nvPr/>
              </p14:nvContentPartPr>
              <p14:xfrm>
                <a:off x="9041811" y="2133686"/>
                <a:ext cx="133200" cy="142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CE35BE4-527C-4F24-880F-C0A02B61D4B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32811" y="2124686"/>
                  <a:ext cx="150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A0AAD87-EC5C-49D1-A5B9-5486654C3897}"/>
                    </a:ext>
                  </a:extLst>
                </p14:cNvPr>
                <p14:cNvContentPartPr/>
                <p14:nvPr/>
              </p14:nvContentPartPr>
              <p14:xfrm>
                <a:off x="9057291" y="2191646"/>
                <a:ext cx="101520" cy="15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A0AAD87-EC5C-49D1-A5B9-5486654C389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48651" y="2182646"/>
                  <a:ext cx="119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116D970-3A0C-4948-9013-EDCD3ADCE6CB}"/>
                    </a:ext>
                  </a:extLst>
                </p14:cNvPr>
                <p14:cNvContentPartPr/>
                <p14:nvPr/>
              </p14:nvContentPartPr>
              <p14:xfrm>
                <a:off x="9314331" y="2067446"/>
                <a:ext cx="119160" cy="201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116D970-3A0C-4948-9013-EDCD3ADCE6C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05331" y="2058806"/>
                  <a:ext cx="13680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02CFF37-D361-4D39-A902-D20DCE2405EF}"/>
              </a:ext>
            </a:extLst>
          </p:cNvPr>
          <p:cNvGrpSpPr/>
          <p:nvPr/>
        </p:nvGrpSpPr>
        <p:grpSpPr>
          <a:xfrm>
            <a:off x="9598011" y="1919846"/>
            <a:ext cx="1389600" cy="579960"/>
            <a:chOff x="9598011" y="1919846"/>
            <a:chExt cx="138960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A12FA6-70FA-4982-9E96-5704E81F5FE5}"/>
                    </a:ext>
                  </a:extLst>
                </p14:cNvPr>
                <p14:cNvContentPartPr/>
                <p14:nvPr/>
              </p14:nvContentPartPr>
              <p14:xfrm>
                <a:off x="9598011" y="2155286"/>
                <a:ext cx="92520" cy="103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A12FA6-70FA-4982-9E96-5704E81F5FE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89371" y="2146646"/>
                  <a:ext cx="110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E0BBC64-9E59-4CA8-947C-5AD4DAC08F61}"/>
                    </a:ext>
                  </a:extLst>
                </p14:cNvPr>
                <p14:cNvContentPartPr/>
                <p14:nvPr/>
              </p14:nvContentPartPr>
              <p14:xfrm>
                <a:off x="9707091" y="2176526"/>
                <a:ext cx="123840" cy="323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E0BBC64-9E59-4CA8-947C-5AD4DAC08F6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98451" y="2167526"/>
                  <a:ext cx="1414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2EEE26-37B5-4B7F-A7C2-DD86FB824630}"/>
                    </a:ext>
                  </a:extLst>
                </p14:cNvPr>
                <p14:cNvContentPartPr/>
                <p14:nvPr/>
              </p14:nvContentPartPr>
              <p14:xfrm>
                <a:off x="10019931" y="2079326"/>
                <a:ext cx="76680" cy="131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2EEE26-37B5-4B7F-A7C2-DD86FB82463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10931" y="2070326"/>
                  <a:ext cx="94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558880B-B4EF-4313-88D5-8F962EF71915}"/>
                    </a:ext>
                  </a:extLst>
                </p14:cNvPr>
                <p14:cNvContentPartPr/>
                <p14:nvPr/>
              </p14:nvContentPartPr>
              <p14:xfrm>
                <a:off x="9961611" y="2040086"/>
                <a:ext cx="187200" cy="196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558880B-B4EF-4313-88D5-8F962EF719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52611" y="2031086"/>
                  <a:ext cx="204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4C17955-7CAD-4EAB-89EC-1773735926D6}"/>
                    </a:ext>
                  </a:extLst>
                </p14:cNvPr>
                <p14:cNvContentPartPr/>
                <p14:nvPr/>
              </p14:nvContentPartPr>
              <p14:xfrm>
                <a:off x="10163571" y="2045486"/>
                <a:ext cx="65160" cy="170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4C17955-7CAD-4EAB-89EC-1773735926D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54931" y="2036486"/>
                  <a:ext cx="82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5DD5A48-0B1C-4BC5-BE68-1148EB324B36}"/>
                    </a:ext>
                  </a:extLst>
                </p14:cNvPr>
                <p14:cNvContentPartPr/>
                <p14:nvPr/>
              </p14:nvContentPartPr>
              <p14:xfrm>
                <a:off x="10259691" y="2112086"/>
                <a:ext cx="79920" cy="90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5DD5A48-0B1C-4BC5-BE68-1148EB324B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50691" y="2103086"/>
                  <a:ext cx="97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3656988-A110-4A4B-A858-D11030572D54}"/>
                    </a:ext>
                  </a:extLst>
                </p14:cNvPr>
                <p14:cNvContentPartPr/>
                <p14:nvPr/>
              </p14:nvContentPartPr>
              <p14:xfrm>
                <a:off x="10379931" y="2036846"/>
                <a:ext cx="46440" cy="209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3656988-A110-4A4B-A858-D11030572D5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70931" y="2027846"/>
                  <a:ext cx="64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BD7C713-C333-4483-816E-84EC493137B5}"/>
                    </a:ext>
                  </a:extLst>
                </p14:cNvPr>
                <p14:cNvContentPartPr/>
                <p14:nvPr/>
              </p14:nvContentPartPr>
              <p14:xfrm>
                <a:off x="10547331" y="2099126"/>
                <a:ext cx="71280" cy="13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BD7C713-C333-4483-816E-84EC493137B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38331" y="2090486"/>
                  <a:ext cx="88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2C53DD6-891F-4D0C-8E2B-BB6821E374EB}"/>
                    </a:ext>
                  </a:extLst>
                </p14:cNvPr>
                <p14:cNvContentPartPr/>
                <p14:nvPr/>
              </p14:nvContentPartPr>
              <p14:xfrm>
                <a:off x="10531131" y="2177966"/>
                <a:ext cx="65160" cy="1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2C53DD6-891F-4D0C-8E2B-BB6821E374E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22491" y="2168966"/>
                  <a:ext cx="82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67D5756-0690-4AD5-9D42-2FD525560509}"/>
                    </a:ext>
                  </a:extLst>
                </p14:cNvPr>
                <p14:cNvContentPartPr/>
                <p14:nvPr/>
              </p14:nvContentPartPr>
              <p14:xfrm>
                <a:off x="10726251" y="2027846"/>
                <a:ext cx="76680" cy="153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67D5756-0690-4AD5-9D42-2FD52556050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17251" y="2019206"/>
                  <a:ext cx="94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E7195C-FF27-4955-8E8C-C26B3C890837}"/>
                    </a:ext>
                  </a:extLst>
                </p14:cNvPr>
                <p14:cNvContentPartPr/>
                <p14:nvPr/>
              </p14:nvContentPartPr>
              <p14:xfrm>
                <a:off x="10758291" y="1982846"/>
                <a:ext cx="83520" cy="38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E7195C-FF27-4955-8E8C-C26B3C89083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49291" y="1974206"/>
                  <a:ext cx="101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2C049A-A9AE-49C2-B80C-9C4B80500760}"/>
                    </a:ext>
                  </a:extLst>
                </p14:cNvPr>
                <p14:cNvContentPartPr/>
                <p14:nvPr/>
              </p14:nvContentPartPr>
              <p14:xfrm>
                <a:off x="10906611" y="1919846"/>
                <a:ext cx="81000" cy="241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2C049A-A9AE-49C2-B80C-9C4B8050076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97971" y="1910846"/>
                  <a:ext cx="9864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0B50D2E-9A05-452B-9A17-FC4441D2349C}"/>
              </a:ext>
            </a:extLst>
          </p:cNvPr>
          <p:cNvGrpSpPr/>
          <p:nvPr/>
        </p:nvGrpSpPr>
        <p:grpSpPr>
          <a:xfrm>
            <a:off x="7826091" y="2690966"/>
            <a:ext cx="131040" cy="77760"/>
            <a:chOff x="7826091" y="2690966"/>
            <a:chExt cx="131040" cy="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1AE0FFC-3559-4303-A63F-1680379605FA}"/>
                    </a:ext>
                  </a:extLst>
                </p14:cNvPr>
                <p14:cNvContentPartPr/>
                <p14:nvPr/>
              </p14:nvContentPartPr>
              <p14:xfrm>
                <a:off x="7826091" y="2690966"/>
                <a:ext cx="131040" cy="38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1AE0FFC-3559-4303-A63F-1680379605F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17451" y="2681966"/>
                  <a:ext cx="148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355017C-CA8A-4D80-B5C7-04D9538F2CEB}"/>
                    </a:ext>
                  </a:extLst>
                </p14:cNvPr>
                <p14:cNvContentPartPr/>
                <p14:nvPr/>
              </p14:nvContentPartPr>
              <p14:xfrm>
                <a:off x="7857771" y="2763686"/>
                <a:ext cx="64440" cy="5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355017C-CA8A-4D80-B5C7-04D9538F2CE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48771" y="2754686"/>
                  <a:ext cx="820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9D3A182-8908-41C3-8F1F-0A3818D95DD6}"/>
              </a:ext>
            </a:extLst>
          </p:cNvPr>
          <p:cNvGrpSpPr/>
          <p:nvPr/>
        </p:nvGrpSpPr>
        <p:grpSpPr>
          <a:xfrm>
            <a:off x="8196891" y="2606726"/>
            <a:ext cx="744120" cy="304560"/>
            <a:chOff x="8196891" y="2606726"/>
            <a:chExt cx="74412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ADE9AD8-9619-4FCE-8A95-1E93767B4EB2}"/>
                    </a:ext>
                  </a:extLst>
                </p14:cNvPr>
                <p14:cNvContentPartPr/>
                <p14:nvPr/>
              </p14:nvContentPartPr>
              <p14:xfrm>
                <a:off x="8240091" y="2669726"/>
                <a:ext cx="65160" cy="159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ADE9AD8-9619-4FCE-8A95-1E93767B4EB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231091" y="2660726"/>
                  <a:ext cx="82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18BB2A6-E40D-434A-A1DD-D936D0E88687}"/>
                    </a:ext>
                  </a:extLst>
                </p14:cNvPr>
                <p14:cNvContentPartPr/>
                <p14:nvPr/>
              </p14:nvContentPartPr>
              <p14:xfrm>
                <a:off x="8196891" y="2606726"/>
                <a:ext cx="173520" cy="133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18BB2A6-E40D-434A-A1DD-D936D0E8868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88251" y="2597726"/>
                  <a:ext cx="191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CCF1302-D4E0-4232-978A-6622FF1C46E9}"/>
                    </a:ext>
                  </a:extLst>
                </p14:cNvPr>
                <p14:cNvContentPartPr/>
                <p14:nvPr/>
              </p14:nvContentPartPr>
              <p14:xfrm>
                <a:off x="8442771" y="2626526"/>
                <a:ext cx="83160" cy="230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CCF1302-D4E0-4232-978A-6622FF1C46E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34131" y="2617886"/>
                  <a:ext cx="100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136AA20-F282-4589-88DD-976F0F11055A}"/>
                    </a:ext>
                  </a:extLst>
                </p14:cNvPr>
                <p14:cNvContentPartPr/>
                <p14:nvPr/>
              </p14:nvContentPartPr>
              <p14:xfrm>
                <a:off x="8635731" y="2718686"/>
                <a:ext cx="65160" cy="114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136AA20-F282-4589-88DD-976F0F11055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626731" y="2710046"/>
                  <a:ext cx="82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03983B0-F810-44F3-B020-E4622BF78954}"/>
                    </a:ext>
                  </a:extLst>
                </p14:cNvPr>
                <p14:cNvContentPartPr/>
                <p14:nvPr/>
              </p14:nvContentPartPr>
              <p14:xfrm>
                <a:off x="8749131" y="2780606"/>
                <a:ext cx="65880" cy="94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03983B0-F810-44F3-B020-E4622BF7895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40131" y="2771966"/>
                  <a:ext cx="83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90370E5-D4A2-4BB4-8763-5534025F9AD8}"/>
                    </a:ext>
                  </a:extLst>
                </p14:cNvPr>
                <p14:cNvContentPartPr/>
                <p14:nvPr/>
              </p14:nvContentPartPr>
              <p14:xfrm>
                <a:off x="8877291" y="2690246"/>
                <a:ext cx="63720" cy="221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90370E5-D4A2-4BB4-8763-5534025F9AD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68651" y="2681246"/>
                  <a:ext cx="8136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7938780-1D62-49A4-BCC1-E3AB86FE76E3}"/>
              </a:ext>
            </a:extLst>
          </p:cNvPr>
          <p:cNvGrpSpPr/>
          <p:nvPr/>
        </p:nvGrpSpPr>
        <p:grpSpPr>
          <a:xfrm>
            <a:off x="9130731" y="2662886"/>
            <a:ext cx="898920" cy="275760"/>
            <a:chOff x="9130731" y="2662886"/>
            <a:chExt cx="89892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EB9F644-C1DB-4B51-8A24-FE5E3899B665}"/>
                    </a:ext>
                  </a:extLst>
                </p14:cNvPr>
                <p14:cNvContentPartPr/>
                <p14:nvPr/>
              </p14:nvContentPartPr>
              <p14:xfrm>
                <a:off x="9130731" y="2769446"/>
                <a:ext cx="112320" cy="14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EB9F644-C1DB-4B51-8A24-FE5E3899B66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22091" y="2760806"/>
                  <a:ext cx="129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4204B7-EFE9-48E2-96EB-3184A45830FE}"/>
                    </a:ext>
                  </a:extLst>
                </p14:cNvPr>
                <p14:cNvContentPartPr/>
                <p14:nvPr/>
              </p14:nvContentPartPr>
              <p14:xfrm>
                <a:off x="9155931" y="2729126"/>
                <a:ext cx="38160" cy="104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4204B7-EFE9-48E2-96EB-3184A45830F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47291" y="2720486"/>
                  <a:ext cx="55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433B0B9-C934-4565-ABCC-628D30B56017}"/>
                    </a:ext>
                  </a:extLst>
                </p14:cNvPr>
                <p14:cNvContentPartPr/>
                <p14:nvPr/>
              </p14:nvContentPartPr>
              <p14:xfrm>
                <a:off x="9417291" y="2712566"/>
                <a:ext cx="56160" cy="144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433B0B9-C934-4565-ABCC-628D30B5601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408651" y="2703926"/>
                  <a:ext cx="73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5BC8D2E-5E25-4C66-ABA0-48CB3B43EBC7}"/>
                    </a:ext>
                  </a:extLst>
                </p14:cNvPr>
                <p14:cNvContentPartPr/>
                <p14:nvPr/>
              </p14:nvContentPartPr>
              <p14:xfrm>
                <a:off x="9367611" y="2662886"/>
                <a:ext cx="174600" cy="124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5BC8D2E-5E25-4C66-ABA0-48CB3B43EBC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58971" y="2653886"/>
                  <a:ext cx="192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6ACFA89-9827-47FE-AFA7-FF9F32AF1C2C}"/>
                    </a:ext>
                  </a:extLst>
                </p14:cNvPr>
                <p14:cNvContentPartPr/>
                <p14:nvPr/>
              </p14:nvContentPartPr>
              <p14:xfrm>
                <a:off x="9512331" y="2689526"/>
                <a:ext cx="85680" cy="223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6ACFA89-9827-47FE-AFA7-FF9F32AF1C2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03331" y="2680886"/>
                  <a:ext cx="103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86F23C6-FB62-4D64-90EC-26CB7EA90A50}"/>
                    </a:ext>
                  </a:extLst>
                </p14:cNvPr>
                <p14:cNvContentPartPr/>
                <p14:nvPr/>
              </p14:nvContentPartPr>
              <p14:xfrm>
                <a:off x="9659931" y="2732726"/>
                <a:ext cx="117360" cy="107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86F23C6-FB62-4D64-90EC-26CB7EA90A5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51291" y="2724086"/>
                  <a:ext cx="135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F7B8475-CC0A-4276-9ED8-917B94CE4996}"/>
                    </a:ext>
                  </a:extLst>
                </p14:cNvPr>
                <p14:cNvContentPartPr/>
                <p14:nvPr/>
              </p14:nvContentPartPr>
              <p14:xfrm>
                <a:off x="9797091" y="2795726"/>
                <a:ext cx="73440" cy="142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F7B8475-CC0A-4276-9ED8-917B94CE499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88091" y="2787086"/>
                  <a:ext cx="91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1FC83BF-EDD8-4C2B-949A-471B7B0F939E}"/>
                    </a:ext>
                  </a:extLst>
                </p14:cNvPr>
                <p14:cNvContentPartPr/>
                <p14:nvPr/>
              </p14:nvContentPartPr>
              <p14:xfrm>
                <a:off x="9963771" y="2672606"/>
                <a:ext cx="65880" cy="252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1FC83BF-EDD8-4C2B-949A-471B7B0F939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54771" y="2663606"/>
                  <a:ext cx="8352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8EC6A68-029F-4364-AEAC-F7C462E50790}"/>
              </a:ext>
            </a:extLst>
          </p:cNvPr>
          <p:cNvGrpSpPr/>
          <p:nvPr/>
        </p:nvGrpSpPr>
        <p:grpSpPr>
          <a:xfrm>
            <a:off x="10238091" y="2737046"/>
            <a:ext cx="93240" cy="81360"/>
            <a:chOff x="10238091" y="2737046"/>
            <a:chExt cx="93240" cy="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021825B-FE92-49AB-93C3-140E96F5238C}"/>
                    </a:ext>
                  </a:extLst>
                </p14:cNvPr>
                <p14:cNvContentPartPr/>
                <p14:nvPr/>
              </p14:nvContentPartPr>
              <p14:xfrm>
                <a:off x="10238091" y="2737046"/>
                <a:ext cx="93240" cy="26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021825B-FE92-49AB-93C3-140E96F5238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29091" y="2728406"/>
                  <a:ext cx="110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4470A99-478E-4936-850E-3CE8D25E7031}"/>
                    </a:ext>
                  </a:extLst>
                </p14:cNvPr>
                <p14:cNvContentPartPr/>
                <p14:nvPr/>
              </p14:nvContentPartPr>
              <p14:xfrm>
                <a:off x="10238811" y="2811566"/>
                <a:ext cx="62280" cy="6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4470A99-478E-4936-850E-3CE8D25E703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30171" y="2802926"/>
                  <a:ext cx="7992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ABC7E1A-D8FD-4B5E-8BC4-CB92FC03FCE5}"/>
              </a:ext>
            </a:extLst>
          </p:cNvPr>
          <p:cNvGrpSpPr/>
          <p:nvPr/>
        </p:nvGrpSpPr>
        <p:grpSpPr>
          <a:xfrm>
            <a:off x="10563531" y="2607446"/>
            <a:ext cx="387720" cy="215640"/>
            <a:chOff x="10563531" y="2607446"/>
            <a:chExt cx="38772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2764544-1207-498B-B8D8-A5D3FC34903C}"/>
                    </a:ext>
                  </a:extLst>
                </p14:cNvPr>
                <p14:cNvContentPartPr/>
                <p14:nvPr/>
              </p14:nvContentPartPr>
              <p14:xfrm>
                <a:off x="10563531" y="2649566"/>
                <a:ext cx="84960" cy="173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2764544-1207-498B-B8D8-A5D3FC34903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54531" y="2640566"/>
                  <a:ext cx="102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D047FB0-D051-4FF2-95D0-7C585597243A}"/>
                    </a:ext>
                  </a:extLst>
                </p14:cNvPr>
                <p14:cNvContentPartPr/>
                <p14:nvPr/>
              </p14:nvContentPartPr>
              <p14:xfrm>
                <a:off x="10703931" y="2772686"/>
                <a:ext cx="11880" cy="32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D047FB0-D051-4FF2-95D0-7C585597243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694931" y="2764046"/>
                  <a:ext cx="29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F6CEEDF-3DA9-4C11-8379-7D060702F6AB}"/>
                    </a:ext>
                  </a:extLst>
                </p14:cNvPr>
                <p14:cNvContentPartPr/>
                <p14:nvPr/>
              </p14:nvContentPartPr>
              <p14:xfrm>
                <a:off x="10835691" y="2607446"/>
                <a:ext cx="115560" cy="213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F6CEEDF-3DA9-4C11-8379-7D060702F6A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26691" y="2598446"/>
                  <a:ext cx="13320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9940957-6343-4FFF-B473-4FE08039DDFE}"/>
              </a:ext>
            </a:extLst>
          </p:cNvPr>
          <p:cNvGrpSpPr/>
          <p:nvPr/>
        </p:nvGrpSpPr>
        <p:grpSpPr>
          <a:xfrm>
            <a:off x="7118691" y="3222326"/>
            <a:ext cx="2692440" cy="1155960"/>
            <a:chOff x="7118691" y="3222326"/>
            <a:chExt cx="2692440" cy="11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1280410-891B-4AAB-84CA-8FE50CBD1580}"/>
                    </a:ext>
                  </a:extLst>
                </p14:cNvPr>
                <p14:cNvContentPartPr/>
                <p14:nvPr/>
              </p14:nvContentPartPr>
              <p14:xfrm>
                <a:off x="7295811" y="3600326"/>
                <a:ext cx="36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1280410-891B-4AAB-84CA-8FE50CBD158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87171" y="35916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1C616D6-DF9D-4939-A433-720F49719609}"/>
                    </a:ext>
                  </a:extLst>
                </p14:cNvPr>
                <p14:cNvContentPartPr/>
                <p14:nvPr/>
              </p14:nvContentPartPr>
              <p14:xfrm>
                <a:off x="7261251" y="3507086"/>
                <a:ext cx="2549880" cy="108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1C616D6-DF9D-4939-A433-720F497196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52251" y="3498086"/>
                  <a:ext cx="2567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F4F8396-0124-4F10-BC79-1A798D5E4C7D}"/>
                    </a:ext>
                  </a:extLst>
                </p14:cNvPr>
                <p14:cNvContentPartPr/>
                <p14:nvPr/>
              </p14:nvContentPartPr>
              <p14:xfrm>
                <a:off x="7635291" y="3230246"/>
                <a:ext cx="128160" cy="1148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F4F8396-0124-4F10-BC79-1A798D5E4C7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626291" y="3221606"/>
                  <a:ext cx="145800" cy="11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7DD915D-1986-47D1-81EC-5E69C2BC70B8}"/>
                    </a:ext>
                  </a:extLst>
                </p14:cNvPr>
                <p14:cNvContentPartPr/>
                <p14:nvPr/>
              </p14:nvContentPartPr>
              <p14:xfrm>
                <a:off x="7308411" y="3222326"/>
                <a:ext cx="106200" cy="254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7DD915D-1986-47D1-81EC-5E69C2BC70B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99771" y="3213326"/>
                  <a:ext cx="123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013445A-B4E3-40D9-A135-5813232ABA18}"/>
                    </a:ext>
                  </a:extLst>
                </p14:cNvPr>
                <p14:cNvContentPartPr/>
                <p14:nvPr/>
              </p14:nvContentPartPr>
              <p14:xfrm>
                <a:off x="7118691" y="3605726"/>
                <a:ext cx="166680" cy="65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013445A-B4E3-40D9-A135-5813232ABA1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10051" y="3596726"/>
                  <a:ext cx="18432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5AB676D-7D6A-4BD6-A8AA-E831E15D35BC}"/>
              </a:ext>
            </a:extLst>
          </p:cNvPr>
          <p:cNvGrpSpPr/>
          <p:nvPr/>
        </p:nvGrpSpPr>
        <p:grpSpPr>
          <a:xfrm>
            <a:off x="7864611" y="3205406"/>
            <a:ext cx="651240" cy="993240"/>
            <a:chOff x="7864611" y="3205406"/>
            <a:chExt cx="651240" cy="9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81B1C67-DF59-4596-AED1-5FB078BC42A5}"/>
                    </a:ext>
                  </a:extLst>
                </p14:cNvPr>
                <p14:cNvContentPartPr/>
                <p14:nvPr/>
              </p14:nvContentPartPr>
              <p14:xfrm>
                <a:off x="7864611" y="3434366"/>
                <a:ext cx="88560" cy="7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81B1C67-DF59-4596-AED1-5FB078BC42A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55611" y="3425366"/>
                  <a:ext cx="106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FF1224C-6181-4DE2-82C9-D5B6B1B31D65}"/>
                    </a:ext>
                  </a:extLst>
                </p14:cNvPr>
                <p14:cNvContentPartPr/>
                <p14:nvPr/>
              </p14:nvContentPartPr>
              <p14:xfrm>
                <a:off x="8059371" y="3337526"/>
                <a:ext cx="72720" cy="158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FF1224C-6181-4DE2-82C9-D5B6B1B31D6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50731" y="3328526"/>
                  <a:ext cx="90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961A5A6-1DBA-417C-923B-D4B4B6500C11}"/>
                    </a:ext>
                  </a:extLst>
                </p14:cNvPr>
                <p14:cNvContentPartPr/>
                <p14:nvPr/>
              </p14:nvContentPartPr>
              <p14:xfrm>
                <a:off x="8214531" y="3400526"/>
                <a:ext cx="90720" cy="102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961A5A6-1DBA-417C-923B-D4B4B6500C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05531" y="3391526"/>
                  <a:ext cx="108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CCAF348-27D1-4D91-84E7-91A06E56339E}"/>
                    </a:ext>
                  </a:extLst>
                </p14:cNvPr>
                <p14:cNvContentPartPr/>
                <p14:nvPr/>
              </p14:nvContentPartPr>
              <p14:xfrm>
                <a:off x="8474451" y="3205406"/>
                <a:ext cx="41400" cy="993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CCAF348-27D1-4D91-84E7-91A06E56339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465811" y="3196766"/>
                  <a:ext cx="59040" cy="10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660849F-198A-48EF-81C1-033975BDE024}"/>
              </a:ext>
            </a:extLst>
          </p:cNvPr>
          <p:cNvGrpSpPr/>
          <p:nvPr/>
        </p:nvGrpSpPr>
        <p:grpSpPr>
          <a:xfrm>
            <a:off x="8752011" y="3257246"/>
            <a:ext cx="161640" cy="228600"/>
            <a:chOff x="8752011" y="3257246"/>
            <a:chExt cx="16164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0917D6F-7931-49CA-A146-3BCCA764C98F}"/>
                    </a:ext>
                  </a:extLst>
                </p14:cNvPr>
                <p14:cNvContentPartPr/>
                <p14:nvPr/>
              </p14:nvContentPartPr>
              <p14:xfrm>
                <a:off x="8752011" y="3326726"/>
                <a:ext cx="83160" cy="159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0917D6F-7931-49CA-A146-3BCCA764C98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43011" y="3318086"/>
                  <a:ext cx="100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228CC08-CDA0-4E0F-BC82-45BF9C645F0A}"/>
                    </a:ext>
                  </a:extLst>
                </p14:cNvPr>
                <p14:cNvContentPartPr/>
                <p14:nvPr/>
              </p14:nvContentPartPr>
              <p14:xfrm>
                <a:off x="8763531" y="3257246"/>
                <a:ext cx="150120" cy="15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228CC08-CDA0-4E0F-BC82-45BF9C645F0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754531" y="3248246"/>
                  <a:ext cx="16776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B721C4E-68F4-423F-BECF-BD3EE32749BF}"/>
                  </a:ext>
                </a:extLst>
              </p14:cNvPr>
              <p14:cNvContentPartPr/>
              <p14:nvPr/>
            </p14:nvContentPartPr>
            <p14:xfrm>
              <a:off x="9279771" y="3160406"/>
              <a:ext cx="85680" cy="1086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B721C4E-68F4-423F-BECF-BD3EE32749B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271131" y="3151406"/>
                <a:ext cx="103320" cy="110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97A56DC4-FD33-4394-8D46-3091EA3B5D24}"/>
              </a:ext>
            </a:extLst>
          </p:cNvPr>
          <p:cNvGrpSpPr/>
          <p:nvPr/>
        </p:nvGrpSpPr>
        <p:grpSpPr>
          <a:xfrm>
            <a:off x="9554091" y="3249686"/>
            <a:ext cx="241200" cy="182880"/>
            <a:chOff x="9554091" y="3249686"/>
            <a:chExt cx="24120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77DC989-3204-462B-8CD7-04CB63761455}"/>
                    </a:ext>
                  </a:extLst>
                </p14:cNvPr>
                <p14:cNvContentPartPr/>
                <p14:nvPr/>
              </p14:nvContentPartPr>
              <p14:xfrm>
                <a:off x="9554091" y="3262646"/>
                <a:ext cx="57600" cy="146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77DC989-3204-462B-8CD7-04CB6376145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45451" y="3254006"/>
                  <a:ext cx="75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A16A501-3C15-4F5C-9C46-91B8B0E254BF}"/>
                    </a:ext>
                  </a:extLst>
                </p14:cNvPr>
                <p14:cNvContentPartPr/>
                <p14:nvPr/>
              </p14:nvContentPartPr>
              <p14:xfrm>
                <a:off x="9674331" y="3249686"/>
                <a:ext cx="120960" cy="182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A16A501-3C15-4F5C-9C46-91B8B0E254B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65691" y="3240686"/>
                  <a:ext cx="13860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3A4A55D-6272-433E-92F0-49647C5E9822}"/>
              </a:ext>
            </a:extLst>
          </p:cNvPr>
          <p:cNvGrpSpPr/>
          <p:nvPr/>
        </p:nvGrpSpPr>
        <p:grpSpPr>
          <a:xfrm>
            <a:off x="8707731" y="3798686"/>
            <a:ext cx="287640" cy="246240"/>
            <a:chOff x="8707731" y="3798686"/>
            <a:chExt cx="28764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873E036-DD44-4F5B-87FC-1B23B019B0B7}"/>
                    </a:ext>
                  </a:extLst>
                </p14:cNvPr>
                <p14:cNvContentPartPr/>
                <p14:nvPr/>
              </p14:nvContentPartPr>
              <p14:xfrm>
                <a:off x="8707731" y="3833966"/>
                <a:ext cx="77400" cy="170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873E036-DD44-4F5B-87FC-1B23B019B0B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698731" y="3825326"/>
                  <a:ext cx="95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E385389-4632-4473-B9FD-F5B2EE18FAC3}"/>
                    </a:ext>
                  </a:extLst>
                </p14:cNvPr>
                <p14:cNvContentPartPr/>
                <p14:nvPr/>
              </p14:nvContentPartPr>
              <p14:xfrm>
                <a:off x="8816811" y="3941606"/>
                <a:ext cx="14040" cy="39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E385389-4632-4473-B9FD-F5B2EE18FAC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808171" y="3932606"/>
                  <a:ext cx="31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CA43903-B580-47D1-80E8-40E3223392FE}"/>
                    </a:ext>
                  </a:extLst>
                </p14:cNvPr>
                <p14:cNvContentPartPr/>
                <p14:nvPr/>
              </p14:nvContentPartPr>
              <p14:xfrm>
                <a:off x="8907891" y="3798686"/>
                <a:ext cx="87480" cy="246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CA43903-B580-47D1-80E8-40E3223392F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898891" y="3790046"/>
                  <a:ext cx="10512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F7F9F4C-46D6-438F-8187-EABCE017101C}"/>
              </a:ext>
            </a:extLst>
          </p:cNvPr>
          <p:cNvGrpSpPr/>
          <p:nvPr/>
        </p:nvGrpSpPr>
        <p:grpSpPr>
          <a:xfrm>
            <a:off x="9546531" y="3708326"/>
            <a:ext cx="430200" cy="315000"/>
            <a:chOff x="9546531" y="3708326"/>
            <a:chExt cx="43020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6347EFE-EB94-46CA-9D71-5EE99AFB52C1}"/>
                    </a:ext>
                  </a:extLst>
                </p14:cNvPr>
                <p14:cNvContentPartPr/>
                <p14:nvPr/>
              </p14:nvContentPartPr>
              <p14:xfrm>
                <a:off x="9546531" y="3806966"/>
                <a:ext cx="85680" cy="185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6347EFE-EB94-46CA-9D71-5EE99AFB52C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537531" y="3797966"/>
                  <a:ext cx="103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7C1CA3F-7822-4063-9B43-A38C9D2058CC}"/>
                    </a:ext>
                  </a:extLst>
                </p14:cNvPr>
                <p14:cNvContentPartPr/>
                <p14:nvPr/>
              </p14:nvContentPartPr>
              <p14:xfrm>
                <a:off x="9704571" y="3985166"/>
                <a:ext cx="4320" cy="38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7C1CA3F-7822-4063-9B43-A38C9D2058C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95931" y="3976166"/>
                  <a:ext cx="21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B2C9417-9D85-4752-BFC1-1B6C26A78400}"/>
                    </a:ext>
                  </a:extLst>
                </p14:cNvPr>
                <p14:cNvContentPartPr/>
                <p14:nvPr/>
              </p14:nvContentPartPr>
              <p14:xfrm>
                <a:off x="9811131" y="3776006"/>
                <a:ext cx="99360" cy="204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B2C9417-9D85-4752-BFC1-1B6C26A7840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02491" y="3767366"/>
                  <a:ext cx="117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F9BE978-B097-4348-AA19-3371F27C28C6}"/>
                    </a:ext>
                  </a:extLst>
                </p14:cNvPr>
                <p14:cNvContentPartPr/>
                <p14:nvPr/>
              </p14:nvContentPartPr>
              <p14:xfrm>
                <a:off x="9886371" y="3708326"/>
                <a:ext cx="90360" cy="33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F9BE978-B097-4348-AA19-3371F27C28C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77371" y="3699326"/>
                  <a:ext cx="10800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8D975FE-2CF6-43FE-80A8-D31528149EED}"/>
              </a:ext>
            </a:extLst>
          </p:cNvPr>
          <p:cNvGrpSpPr/>
          <p:nvPr/>
        </p:nvGrpSpPr>
        <p:grpSpPr>
          <a:xfrm>
            <a:off x="7920051" y="3871046"/>
            <a:ext cx="396360" cy="196560"/>
            <a:chOff x="7920051" y="3871046"/>
            <a:chExt cx="3963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10F7938-B9FC-462E-9040-5C41B4EA956A}"/>
                    </a:ext>
                  </a:extLst>
                </p14:cNvPr>
                <p14:cNvContentPartPr/>
                <p14:nvPr/>
              </p14:nvContentPartPr>
              <p14:xfrm>
                <a:off x="7920051" y="3884006"/>
                <a:ext cx="120240" cy="182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10F7938-B9FC-462E-9040-5C41B4EA956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11411" y="3875006"/>
                  <a:ext cx="137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0AF7F24-417A-4105-A629-EF4A15ED3E24}"/>
                    </a:ext>
                  </a:extLst>
                </p14:cNvPr>
                <p14:cNvContentPartPr/>
                <p14:nvPr/>
              </p14:nvContentPartPr>
              <p14:xfrm>
                <a:off x="8106891" y="4008206"/>
                <a:ext cx="28440" cy="22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0AF7F24-417A-4105-A629-EF4A15ED3E2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98251" y="3999206"/>
                  <a:ext cx="46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849935E-F8A1-44D8-B311-E784DC2A61A2}"/>
                    </a:ext>
                  </a:extLst>
                </p14:cNvPr>
                <p14:cNvContentPartPr/>
                <p14:nvPr/>
              </p14:nvContentPartPr>
              <p14:xfrm>
                <a:off x="8235051" y="3871046"/>
                <a:ext cx="81360" cy="196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849935E-F8A1-44D8-B311-E784DC2A61A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26411" y="3862406"/>
                  <a:ext cx="9900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7600808-4D80-41F6-B828-183E45772587}"/>
              </a:ext>
            </a:extLst>
          </p:cNvPr>
          <p:cNvGrpSpPr/>
          <p:nvPr/>
        </p:nvGrpSpPr>
        <p:grpSpPr>
          <a:xfrm>
            <a:off x="6388251" y="3879686"/>
            <a:ext cx="959760" cy="390240"/>
            <a:chOff x="6388251" y="3879686"/>
            <a:chExt cx="95976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0DC5FAE-8A4A-4021-9B08-9DA1970AB1E6}"/>
                    </a:ext>
                  </a:extLst>
                </p14:cNvPr>
                <p14:cNvContentPartPr/>
                <p14:nvPr/>
              </p14:nvContentPartPr>
              <p14:xfrm>
                <a:off x="6458811" y="3962126"/>
                <a:ext cx="100800" cy="272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0DC5FAE-8A4A-4021-9B08-9DA1970AB1E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450171" y="3953126"/>
                  <a:ext cx="118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9B90FF9-8F3B-4F03-9849-3ACFAB75E7C1}"/>
                    </a:ext>
                  </a:extLst>
                </p14:cNvPr>
                <p14:cNvContentPartPr/>
                <p14:nvPr/>
              </p14:nvContentPartPr>
              <p14:xfrm>
                <a:off x="6388251" y="3881126"/>
                <a:ext cx="214920" cy="171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9B90FF9-8F3B-4F03-9849-3ACFAB75E7C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379251" y="3872486"/>
                  <a:ext cx="232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C6F4E81-8B72-4332-9906-98159A83ACFC}"/>
                    </a:ext>
                  </a:extLst>
                </p14:cNvPr>
                <p14:cNvContentPartPr/>
                <p14:nvPr/>
              </p14:nvContentPartPr>
              <p14:xfrm>
                <a:off x="6643851" y="3879686"/>
                <a:ext cx="150840" cy="390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C6F4E81-8B72-4332-9906-98159A83ACF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635211" y="3870686"/>
                  <a:ext cx="1684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3F6620D-9A9A-4EB7-B356-95A9FEB12382}"/>
                    </a:ext>
                  </a:extLst>
                </p14:cNvPr>
                <p14:cNvContentPartPr/>
                <p14:nvPr/>
              </p14:nvContentPartPr>
              <p14:xfrm>
                <a:off x="6777771" y="4003166"/>
                <a:ext cx="102960" cy="208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3F6620D-9A9A-4EB7-B356-95A9FEB1238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768771" y="3994166"/>
                  <a:ext cx="120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42C4451-B355-4DD6-A4A9-BD0490DACF66}"/>
                    </a:ext>
                  </a:extLst>
                </p14:cNvPr>
                <p14:cNvContentPartPr/>
                <p14:nvPr/>
              </p14:nvContentPartPr>
              <p14:xfrm>
                <a:off x="6783171" y="4020806"/>
                <a:ext cx="103680" cy="177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42C4451-B355-4DD6-A4A9-BD0490DACF6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774171" y="4011806"/>
                  <a:ext cx="121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120B4AF-E675-4E92-BB61-13ACCC85021B}"/>
                    </a:ext>
                  </a:extLst>
                </p14:cNvPr>
                <p14:cNvContentPartPr/>
                <p14:nvPr/>
              </p14:nvContentPartPr>
              <p14:xfrm>
                <a:off x="6939771" y="4059686"/>
                <a:ext cx="82440" cy="14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120B4AF-E675-4E92-BB61-13ACCC85021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31131" y="4050686"/>
                  <a:ext cx="100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176BC76-9700-4D8A-B9DE-69836677F53A}"/>
                    </a:ext>
                  </a:extLst>
                </p14:cNvPr>
                <p14:cNvContentPartPr/>
                <p14:nvPr/>
              </p14:nvContentPartPr>
              <p14:xfrm>
                <a:off x="6960651" y="4110806"/>
                <a:ext cx="56160" cy="21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176BC76-9700-4D8A-B9DE-69836677F53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952011" y="4101806"/>
                  <a:ext cx="73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EA069A4-9C9F-489F-A262-6AC3E17B692C}"/>
                    </a:ext>
                  </a:extLst>
                </p14:cNvPr>
                <p14:cNvContentPartPr/>
                <p14:nvPr/>
              </p14:nvContentPartPr>
              <p14:xfrm>
                <a:off x="7106811" y="3991646"/>
                <a:ext cx="140400" cy="188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EA069A4-9C9F-489F-A262-6AC3E17B692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97811" y="3983006"/>
                  <a:ext cx="158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33B8C0E-BB85-408D-B99A-73B2D0F88389}"/>
                    </a:ext>
                  </a:extLst>
                </p14:cNvPr>
                <p14:cNvContentPartPr/>
                <p14:nvPr/>
              </p14:nvContentPartPr>
              <p14:xfrm>
                <a:off x="7312371" y="3960686"/>
                <a:ext cx="35640" cy="299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33B8C0E-BB85-408D-B99A-73B2D0F8838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03731" y="3952046"/>
                  <a:ext cx="53280" cy="31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7039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7F92-3D14-4756-B1D9-BED0806A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Eks. </a:t>
            </a:r>
            <a:r>
              <a:rPr lang="nb-NO" sz="3600" dirty="0" err="1">
                <a:solidFill>
                  <a:srgbClr val="00B0F0"/>
                </a:solidFill>
              </a:rPr>
              <a:t>Bilselgar</a:t>
            </a:r>
            <a:endParaRPr lang="nb-NO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2447A-3E43-4D39-A3B4-EDE299780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bilselgar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50% av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selde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elbilar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nb-NO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talet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elbilar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mellom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første som blir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selde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Finn </a:t>
            </a:r>
            <a:r>
              <a:rPr lang="nb-N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b-NO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b-N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nb-N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nb-N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 1, 2, 3, 4.</a:t>
            </a:r>
          </a:p>
          <a:p>
            <a:pPr marL="0" indent="0">
              <a:buNone/>
            </a:pP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CFB22-43D6-48F6-8A7A-39F41BEDC38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EA5CE0-C665-4A82-A12D-1DDF68D54BF0}"/>
              </a:ext>
            </a:extLst>
          </p:cNvPr>
          <p:cNvSpPr txBox="1"/>
          <p:nvPr/>
        </p:nvSpPr>
        <p:spPr>
          <a:xfrm>
            <a:off x="3048000" y="32458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C4C9E-731B-44C1-A856-BCBA734C9D75}"/>
              </a:ext>
            </a:extLst>
          </p:cNvPr>
          <p:cNvSpPr txBox="1"/>
          <p:nvPr/>
        </p:nvSpPr>
        <p:spPr>
          <a:xfrm>
            <a:off x="3048000" y="32458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17FB73-9E03-4867-A2F2-9AD766F2488B}"/>
              </a:ext>
            </a:extLst>
          </p:cNvPr>
          <p:cNvSpPr txBox="1"/>
          <p:nvPr/>
        </p:nvSpPr>
        <p:spPr>
          <a:xfrm>
            <a:off x="3048000" y="32458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956D8F-FB62-49CE-A9D6-4C6CD98546BF}"/>
              </a:ext>
            </a:extLst>
          </p:cNvPr>
          <p:cNvGrpSpPr/>
          <p:nvPr/>
        </p:nvGrpSpPr>
        <p:grpSpPr>
          <a:xfrm>
            <a:off x="992931" y="2999126"/>
            <a:ext cx="1911960" cy="346680"/>
            <a:chOff x="992931" y="2999126"/>
            <a:chExt cx="191196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EE46C6F-F399-468B-B7AC-FD1EFFFB04FA}"/>
                    </a:ext>
                  </a:extLst>
                </p14:cNvPr>
                <p14:cNvContentPartPr/>
                <p14:nvPr/>
              </p14:nvContentPartPr>
              <p14:xfrm>
                <a:off x="1049451" y="3078686"/>
                <a:ext cx="34920" cy="131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EE46C6F-F399-468B-B7AC-FD1EFFFB04F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0811" y="3070046"/>
                  <a:ext cx="52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C2714DF-1B05-42EF-8612-0406CDD1605B}"/>
                    </a:ext>
                  </a:extLst>
                </p14:cNvPr>
                <p14:cNvContentPartPr/>
                <p14:nvPr/>
              </p14:nvContentPartPr>
              <p14:xfrm>
                <a:off x="992931" y="3049886"/>
                <a:ext cx="163080" cy="174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C2714DF-1B05-42EF-8612-0406CDD1605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84291" y="3040886"/>
                  <a:ext cx="180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56B41B4-AD7D-4793-BDFA-B1392F0C545F}"/>
                    </a:ext>
                  </a:extLst>
                </p14:cNvPr>
                <p14:cNvContentPartPr/>
                <p14:nvPr/>
              </p14:nvContentPartPr>
              <p14:xfrm>
                <a:off x="1184091" y="3190646"/>
                <a:ext cx="54360" cy="80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56B41B4-AD7D-4793-BDFA-B1392F0C545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5091" y="3182006"/>
                  <a:ext cx="72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DBD93E-09D7-4FAC-BD11-27BEDCECA1BB}"/>
                    </a:ext>
                  </a:extLst>
                </p14:cNvPr>
                <p14:cNvContentPartPr/>
                <p14:nvPr/>
              </p14:nvContentPartPr>
              <p14:xfrm>
                <a:off x="1419531" y="3148886"/>
                <a:ext cx="187920" cy="54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DBD93E-09D7-4FAC-BD11-27BEDCECA1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0891" y="3139886"/>
                  <a:ext cx="205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9300579-A171-48C6-A970-2FAF97CF2FCE}"/>
                    </a:ext>
                  </a:extLst>
                </p14:cNvPr>
                <p14:cNvContentPartPr/>
                <p14:nvPr/>
              </p14:nvContentPartPr>
              <p14:xfrm>
                <a:off x="1794651" y="3094526"/>
                <a:ext cx="366480" cy="251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300579-A171-48C6-A970-2FAF97CF2F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85651" y="3085886"/>
                  <a:ext cx="3841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33F3B88-AB24-47E6-BC71-26FAF07D2A02}"/>
                    </a:ext>
                  </a:extLst>
                </p14:cNvPr>
                <p14:cNvContentPartPr/>
                <p14:nvPr/>
              </p14:nvContentPartPr>
              <p14:xfrm>
                <a:off x="2195691" y="3069686"/>
                <a:ext cx="17640" cy="2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3F3B88-AB24-47E6-BC71-26FAF07D2A0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86691" y="3061046"/>
                  <a:ext cx="35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5DC0FA-BB1D-4DC8-981E-068905812FF5}"/>
                    </a:ext>
                  </a:extLst>
                </p14:cNvPr>
                <p14:cNvContentPartPr/>
                <p14:nvPr/>
              </p14:nvContentPartPr>
              <p14:xfrm>
                <a:off x="2200371" y="3184886"/>
                <a:ext cx="74160" cy="8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5DC0FA-BB1D-4DC8-981E-068905812F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91371" y="3176246"/>
                  <a:ext cx="91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FC268A3-8120-4DC1-9396-CB5A52AB62E9}"/>
                    </a:ext>
                  </a:extLst>
                </p14:cNvPr>
                <p14:cNvContentPartPr/>
                <p14:nvPr/>
              </p14:nvContentPartPr>
              <p14:xfrm>
                <a:off x="1825971" y="3055286"/>
                <a:ext cx="32400" cy="1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FC268A3-8120-4DC1-9396-CB5A52AB62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7331" y="3046646"/>
                  <a:ext cx="50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76DE5D-9520-4AC3-B9B3-F7099C88452D}"/>
                    </a:ext>
                  </a:extLst>
                </p14:cNvPr>
                <p14:cNvContentPartPr/>
                <p14:nvPr/>
              </p14:nvContentPartPr>
              <p14:xfrm>
                <a:off x="2436531" y="3059246"/>
                <a:ext cx="468360" cy="217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76DE5D-9520-4AC3-B9B3-F7099C8845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27531" y="3050606"/>
                  <a:ext cx="486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EC2A50-F971-454A-80D3-3D6C228C71CD}"/>
                    </a:ext>
                  </a:extLst>
                </p14:cNvPr>
                <p14:cNvContentPartPr/>
                <p14:nvPr/>
              </p14:nvContentPartPr>
              <p14:xfrm>
                <a:off x="2762691" y="2999126"/>
                <a:ext cx="23760" cy="33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EC2A50-F971-454A-80D3-3D6C228C71C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54051" y="2990486"/>
                  <a:ext cx="4140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CAF41A-949D-4923-92DF-8A6DD91F9AFC}"/>
                  </a:ext>
                </a:extLst>
              </p14:cNvPr>
              <p14:cNvContentPartPr/>
              <p14:nvPr/>
            </p14:nvContentPartPr>
            <p14:xfrm>
              <a:off x="3053931" y="3297926"/>
              <a:ext cx="48240" cy="96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CAF41A-949D-4923-92DF-8A6DD91F9A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44931" y="3288926"/>
                <a:ext cx="6588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465F053-F64E-4A3C-9D38-16A564DB13E1}"/>
              </a:ext>
            </a:extLst>
          </p:cNvPr>
          <p:cNvGrpSpPr/>
          <p:nvPr/>
        </p:nvGrpSpPr>
        <p:grpSpPr>
          <a:xfrm>
            <a:off x="3435891" y="3089846"/>
            <a:ext cx="469440" cy="210240"/>
            <a:chOff x="3435891" y="3089846"/>
            <a:chExt cx="46944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6C5DAE-8DA6-4CD6-AA33-4A67A573D66A}"/>
                    </a:ext>
                  </a:extLst>
                </p14:cNvPr>
                <p14:cNvContentPartPr/>
                <p14:nvPr/>
              </p14:nvContentPartPr>
              <p14:xfrm>
                <a:off x="3435891" y="3089846"/>
                <a:ext cx="111600" cy="177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6C5DAE-8DA6-4CD6-AA33-4A67A573D66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27251" y="3080846"/>
                  <a:ext cx="129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131D2C4-CD86-4F27-A079-5A0BCE5B5F89}"/>
                    </a:ext>
                  </a:extLst>
                </p14:cNvPr>
                <p14:cNvContentPartPr/>
                <p14:nvPr/>
              </p14:nvContentPartPr>
              <p14:xfrm>
                <a:off x="3560811" y="3224486"/>
                <a:ext cx="70200" cy="75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131D2C4-CD86-4F27-A079-5A0BCE5B5F8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51811" y="3215486"/>
                  <a:ext cx="87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27784B-0F80-4B81-BAB4-1D1B4142FB9D}"/>
                    </a:ext>
                  </a:extLst>
                </p14:cNvPr>
                <p14:cNvContentPartPr/>
                <p14:nvPr/>
              </p14:nvContentPartPr>
              <p14:xfrm>
                <a:off x="3741891" y="3144206"/>
                <a:ext cx="163440" cy="83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27784B-0F80-4B81-BAB4-1D1B4142FB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33251" y="3135566"/>
                  <a:ext cx="1810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1926E7-C36E-404A-9475-7E2C2D0BE315}"/>
              </a:ext>
            </a:extLst>
          </p:cNvPr>
          <p:cNvGrpSpPr/>
          <p:nvPr/>
        </p:nvGrpSpPr>
        <p:grpSpPr>
          <a:xfrm>
            <a:off x="4070211" y="3054206"/>
            <a:ext cx="1048320" cy="252000"/>
            <a:chOff x="4070211" y="3054206"/>
            <a:chExt cx="104832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A3C9588-3B46-45B2-88A1-66BF5333CE85}"/>
                    </a:ext>
                  </a:extLst>
                </p14:cNvPr>
                <p14:cNvContentPartPr/>
                <p14:nvPr/>
              </p14:nvContentPartPr>
              <p14:xfrm>
                <a:off x="4070211" y="3111806"/>
                <a:ext cx="141120" cy="194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A3C9588-3B46-45B2-88A1-66BF5333CE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61571" y="3103166"/>
                  <a:ext cx="158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C7797E3-E501-470A-80BB-948777AB72B0}"/>
                    </a:ext>
                  </a:extLst>
                </p14:cNvPr>
                <p14:cNvContentPartPr/>
                <p14:nvPr/>
              </p14:nvContentPartPr>
              <p14:xfrm>
                <a:off x="4239411" y="3078326"/>
                <a:ext cx="157320" cy="197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C7797E3-E501-470A-80BB-948777AB72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30411" y="3069686"/>
                  <a:ext cx="174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3116584-9DDB-49D0-837B-1D1B89EF8CD4}"/>
                    </a:ext>
                  </a:extLst>
                </p14:cNvPr>
                <p14:cNvContentPartPr/>
                <p14:nvPr/>
              </p14:nvContentPartPr>
              <p14:xfrm>
                <a:off x="4538571" y="3054206"/>
                <a:ext cx="442440" cy="205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3116584-9DDB-49D0-837B-1D1B89EF8C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29931" y="3045566"/>
                  <a:ext cx="460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853F36D-C746-4D05-8E4E-818B92B705F6}"/>
                    </a:ext>
                  </a:extLst>
                </p14:cNvPr>
                <p14:cNvContentPartPr/>
                <p14:nvPr/>
              </p14:nvContentPartPr>
              <p14:xfrm>
                <a:off x="4954731" y="3057806"/>
                <a:ext cx="163800" cy="217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853F36D-C746-4D05-8E4E-818B92B705F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46091" y="3048806"/>
                  <a:ext cx="18144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A12CD76-83E9-4952-B4A2-3E97905F12ED}"/>
              </a:ext>
            </a:extLst>
          </p:cNvPr>
          <p:cNvGrpSpPr/>
          <p:nvPr/>
        </p:nvGrpSpPr>
        <p:grpSpPr>
          <a:xfrm>
            <a:off x="739131" y="3593486"/>
            <a:ext cx="540720" cy="401760"/>
            <a:chOff x="739131" y="3593486"/>
            <a:chExt cx="54072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9BC8E7-6CB3-42FC-B0A7-D9AA15967EAF}"/>
                    </a:ext>
                  </a:extLst>
                </p14:cNvPr>
                <p14:cNvContentPartPr/>
                <p14:nvPr/>
              </p14:nvContentPartPr>
              <p14:xfrm>
                <a:off x="739131" y="3639566"/>
                <a:ext cx="227880" cy="285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9BC8E7-6CB3-42FC-B0A7-D9AA15967EA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0491" y="3630566"/>
                  <a:ext cx="2455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3D226D9-6659-433F-81F2-6CAA79FA67AF}"/>
                    </a:ext>
                  </a:extLst>
                </p14:cNvPr>
                <p14:cNvContentPartPr/>
                <p14:nvPr/>
              </p14:nvContentPartPr>
              <p14:xfrm>
                <a:off x="1032531" y="3784646"/>
                <a:ext cx="85320" cy="5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3D226D9-6659-433F-81F2-6CAA79FA67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3531" y="3775646"/>
                  <a:ext cx="102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08D6C6F-422E-48D2-BF81-DA7A5445B683}"/>
                    </a:ext>
                  </a:extLst>
                </p14:cNvPr>
                <p14:cNvContentPartPr/>
                <p14:nvPr/>
              </p14:nvContentPartPr>
              <p14:xfrm>
                <a:off x="991851" y="3884726"/>
                <a:ext cx="95400" cy="14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08D6C6F-422E-48D2-BF81-DA7A5445B6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3211" y="3876086"/>
                  <a:ext cx="113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11FA60-1BD4-4410-8031-3EF1EBC6BCB5}"/>
                    </a:ext>
                  </a:extLst>
                </p14:cNvPr>
                <p14:cNvContentPartPr/>
                <p14:nvPr/>
              </p14:nvContentPartPr>
              <p14:xfrm>
                <a:off x="1212531" y="3593486"/>
                <a:ext cx="67320" cy="40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11FA60-1BD4-4410-8031-3EF1EBC6BCB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03531" y="3584846"/>
                  <a:ext cx="84960" cy="41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D777043-012C-47D4-BD84-F0D3E1FA0CCC}"/>
              </a:ext>
            </a:extLst>
          </p:cNvPr>
          <p:cNvGrpSpPr/>
          <p:nvPr/>
        </p:nvGrpSpPr>
        <p:grpSpPr>
          <a:xfrm>
            <a:off x="1471011" y="3638846"/>
            <a:ext cx="1544040" cy="346680"/>
            <a:chOff x="1471011" y="3638846"/>
            <a:chExt cx="154404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2AC2927-9C71-406D-A1FF-E96D5DD17D8D}"/>
                    </a:ext>
                  </a:extLst>
                </p14:cNvPr>
                <p14:cNvContentPartPr/>
                <p14:nvPr/>
              </p14:nvContentPartPr>
              <p14:xfrm>
                <a:off x="1471011" y="3638846"/>
                <a:ext cx="92160" cy="330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2AC2927-9C71-406D-A1FF-E96D5DD17D8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62371" y="3630206"/>
                  <a:ext cx="1098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CD86FB7-8B31-4BCC-9137-E4EA8356C666}"/>
                    </a:ext>
                  </a:extLst>
                </p14:cNvPr>
                <p14:cNvContentPartPr/>
                <p14:nvPr/>
              </p14:nvContentPartPr>
              <p14:xfrm>
                <a:off x="1625811" y="3759446"/>
                <a:ext cx="18720" cy="115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CD86FB7-8B31-4BCC-9137-E4EA8356C6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17171" y="3750446"/>
                  <a:ext cx="36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D6FFC68-C7B7-4723-BB12-574868922C78}"/>
                    </a:ext>
                  </a:extLst>
                </p14:cNvPr>
                <p14:cNvContentPartPr/>
                <p14:nvPr/>
              </p14:nvContentPartPr>
              <p14:xfrm>
                <a:off x="1604211" y="3743246"/>
                <a:ext cx="111240" cy="147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D6FFC68-C7B7-4723-BB12-574868922C7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95211" y="3734606"/>
                  <a:ext cx="128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AC3AFB-DDED-4CA2-BCEE-9D184B6640E3}"/>
                    </a:ext>
                  </a:extLst>
                </p14:cNvPr>
                <p14:cNvContentPartPr/>
                <p14:nvPr/>
              </p14:nvContentPartPr>
              <p14:xfrm>
                <a:off x="1738491" y="3836126"/>
                <a:ext cx="45000" cy="86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AC3AFB-DDED-4CA2-BCEE-9D184B6640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29491" y="3827486"/>
                  <a:ext cx="62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442E350-6FD1-45B7-966A-6344C6251D33}"/>
                    </a:ext>
                  </a:extLst>
                </p14:cNvPr>
                <p14:cNvContentPartPr/>
                <p14:nvPr/>
              </p14:nvContentPartPr>
              <p14:xfrm>
                <a:off x="1830651" y="3900926"/>
                <a:ext cx="21960" cy="84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442E350-6FD1-45B7-966A-6344C6251D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21651" y="3891926"/>
                  <a:ext cx="39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508C93-C183-45B1-A8BA-FB320B42F6F9}"/>
                    </a:ext>
                  </a:extLst>
                </p14:cNvPr>
                <p14:cNvContentPartPr/>
                <p14:nvPr/>
              </p14:nvContentPartPr>
              <p14:xfrm>
                <a:off x="1952691" y="3755846"/>
                <a:ext cx="102960" cy="144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508C93-C183-45B1-A8BA-FB320B42F6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43691" y="3746846"/>
                  <a:ext cx="120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D4BD72A-70FA-4DF1-8F85-C4BFA795C3F8}"/>
                    </a:ext>
                  </a:extLst>
                </p14:cNvPr>
                <p14:cNvContentPartPr/>
                <p14:nvPr/>
              </p14:nvContentPartPr>
              <p14:xfrm>
                <a:off x="2071491" y="3836846"/>
                <a:ext cx="3888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D4BD72A-70FA-4DF1-8F85-C4BFA795C3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62851" y="3827846"/>
                  <a:ext cx="56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77A5C85-E60A-43B6-907A-20B4FCF3F84E}"/>
                    </a:ext>
                  </a:extLst>
                </p14:cNvPr>
                <p14:cNvContentPartPr/>
                <p14:nvPr/>
              </p14:nvContentPartPr>
              <p14:xfrm>
                <a:off x="2164731" y="3878606"/>
                <a:ext cx="48240" cy="84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77A5C85-E60A-43B6-907A-20B4FCF3F84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56091" y="3869606"/>
                  <a:ext cx="65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8168254-A5F3-4FE8-90CD-5EAAB8978F3B}"/>
                    </a:ext>
                  </a:extLst>
                </p14:cNvPr>
                <p14:cNvContentPartPr/>
                <p14:nvPr/>
              </p14:nvContentPartPr>
              <p14:xfrm>
                <a:off x="2297931" y="3768806"/>
                <a:ext cx="101160" cy="141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8168254-A5F3-4FE8-90CD-5EAAB8978F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89291" y="3760166"/>
                  <a:ext cx="118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C39AF97-4B15-4D4C-BEE9-C00DA1E8A5D0}"/>
                    </a:ext>
                  </a:extLst>
                </p14:cNvPr>
                <p14:cNvContentPartPr/>
                <p14:nvPr/>
              </p14:nvContentPartPr>
              <p14:xfrm>
                <a:off x="2414571" y="3847286"/>
                <a:ext cx="55800" cy="96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C39AF97-4B15-4D4C-BEE9-C00DA1E8A5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05931" y="3838286"/>
                  <a:ext cx="73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280DAE9-9385-4BE6-89CF-61D6C3959A1F}"/>
                    </a:ext>
                  </a:extLst>
                </p14:cNvPr>
                <p14:cNvContentPartPr/>
                <p14:nvPr/>
              </p14:nvContentPartPr>
              <p14:xfrm>
                <a:off x="2524731" y="3883646"/>
                <a:ext cx="15840" cy="85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280DAE9-9385-4BE6-89CF-61D6C3959A1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16091" y="3875006"/>
                  <a:ext cx="33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F8DD5CB-CFEE-489D-9F6F-808C31DC8617}"/>
                    </a:ext>
                  </a:extLst>
                </p14:cNvPr>
                <p14:cNvContentPartPr/>
                <p14:nvPr/>
              </p14:nvContentPartPr>
              <p14:xfrm>
                <a:off x="2620131" y="3724526"/>
                <a:ext cx="78840" cy="170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F8DD5CB-CFEE-489D-9F6F-808C31DC861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11131" y="3715526"/>
                  <a:ext cx="96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8A4EE24-5E5E-4997-AD29-C1C5420DE193}"/>
                    </a:ext>
                  </a:extLst>
                </p14:cNvPr>
                <p14:cNvContentPartPr/>
                <p14:nvPr/>
              </p14:nvContentPartPr>
              <p14:xfrm>
                <a:off x="2733531" y="3798686"/>
                <a:ext cx="52560" cy="137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8A4EE24-5E5E-4997-AD29-C1C5420DE19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24891" y="3790046"/>
                  <a:ext cx="70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7C3AB63-7D41-468B-B06E-B46C8151828C}"/>
                    </a:ext>
                  </a:extLst>
                </p14:cNvPr>
                <p14:cNvContentPartPr/>
                <p14:nvPr/>
              </p14:nvContentPartPr>
              <p14:xfrm>
                <a:off x="2845851" y="3727406"/>
                <a:ext cx="40680" cy="190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7C3AB63-7D41-468B-B06E-B46C8151828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36851" y="3718766"/>
                  <a:ext cx="58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EBADB44-5A81-4AE6-8545-539F66944A42}"/>
                    </a:ext>
                  </a:extLst>
                </p14:cNvPr>
                <p14:cNvContentPartPr/>
                <p14:nvPr/>
              </p14:nvContentPartPr>
              <p14:xfrm>
                <a:off x="2972931" y="3839366"/>
                <a:ext cx="42120" cy="131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EBADB44-5A81-4AE6-8545-539F66944A4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64291" y="3830726"/>
                  <a:ext cx="5976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491ED3B-7533-4CC5-B69E-06D0ECD1501C}"/>
                  </a:ext>
                </a:extLst>
              </p14:cNvPr>
              <p14:cNvContentPartPr/>
              <p14:nvPr/>
            </p14:nvContentPartPr>
            <p14:xfrm>
              <a:off x="3186411" y="3671966"/>
              <a:ext cx="52920" cy="234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491ED3B-7533-4CC5-B69E-06D0ECD1501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177771" y="3662966"/>
                <a:ext cx="7056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0765A14F-05CE-4C5C-8E6F-39BEE66051B9}"/>
              </a:ext>
            </a:extLst>
          </p:cNvPr>
          <p:cNvGrpSpPr/>
          <p:nvPr/>
        </p:nvGrpSpPr>
        <p:grpSpPr>
          <a:xfrm>
            <a:off x="3306651" y="3637766"/>
            <a:ext cx="1139400" cy="309600"/>
            <a:chOff x="3306651" y="3637766"/>
            <a:chExt cx="113940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07C503-A2DF-4880-BC7D-C3E69AA1F2F1}"/>
                    </a:ext>
                  </a:extLst>
                </p14:cNvPr>
                <p14:cNvContentPartPr/>
                <p14:nvPr/>
              </p14:nvContentPartPr>
              <p14:xfrm>
                <a:off x="3306651" y="3733886"/>
                <a:ext cx="75240" cy="160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907C503-A2DF-4880-BC7D-C3E69AA1F2F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98011" y="3724886"/>
                  <a:ext cx="92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773C6E7-9A03-4B19-930D-F7B861F722ED}"/>
                    </a:ext>
                  </a:extLst>
                </p14:cNvPr>
                <p14:cNvContentPartPr/>
                <p14:nvPr/>
              </p14:nvContentPartPr>
              <p14:xfrm>
                <a:off x="3431571" y="3829286"/>
                <a:ext cx="24840" cy="79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773C6E7-9A03-4B19-930D-F7B861F722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22571" y="3820646"/>
                  <a:ext cx="42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82CA014-4C9A-4AB6-9E35-5FD5B5AABCBF}"/>
                    </a:ext>
                  </a:extLst>
                </p14:cNvPr>
                <p14:cNvContentPartPr/>
                <p14:nvPr/>
              </p14:nvContentPartPr>
              <p14:xfrm>
                <a:off x="3488451" y="3845126"/>
                <a:ext cx="30600" cy="102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82CA014-4C9A-4AB6-9E35-5FD5B5AABC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79451" y="3836486"/>
                  <a:ext cx="48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A5C09D2-8C9D-4BA5-9BA0-51BB03EC8DF1}"/>
                    </a:ext>
                  </a:extLst>
                </p14:cNvPr>
                <p14:cNvContentPartPr/>
                <p14:nvPr/>
              </p14:nvContentPartPr>
              <p14:xfrm>
                <a:off x="3597891" y="3701126"/>
                <a:ext cx="84600" cy="178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A5C09D2-8C9D-4BA5-9BA0-51BB03EC8DF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89251" y="3692126"/>
                  <a:ext cx="102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ECEC03E-A9F5-404A-AA55-65EE8CEC66AF}"/>
                    </a:ext>
                  </a:extLst>
                </p14:cNvPr>
                <p14:cNvContentPartPr/>
                <p14:nvPr/>
              </p14:nvContentPartPr>
              <p14:xfrm>
                <a:off x="3696531" y="3800126"/>
                <a:ext cx="42480" cy="71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ECEC03E-A9F5-404A-AA55-65EE8CEC66A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87891" y="3791126"/>
                  <a:ext cx="60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3272138-4152-41E9-9832-90280C36CAAC}"/>
                    </a:ext>
                  </a:extLst>
                </p14:cNvPr>
                <p14:cNvContentPartPr/>
                <p14:nvPr/>
              </p14:nvContentPartPr>
              <p14:xfrm>
                <a:off x="3773211" y="3852686"/>
                <a:ext cx="28440" cy="74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3272138-4152-41E9-9832-90280C36CAA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64571" y="3844046"/>
                  <a:ext cx="46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D6F21C0-5E95-4B5F-A350-7CBDB0D8D47B}"/>
                    </a:ext>
                  </a:extLst>
                </p14:cNvPr>
                <p14:cNvContentPartPr/>
                <p14:nvPr/>
              </p14:nvContentPartPr>
              <p14:xfrm>
                <a:off x="3907131" y="3688526"/>
                <a:ext cx="53280" cy="180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D6F21C0-5E95-4B5F-A350-7CBDB0D8D47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98491" y="3679526"/>
                  <a:ext cx="70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A33A9C7-B022-45BF-B163-0900B056F949}"/>
                    </a:ext>
                  </a:extLst>
                </p14:cNvPr>
                <p14:cNvContentPartPr/>
                <p14:nvPr/>
              </p14:nvContentPartPr>
              <p14:xfrm>
                <a:off x="3988131" y="3776366"/>
                <a:ext cx="64440" cy="79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A33A9C7-B022-45BF-B163-0900B056F94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79491" y="3767726"/>
                  <a:ext cx="82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78B6173-A540-4C9C-994A-8C3D31ACAB39}"/>
                    </a:ext>
                  </a:extLst>
                </p14:cNvPr>
                <p14:cNvContentPartPr/>
                <p14:nvPr/>
              </p14:nvContentPartPr>
              <p14:xfrm>
                <a:off x="4102251" y="3845846"/>
                <a:ext cx="44640" cy="70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78B6173-A540-4C9C-994A-8C3D31ACAB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93611" y="3836846"/>
                  <a:ext cx="62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7C28DA2-4BD2-4963-8972-0EDB4C6FD9A1}"/>
                    </a:ext>
                  </a:extLst>
                </p14:cNvPr>
                <p14:cNvContentPartPr/>
                <p14:nvPr/>
              </p14:nvContentPartPr>
              <p14:xfrm>
                <a:off x="4195491" y="3688166"/>
                <a:ext cx="57240" cy="180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7C28DA2-4BD2-4963-8972-0EDB4C6FD9A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86851" y="3679526"/>
                  <a:ext cx="74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A6FB13E-245B-482B-A69F-5065CE1401BC}"/>
                    </a:ext>
                  </a:extLst>
                </p14:cNvPr>
                <p14:cNvContentPartPr/>
                <p14:nvPr/>
              </p14:nvContentPartPr>
              <p14:xfrm>
                <a:off x="4267851" y="3785726"/>
                <a:ext cx="60840" cy="96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A6FB13E-245B-482B-A69F-5065CE1401B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59211" y="3776726"/>
                  <a:ext cx="78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252092A-25C6-466D-96F3-7E8C85FEB87E}"/>
                    </a:ext>
                  </a:extLst>
                </p14:cNvPr>
                <p14:cNvContentPartPr/>
                <p14:nvPr/>
              </p14:nvContentPartPr>
              <p14:xfrm>
                <a:off x="4387731" y="3637766"/>
                <a:ext cx="58320" cy="289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252092A-25C6-466D-96F3-7E8C85FEB87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79091" y="3628766"/>
                  <a:ext cx="7596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D34B704-79FE-4105-9662-02A7CA89E3EE}"/>
                  </a:ext>
                </a:extLst>
              </p14:cNvPr>
              <p14:cNvContentPartPr/>
              <p14:nvPr/>
            </p14:nvContentPartPr>
            <p14:xfrm>
              <a:off x="4560891" y="3773126"/>
              <a:ext cx="15840" cy="9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D34B704-79FE-4105-9662-02A7CA89E3E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52251" y="3764126"/>
                <a:ext cx="3348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65BE69B3-1626-4774-99B9-C28D4305510D}"/>
              </a:ext>
            </a:extLst>
          </p:cNvPr>
          <p:cNvGrpSpPr/>
          <p:nvPr/>
        </p:nvGrpSpPr>
        <p:grpSpPr>
          <a:xfrm>
            <a:off x="4736931" y="3767726"/>
            <a:ext cx="185040" cy="22680"/>
            <a:chOff x="4736931" y="3767726"/>
            <a:chExt cx="185040" cy="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B6910AD-134F-46E6-85B1-26A68B382E5E}"/>
                    </a:ext>
                  </a:extLst>
                </p14:cNvPr>
                <p14:cNvContentPartPr/>
                <p14:nvPr/>
              </p14:nvContentPartPr>
              <p14:xfrm>
                <a:off x="4736931" y="3776006"/>
                <a:ext cx="38160" cy="1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B6910AD-134F-46E6-85B1-26A68B382E5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28291" y="3767006"/>
                  <a:ext cx="55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C608BBA-7483-47D3-B775-86DC719CCF20}"/>
                    </a:ext>
                  </a:extLst>
                </p14:cNvPr>
                <p14:cNvContentPartPr/>
                <p14:nvPr/>
              </p14:nvContentPartPr>
              <p14:xfrm>
                <a:off x="4843131" y="3767726"/>
                <a:ext cx="78840" cy="9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C608BBA-7483-47D3-B775-86DC719CCF2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34131" y="3759086"/>
                  <a:ext cx="964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F131FED-F18B-4DA2-924B-075BBC10851A}"/>
              </a:ext>
            </a:extLst>
          </p:cNvPr>
          <p:cNvGrpSpPr/>
          <p:nvPr/>
        </p:nvGrpSpPr>
        <p:grpSpPr>
          <a:xfrm>
            <a:off x="5073171" y="3449486"/>
            <a:ext cx="1312560" cy="533880"/>
            <a:chOff x="5073171" y="3449486"/>
            <a:chExt cx="131256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1508125-684C-4B2A-A6BC-9513860FFBF7}"/>
                    </a:ext>
                  </a:extLst>
                </p14:cNvPr>
                <p14:cNvContentPartPr/>
                <p14:nvPr/>
              </p14:nvContentPartPr>
              <p14:xfrm>
                <a:off x="5073171" y="3613286"/>
                <a:ext cx="89280" cy="292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1508125-684C-4B2A-A6BC-9513860FFBF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64531" y="3604286"/>
                  <a:ext cx="106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696E21C-F62F-4B39-B7F1-B558AFFB7F84}"/>
                    </a:ext>
                  </a:extLst>
                </p14:cNvPr>
                <p14:cNvContentPartPr/>
                <p14:nvPr/>
              </p14:nvContentPartPr>
              <p14:xfrm>
                <a:off x="5182971" y="3684206"/>
                <a:ext cx="87480" cy="198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696E21C-F62F-4B39-B7F1-B558AFFB7F8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73971" y="3675206"/>
                  <a:ext cx="105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779FDF-B099-4DB8-A164-FEB8E2C56699}"/>
                    </a:ext>
                  </a:extLst>
                </p14:cNvPr>
                <p14:cNvContentPartPr/>
                <p14:nvPr/>
              </p14:nvContentPartPr>
              <p14:xfrm>
                <a:off x="5286291" y="3812006"/>
                <a:ext cx="21240" cy="68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6779FDF-B099-4DB8-A164-FEB8E2C566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77291" y="3803366"/>
                  <a:ext cx="38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6470CF8-F951-424E-BEFA-1F5063952E08}"/>
                    </a:ext>
                  </a:extLst>
                </p14:cNvPr>
                <p14:cNvContentPartPr/>
                <p14:nvPr/>
              </p14:nvContentPartPr>
              <p14:xfrm>
                <a:off x="5329491" y="3832166"/>
                <a:ext cx="24120" cy="77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6470CF8-F951-424E-BEFA-1F5063952E0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20851" y="3823166"/>
                  <a:ext cx="41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7F782EF-2DAA-494D-9648-CD97D61523B6}"/>
                    </a:ext>
                  </a:extLst>
                </p14:cNvPr>
                <p14:cNvContentPartPr/>
                <p14:nvPr/>
              </p14:nvContentPartPr>
              <p14:xfrm>
                <a:off x="5428851" y="3704726"/>
                <a:ext cx="71280" cy="159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7F782EF-2DAA-494D-9648-CD97D61523B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19851" y="3695726"/>
                  <a:ext cx="88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483D221-D414-444D-8C6B-E9441D055554}"/>
                    </a:ext>
                  </a:extLst>
                </p14:cNvPr>
                <p14:cNvContentPartPr/>
                <p14:nvPr/>
              </p14:nvContentPartPr>
              <p14:xfrm>
                <a:off x="5552691" y="3805886"/>
                <a:ext cx="18720" cy="81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483D221-D414-444D-8C6B-E9441D05555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43691" y="3796886"/>
                  <a:ext cx="36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A44833F-0C8D-4744-8A37-31D0C3CF2529}"/>
                    </a:ext>
                  </a:extLst>
                </p14:cNvPr>
                <p14:cNvContentPartPr/>
                <p14:nvPr/>
              </p14:nvContentPartPr>
              <p14:xfrm>
                <a:off x="5614971" y="3810206"/>
                <a:ext cx="17640" cy="73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A44833F-0C8D-4744-8A37-31D0C3CF252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06331" y="3801566"/>
                  <a:ext cx="35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6B0F7B2-A0B1-40BE-83BF-E1650159927C}"/>
                    </a:ext>
                  </a:extLst>
                </p14:cNvPr>
                <p14:cNvContentPartPr/>
                <p14:nvPr/>
              </p14:nvContentPartPr>
              <p14:xfrm>
                <a:off x="5703891" y="3705806"/>
                <a:ext cx="72000" cy="168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6B0F7B2-A0B1-40BE-83BF-E1650159927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95251" y="3697166"/>
                  <a:ext cx="89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AF59F53-7EA3-49F6-860E-B189ADD5CE83}"/>
                    </a:ext>
                  </a:extLst>
                </p14:cNvPr>
                <p14:cNvContentPartPr/>
                <p14:nvPr/>
              </p14:nvContentPartPr>
              <p14:xfrm>
                <a:off x="5809371" y="3795446"/>
                <a:ext cx="21240" cy="95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AF59F53-7EA3-49F6-860E-B189ADD5CE8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00731" y="3786446"/>
                  <a:ext cx="38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6F9FEAE-9791-470D-A03A-44FE649FE98A}"/>
                    </a:ext>
                  </a:extLst>
                </p14:cNvPr>
                <p14:cNvContentPartPr/>
                <p14:nvPr/>
              </p14:nvContentPartPr>
              <p14:xfrm>
                <a:off x="5850771" y="3816686"/>
                <a:ext cx="54360" cy="77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6F9FEAE-9791-470D-A03A-44FE649FE98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41771" y="3807686"/>
                  <a:ext cx="72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C07F95F-8AD8-4DA2-AE25-5A461F2458C6}"/>
                    </a:ext>
                  </a:extLst>
                </p14:cNvPr>
                <p14:cNvContentPartPr/>
                <p14:nvPr/>
              </p14:nvContentPartPr>
              <p14:xfrm>
                <a:off x="5963451" y="3690686"/>
                <a:ext cx="74880" cy="18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C07F95F-8AD8-4DA2-AE25-5A461F2458C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54451" y="3682046"/>
                  <a:ext cx="92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BA53A77-B829-4A99-B981-795AF5AFEB18}"/>
                    </a:ext>
                  </a:extLst>
                </p14:cNvPr>
                <p14:cNvContentPartPr/>
                <p14:nvPr/>
              </p14:nvContentPartPr>
              <p14:xfrm>
                <a:off x="6071451" y="3815606"/>
                <a:ext cx="13680" cy="91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BA53A77-B829-4A99-B981-795AF5AFEB1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62451" y="3806606"/>
                  <a:ext cx="31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AECF19E-81F1-4F51-B756-44C11B1D1D5A}"/>
                    </a:ext>
                  </a:extLst>
                </p14:cNvPr>
                <p14:cNvContentPartPr/>
                <p14:nvPr/>
              </p14:nvContentPartPr>
              <p14:xfrm>
                <a:off x="6148851" y="3646406"/>
                <a:ext cx="66240" cy="202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AECF19E-81F1-4F51-B756-44C11B1D1D5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39851" y="3637406"/>
                  <a:ext cx="83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86B35BE-F8B0-41B7-A6FB-4D157C464A4B}"/>
                    </a:ext>
                  </a:extLst>
                </p14:cNvPr>
                <p14:cNvContentPartPr/>
                <p14:nvPr/>
              </p14:nvContentPartPr>
              <p14:xfrm>
                <a:off x="6257571" y="3449486"/>
                <a:ext cx="128160" cy="533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86B35BE-F8B0-41B7-A6FB-4D157C464A4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48931" y="3440486"/>
                  <a:ext cx="145800" cy="55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62AEF0D-5B13-411B-9D5F-82BF38759D82}"/>
                  </a:ext>
                </a:extLst>
              </p14:cNvPr>
              <p14:cNvContentPartPr/>
              <p14:nvPr/>
            </p14:nvContentPartPr>
            <p14:xfrm>
              <a:off x="697371" y="4346246"/>
              <a:ext cx="36720" cy="828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62AEF0D-5B13-411B-9D5F-82BF38759D8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88371" y="4337606"/>
                <a:ext cx="543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26BFD45-6ACE-4E03-AA33-586446E0EF1B}"/>
                  </a:ext>
                </a:extLst>
              </p14:cNvPr>
              <p14:cNvContentPartPr/>
              <p14:nvPr/>
            </p14:nvContentPartPr>
            <p14:xfrm>
              <a:off x="736251" y="4146806"/>
              <a:ext cx="3960" cy="50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26BFD45-6ACE-4E03-AA33-586446E0EF1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27611" y="4137806"/>
                <a:ext cx="2160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6D2CB6F6-52A2-48D6-A5AB-35DF433C631E}"/>
              </a:ext>
            </a:extLst>
          </p:cNvPr>
          <p:cNvGrpSpPr/>
          <p:nvPr/>
        </p:nvGrpSpPr>
        <p:grpSpPr>
          <a:xfrm>
            <a:off x="935691" y="4264166"/>
            <a:ext cx="304920" cy="214560"/>
            <a:chOff x="935691" y="4264166"/>
            <a:chExt cx="30492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28D213B-A930-43ED-98D0-D5AFCE0FDC3B}"/>
                    </a:ext>
                  </a:extLst>
                </p14:cNvPr>
                <p14:cNvContentPartPr/>
                <p14:nvPr/>
              </p14:nvContentPartPr>
              <p14:xfrm>
                <a:off x="935691" y="4264166"/>
                <a:ext cx="288720" cy="214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28D213B-A930-43ED-98D0-D5AFCE0FDC3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7051" y="4255526"/>
                  <a:ext cx="306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0E36A8F-CC57-4ACF-A2BB-1491F870B625}"/>
                    </a:ext>
                  </a:extLst>
                </p14:cNvPr>
                <p14:cNvContentPartPr/>
                <p14:nvPr/>
              </p14:nvContentPartPr>
              <p14:xfrm>
                <a:off x="1123971" y="4331846"/>
                <a:ext cx="116640" cy="24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0E36A8F-CC57-4ACF-A2BB-1491F870B62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14971" y="4323206"/>
                  <a:ext cx="1342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D316913-A877-4A4E-944A-6AAAB15992C8}"/>
              </a:ext>
            </a:extLst>
          </p:cNvPr>
          <p:cNvGrpSpPr/>
          <p:nvPr/>
        </p:nvGrpSpPr>
        <p:grpSpPr>
          <a:xfrm>
            <a:off x="1540491" y="4272806"/>
            <a:ext cx="189720" cy="218880"/>
            <a:chOff x="1540491" y="4272806"/>
            <a:chExt cx="18972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ECC1DF6-3DCD-4ACC-8832-F636E0D86AEB}"/>
                    </a:ext>
                  </a:extLst>
                </p14:cNvPr>
                <p14:cNvContentPartPr/>
                <p14:nvPr/>
              </p14:nvContentPartPr>
              <p14:xfrm>
                <a:off x="1540491" y="4273526"/>
                <a:ext cx="36360" cy="197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ECC1DF6-3DCD-4ACC-8832-F636E0D86AE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31851" y="4264886"/>
                  <a:ext cx="54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DD6C162-CFD5-433E-BE46-E46C0CC65C80}"/>
                    </a:ext>
                  </a:extLst>
                </p14:cNvPr>
                <p14:cNvContentPartPr/>
                <p14:nvPr/>
              </p14:nvContentPartPr>
              <p14:xfrm>
                <a:off x="1639851" y="4272806"/>
                <a:ext cx="90360" cy="218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DD6C162-CFD5-433E-BE46-E46C0CC65C8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31211" y="4264166"/>
                  <a:ext cx="10800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5CD9558-DFE1-475B-B5F5-5FBE1D1B0185}"/>
                  </a:ext>
                </a:extLst>
              </p14:cNvPr>
              <p14:cNvContentPartPr/>
              <p14:nvPr/>
            </p14:nvContentPartPr>
            <p14:xfrm>
              <a:off x="1931091" y="4256606"/>
              <a:ext cx="596520" cy="234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5CD9558-DFE1-475B-B5F5-5FBE1D1B018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922091" y="4247606"/>
                <a:ext cx="6141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D1B8A24-E463-4087-AA44-4DED720AE7E6}"/>
                  </a:ext>
                </a:extLst>
              </p14:cNvPr>
              <p14:cNvContentPartPr/>
              <p14:nvPr/>
            </p14:nvContentPartPr>
            <p14:xfrm>
              <a:off x="739851" y="4858526"/>
              <a:ext cx="88200" cy="1800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D1B8A24-E463-4087-AA44-4DED720AE7E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30851" y="4849886"/>
                <a:ext cx="10584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CBF84D7-C1CE-454F-8E20-65611840ADFC}"/>
              </a:ext>
            </a:extLst>
          </p:cNvPr>
          <p:cNvGrpSpPr/>
          <p:nvPr/>
        </p:nvGrpSpPr>
        <p:grpSpPr>
          <a:xfrm>
            <a:off x="690891" y="4759166"/>
            <a:ext cx="603000" cy="361440"/>
            <a:chOff x="690891" y="4759166"/>
            <a:chExt cx="60300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A354327-461A-4EF1-8B68-E629CEAA6F2F}"/>
                    </a:ext>
                  </a:extLst>
                </p14:cNvPr>
                <p14:cNvContentPartPr/>
                <p14:nvPr/>
              </p14:nvContentPartPr>
              <p14:xfrm>
                <a:off x="690891" y="4803086"/>
                <a:ext cx="196920" cy="136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A354327-461A-4EF1-8B68-E629CEAA6F2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2251" y="4794446"/>
                  <a:ext cx="214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7DF4BC4-8418-4C4D-8DBF-34BACF46283A}"/>
                    </a:ext>
                  </a:extLst>
                </p14:cNvPr>
                <p14:cNvContentPartPr/>
                <p14:nvPr/>
              </p14:nvContentPartPr>
              <p14:xfrm>
                <a:off x="911931" y="4759166"/>
                <a:ext cx="95040" cy="361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7DF4BC4-8418-4C4D-8DBF-34BACF46283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3291" y="4750166"/>
                  <a:ext cx="1126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4CE9850-C7AF-4BF0-826E-7EF9F1BB0F18}"/>
                    </a:ext>
                  </a:extLst>
                </p14:cNvPr>
                <p14:cNvContentPartPr/>
                <p14:nvPr/>
              </p14:nvContentPartPr>
              <p14:xfrm>
                <a:off x="1058811" y="4905686"/>
                <a:ext cx="64800" cy="191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4CE9850-C7AF-4BF0-826E-7EF9F1BB0F1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0171" y="4897046"/>
                  <a:ext cx="82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0179BF9-D70A-403F-A095-7334307FE9D2}"/>
                    </a:ext>
                  </a:extLst>
                </p14:cNvPr>
                <p14:cNvContentPartPr/>
                <p14:nvPr/>
              </p14:nvContentPartPr>
              <p14:xfrm>
                <a:off x="1028211" y="4896686"/>
                <a:ext cx="132480" cy="179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0179BF9-D70A-403F-A095-7334307FE9D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9211" y="4887686"/>
                  <a:ext cx="150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458CC47-CE71-43B9-96F7-C12A34D76720}"/>
                    </a:ext>
                  </a:extLst>
                </p14:cNvPr>
                <p14:cNvContentPartPr/>
                <p14:nvPr/>
              </p14:nvContentPartPr>
              <p14:xfrm>
                <a:off x="1201011" y="4979846"/>
                <a:ext cx="82800" cy="17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458CC47-CE71-43B9-96F7-C12A34D7672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92371" y="4970846"/>
                  <a:ext cx="100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9F16029-FA68-482D-8ADA-C629772CBFEE}"/>
                    </a:ext>
                  </a:extLst>
                </p14:cNvPr>
                <p14:cNvContentPartPr/>
                <p14:nvPr/>
              </p14:nvContentPartPr>
              <p14:xfrm>
                <a:off x="1216131" y="5051846"/>
                <a:ext cx="77760" cy="8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9F16029-FA68-482D-8ADA-C629772CBFE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07131" y="5043206"/>
                  <a:ext cx="954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B0E24F6-0F3A-4B44-8AD6-5391787A21BB}"/>
              </a:ext>
            </a:extLst>
          </p:cNvPr>
          <p:cNvGrpSpPr/>
          <p:nvPr/>
        </p:nvGrpSpPr>
        <p:grpSpPr>
          <a:xfrm>
            <a:off x="1468851" y="4831166"/>
            <a:ext cx="267480" cy="341640"/>
            <a:chOff x="1468851" y="4831166"/>
            <a:chExt cx="2674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48626D6-83BF-4EC9-81A7-8FA1378AA222}"/>
                    </a:ext>
                  </a:extLst>
                </p14:cNvPr>
                <p14:cNvContentPartPr/>
                <p14:nvPr/>
              </p14:nvContentPartPr>
              <p14:xfrm>
                <a:off x="1468851" y="4889846"/>
                <a:ext cx="109440" cy="200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48626D6-83BF-4EC9-81A7-8FA1378AA22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60211" y="4880846"/>
                  <a:ext cx="127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B526F0C-6EE6-41FB-A5AE-1E97FA090533}"/>
                    </a:ext>
                  </a:extLst>
                </p14:cNvPr>
                <p14:cNvContentPartPr/>
                <p14:nvPr/>
              </p14:nvContentPartPr>
              <p14:xfrm>
                <a:off x="1671891" y="4831166"/>
                <a:ext cx="64440" cy="341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B526F0C-6EE6-41FB-A5AE-1E97FA09053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62891" y="4822166"/>
                  <a:ext cx="82080" cy="35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B9B6066-89C2-458F-B209-BCD7CA7F0925}"/>
                  </a:ext>
                </a:extLst>
              </p14:cNvPr>
              <p14:cNvContentPartPr/>
              <p14:nvPr/>
            </p14:nvContentPartPr>
            <p14:xfrm>
              <a:off x="2221251" y="5130686"/>
              <a:ext cx="1187640" cy="90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B9B6066-89C2-458F-B209-BCD7CA7F092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212251" y="5121686"/>
                <a:ext cx="120528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B4DDC91-E49A-4114-BEC7-200101143B3C}"/>
              </a:ext>
            </a:extLst>
          </p:cNvPr>
          <p:cNvGrpSpPr/>
          <p:nvPr/>
        </p:nvGrpSpPr>
        <p:grpSpPr>
          <a:xfrm>
            <a:off x="1853691" y="5086406"/>
            <a:ext cx="78120" cy="105840"/>
            <a:chOff x="1853691" y="5086406"/>
            <a:chExt cx="7812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58C47E-E186-4DB2-8F0D-E6EB5D56D401}"/>
                    </a:ext>
                  </a:extLst>
                </p14:cNvPr>
                <p14:cNvContentPartPr/>
                <p14:nvPr/>
              </p14:nvContentPartPr>
              <p14:xfrm>
                <a:off x="1858731" y="5086406"/>
                <a:ext cx="73080" cy="18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58C47E-E186-4DB2-8F0D-E6EB5D56D40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49731" y="5077406"/>
                  <a:ext cx="90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C6C583B-6AC7-45B0-B3CD-D3F76FACD04D}"/>
                    </a:ext>
                  </a:extLst>
                </p14:cNvPr>
                <p14:cNvContentPartPr/>
                <p14:nvPr/>
              </p14:nvContentPartPr>
              <p14:xfrm>
                <a:off x="1853691" y="5180366"/>
                <a:ext cx="76680" cy="11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C6C583B-6AC7-45B0-B3CD-D3F76FACD04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44691" y="5171366"/>
                  <a:ext cx="9432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E7B794AC-BACF-4732-A0D6-E7CB1C926DC6}"/>
                  </a:ext>
                </a:extLst>
              </p14:cNvPr>
              <p14:cNvContentPartPr/>
              <p14:nvPr/>
            </p14:nvContentPartPr>
            <p14:xfrm>
              <a:off x="849291" y="6070646"/>
              <a:ext cx="3758400" cy="1969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E7B794AC-BACF-4732-A0D6-E7CB1C926DC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40291" y="6061646"/>
                <a:ext cx="37760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637FCD9-AFA0-49F4-8E95-4EA7E4DC77FE}"/>
                  </a:ext>
                </a:extLst>
              </p14:cNvPr>
              <p14:cNvContentPartPr/>
              <p14:nvPr/>
            </p14:nvContentPartPr>
            <p14:xfrm>
              <a:off x="1093011" y="5725046"/>
              <a:ext cx="142560" cy="3052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637FCD9-AFA0-49F4-8E95-4EA7E4DC77F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84011" y="5716046"/>
                <a:ext cx="16020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BDDED90-B52F-4216-8F7D-F6E3A6BE53BE}"/>
                  </a:ext>
                </a:extLst>
              </p14:cNvPr>
              <p14:cNvContentPartPr/>
              <p14:nvPr/>
            </p14:nvContentPartPr>
            <p14:xfrm>
              <a:off x="1549491" y="5558006"/>
              <a:ext cx="42480" cy="11498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BDDED90-B52F-4216-8F7D-F6E3A6BE53B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540491" y="5549366"/>
                <a:ext cx="60120" cy="11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5240410E-8778-4007-891C-05F2738CEA04}"/>
                  </a:ext>
                </a:extLst>
              </p14:cNvPr>
              <p14:cNvContentPartPr/>
              <p14:nvPr/>
            </p14:nvContentPartPr>
            <p14:xfrm>
              <a:off x="453651" y="6371606"/>
              <a:ext cx="22320" cy="2152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5240410E-8778-4007-891C-05F2738CEA0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44651" y="6362606"/>
                <a:ext cx="399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39E0C74-A15C-4FC2-B332-9005320556D2}"/>
                  </a:ext>
                </a:extLst>
              </p14:cNvPr>
              <p14:cNvContentPartPr/>
              <p14:nvPr/>
            </p14:nvContentPartPr>
            <p14:xfrm>
              <a:off x="385251" y="6275126"/>
              <a:ext cx="203400" cy="1638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39E0C74-A15C-4FC2-B332-9005320556D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76611" y="6266486"/>
                <a:ext cx="2210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66F077F4-36AC-426C-BE44-07877075175E}"/>
                  </a:ext>
                </a:extLst>
              </p14:cNvPr>
              <p14:cNvContentPartPr/>
              <p14:nvPr/>
            </p14:nvContentPartPr>
            <p14:xfrm>
              <a:off x="606651" y="6347846"/>
              <a:ext cx="71640" cy="2667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66F077F4-36AC-426C-BE44-07877075175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97651" y="6339206"/>
                <a:ext cx="89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93FEA98-595F-427C-98C7-8B4884D7B00C}"/>
                  </a:ext>
                </a:extLst>
              </p14:cNvPr>
              <p14:cNvContentPartPr/>
              <p14:nvPr/>
            </p14:nvContentPartPr>
            <p14:xfrm>
              <a:off x="719691" y="6449366"/>
              <a:ext cx="139680" cy="1267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93FEA98-595F-427C-98C7-8B4884D7B00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10691" y="6440366"/>
                <a:ext cx="1573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2CD0E21-5E65-44C6-8F0B-91E5995171E2}"/>
                  </a:ext>
                </a:extLst>
              </p14:cNvPr>
              <p14:cNvContentPartPr/>
              <p14:nvPr/>
            </p14:nvContentPartPr>
            <p14:xfrm>
              <a:off x="736971" y="6401126"/>
              <a:ext cx="151200" cy="176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2CD0E21-5E65-44C6-8F0B-91E5995171E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27971" y="6392486"/>
                <a:ext cx="1688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9BE899B-C1F1-43D9-B6E5-40CEC8228736}"/>
                  </a:ext>
                </a:extLst>
              </p14:cNvPr>
              <p14:cNvContentPartPr/>
              <p14:nvPr/>
            </p14:nvContentPartPr>
            <p14:xfrm>
              <a:off x="939291" y="6490406"/>
              <a:ext cx="110520" cy="16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9BE899B-C1F1-43D9-B6E5-40CEC822873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30291" y="6481766"/>
                <a:ext cx="128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858890A-D27A-4791-AFE8-D3586BBC9868}"/>
                  </a:ext>
                </a:extLst>
              </p14:cNvPr>
              <p14:cNvContentPartPr/>
              <p14:nvPr/>
            </p14:nvContentPartPr>
            <p14:xfrm>
              <a:off x="945051" y="6541886"/>
              <a:ext cx="86760" cy="237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858890A-D27A-4791-AFE8-D3586BBC986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36051" y="6532886"/>
                <a:ext cx="1044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74223C1B-FF20-4CDF-90E5-2A00B2CDC6AE}"/>
                  </a:ext>
                </a:extLst>
              </p14:cNvPr>
              <p14:cNvContentPartPr/>
              <p14:nvPr/>
            </p14:nvContentPartPr>
            <p14:xfrm>
              <a:off x="1115331" y="6426686"/>
              <a:ext cx="122400" cy="2109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74223C1B-FF20-4CDF-90E5-2A00B2CDC6A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106331" y="6417686"/>
                <a:ext cx="1400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6B2088FA-7123-4243-BDFD-1614F991AE19}"/>
                  </a:ext>
                </a:extLst>
              </p14:cNvPr>
              <p14:cNvContentPartPr/>
              <p14:nvPr/>
            </p14:nvContentPartPr>
            <p14:xfrm>
              <a:off x="1297491" y="6353606"/>
              <a:ext cx="63360" cy="3643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6B2088FA-7123-4243-BDFD-1614F991AE1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288851" y="6344966"/>
                <a:ext cx="81000" cy="38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58FD80C-A482-4EF8-8F69-0F2438F4F0F0}"/>
              </a:ext>
            </a:extLst>
          </p:cNvPr>
          <p:cNvGrpSpPr/>
          <p:nvPr/>
        </p:nvGrpSpPr>
        <p:grpSpPr>
          <a:xfrm>
            <a:off x="1800771" y="5667806"/>
            <a:ext cx="439920" cy="1074960"/>
            <a:chOff x="1800771" y="5667806"/>
            <a:chExt cx="439920" cy="10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41E301B-2136-45BD-AC7E-4A8B80A42C62}"/>
                    </a:ext>
                  </a:extLst>
                </p14:cNvPr>
                <p14:cNvContentPartPr/>
                <p14:nvPr/>
              </p14:nvContentPartPr>
              <p14:xfrm>
                <a:off x="1800771" y="5870126"/>
                <a:ext cx="147240" cy="186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41E301B-2136-45BD-AC7E-4A8B80A42C6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791771" y="5861126"/>
                  <a:ext cx="164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18DCE33-D5A4-4510-903A-4364B35C6739}"/>
                    </a:ext>
                  </a:extLst>
                </p14:cNvPr>
                <p14:cNvContentPartPr/>
                <p14:nvPr/>
              </p14:nvContentPartPr>
              <p14:xfrm>
                <a:off x="2131611" y="5667806"/>
                <a:ext cx="109080" cy="1074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18DCE33-D5A4-4510-903A-4364B35C673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22611" y="5659166"/>
                  <a:ext cx="126720" cy="10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685B287-F8DE-4037-9AB3-4C2882A84017}"/>
              </a:ext>
            </a:extLst>
          </p:cNvPr>
          <p:cNvGrpSpPr/>
          <p:nvPr/>
        </p:nvGrpSpPr>
        <p:grpSpPr>
          <a:xfrm>
            <a:off x="1708251" y="6264326"/>
            <a:ext cx="349920" cy="408600"/>
            <a:chOff x="1708251" y="6264326"/>
            <a:chExt cx="34992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41894DC-7261-4EBA-A911-FCC96249C730}"/>
                    </a:ext>
                  </a:extLst>
                </p14:cNvPr>
                <p14:cNvContentPartPr/>
                <p14:nvPr/>
              </p14:nvContentPartPr>
              <p14:xfrm>
                <a:off x="1708251" y="6293486"/>
                <a:ext cx="26280" cy="147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41894DC-7261-4EBA-A911-FCC96249C73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699251" y="6284846"/>
                  <a:ext cx="43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D0E0C37-BFAA-4FDF-9DC4-0D3D1F504D35}"/>
                    </a:ext>
                  </a:extLst>
                </p14:cNvPr>
                <p14:cNvContentPartPr/>
                <p14:nvPr/>
              </p14:nvContentPartPr>
              <p14:xfrm>
                <a:off x="1739571" y="6264326"/>
                <a:ext cx="161280" cy="408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D0E0C37-BFAA-4FDF-9DC4-0D3D1F504D3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730571" y="6255686"/>
                  <a:ext cx="1789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AE4F926-39B6-4F7B-B9E8-1812253531EC}"/>
                    </a:ext>
                  </a:extLst>
                </p14:cNvPr>
                <p14:cNvContentPartPr/>
                <p14:nvPr/>
              </p14:nvContentPartPr>
              <p14:xfrm>
                <a:off x="1888251" y="6498686"/>
                <a:ext cx="23040" cy="174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AE4F926-39B6-4F7B-B9E8-1812253531E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879611" y="6489686"/>
                  <a:ext cx="40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F1E1B22-53DF-4BBE-95CE-D11AB5AAA2CB}"/>
                    </a:ext>
                  </a:extLst>
                </p14:cNvPr>
                <p14:cNvContentPartPr/>
                <p14:nvPr/>
              </p14:nvContentPartPr>
              <p14:xfrm>
                <a:off x="1968531" y="6499046"/>
                <a:ext cx="89640" cy="158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F1E1B22-53DF-4BBE-95CE-D11AB5AAA2C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59891" y="6490406"/>
                  <a:ext cx="10728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8C6A1F9-7D2B-415F-B882-A176D3C18F77}"/>
                  </a:ext>
                </a:extLst>
              </p14:cNvPr>
              <p14:cNvContentPartPr/>
              <p14:nvPr/>
            </p14:nvContentPartPr>
            <p14:xfrm>
              <a:off x="2445891" y="5853206"/>
              <a:ext cx="25920" cy="1782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8C6A1F9-7D2B-415F-B882-A176D3C18F7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436891" y="5844566"/>
                <a:ext cx="435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E651CA4-1B14-49C5-B082-9642C0C9534F}"/>
                  </a:ext>
                </a:extLst>
              </p14:cNvPr>
              <p14:cNvContentPartPr/>
              <p14:nvPr/>
            </p14:nvContentPartPr>
            <p14:xfrm>
              <a:off x="2767011" y="5734406"/>
              <a:ext cx="164520" cy="10404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E651CA4-1B14-49C5-B082-9642C0C9534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758011" y="5725766"/>
                <a:ext cx="182160" cy="10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0742B6E-40C0-4E6C-804E-DC2FB2255283}"/>
                  </a:ext>
                </a:extLst>
              </p14:cNvPr>
              <p14:cNvContentPartPr/>
              <p14:nvPr/>
            </p14:nvContentPartPr>
            <p14:xfrm>
              <a:off x="4998291" y="4700486"/>
              <a:ext cx="144360" cy="1198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0742B6E-40C0-4E6C-804E-DC2FB225528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989651" y="4691486"/>
                <a:ext cx="16200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7744EE6-7EC2-443A-B3AD-2C14A3C3C6EF}"/>
              </a:ext>
            </a:extLst>
          </p:cNvPr>
          <p:cNvGrpSpPr/>
          <p:nvPr/>
        </p:nvGrpSpPr>
        <p:grpSpPr>
          <a:xfrm>
            <a:off x="2403411" y="6259646"/>
            <a:ext cx="387720" cy="412200"/>
            <a:chOff x="2403411" y="6259646"/>
            <a:chExt cx="38772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476C797-6A21-49BC-9790-B2E4F0CEFF77}"/>
                    </a:ext>
                  </a:extLst>
                </p14:cNvPr>
                <p14:cNvContentPartPr/>
                <p14:nvPr/>
              </p14:nvContentPartPr>
              <p14:xfrm>
                <a:off x="2403411" y="6337046"/>
                <a:ext cx="145440" cy="113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476C797-6A21-49BC-9790-B2E4F0CEFF7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394411" y="6328406"/>
                  <a:ext cx="163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3127F82-3755-4BD5-A1FE-11B86D62E6B4}"/>
                    </a:ext>
                  </a:extLst>
                </p14:cNvPr>
                <p14:cNvContentPartPr/>
                <p14:nvPr/>
              </p14:nvContentPartPr>
              <p14:xfrm>
                <a:off x="2517171" y="6259646"/>
                <a:ext cx="36720" cy="233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3127F82-3755-4BD5-A1FE-11B86D62E6B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08171" y="6251006"/>
                  <a:ext cx="54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DB38C3A-E3BF-4668-90A0-60FE8651F8A7}"/>
                    </a:ext>
                  </a:extLst>
                </p14:cNvPr>
                <p14:cNvContentPartPr/>
                <p14:nvPr/>
              </p14:nvContentPartPr>
              <p14:xfrm>
                <a:off x="2520051" y="6286646"/>
                <a:ext cx="160200" cy="371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DB38C3A-E3BF-4668-90A0-60FE8651F8A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11411" y="6278006"/>
                  <a:ext cx="1778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0E578E7-D5FA-4AB4-A809-CAA89BA63BB7}"/>
                    </a:ext>
                  </a:extLst>
                </p14:cNvPr>
                <p14:cNvContentPartPr/>
                <p14:nvPr/>
              </p14:nvContentPartPr>
              <p14:xfrm>
                <a:off x="2670531" y="6468806"/>
                <a:ext cx="36360" cy="191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0E578E7-D5FA-4AB4-A809-CAA89BA63BB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61531" y="6460166"/>
                  <a:ext cx="54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1E1BB6F-8079-4050-A98E-DD872D019E3C}"/>
                    </a:ext>
                  </a:extLst>
                </p14:cNvPr>
                <p14:cNvContentPartPr/>
                <p14:nvPr/>
              </p14:nvContentPartPr>
              <p14:xfrm>
                <a:off x="2736771" y="6476366"/>
                <a:ext cx="54360" cy="195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1E1BB6F-8079-4050-A98E-DD872D019E3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27771" y="6467726"/>
                  <a:ext cx="7200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F27C335-9D94-4B5E-9D90-245F20D5FBDA}"/>
              </a:ext>
            </a:extLst>
          </p:cNvPr>
          <p:cNvGrpSpPr/>
          <p:nvPr/>
        </p:nvGrpSpPr>
        <p:grpSpPr>
          <a:xfrm>
            <a:off x="3119451" y="5778686"/>
            <a:ext cx="496080" cy="907560"/>
            <a:chOff x="3119451" y="5778686"/>
            <a:chExt cx="496080" cy="90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ED34366-6266-4A6A-8856-1C9D95E4DAD9}"/>
                    </a:ext>
                  </a:extLst>
                </p14:cNvPr>
                <p14:cNvContentPartPr/>
                <p14:nvPr/>
              </p14:nvContentPartPr>
              <p14:xfrm>
                <a:off x="3123411" y="5843486"/>
                <a:ext cx="93240" cy="266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ED34366-6266-4A6A-8856-1C9D95E4DAD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114411" y="5834846"/>
                  <a:ext cx="110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E08DA98-1894-4C93-8E35-30367C49C9C0}"/>
                    </a:ext>
                  </a:extLst>
                </p14:cNvPr>
                <p14:cNvContentPartPr/>
                <p14:nvPr/>
              </p14:nvContentPartPr>
              <p14:xfrm>
                <a:off x="3119451" y="6321566"/>
                <a:ext cx="82800" cy="203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E08DA98-1894-4C93-8E35-30367C49C9C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10811" y="6312926"/>
                  <a:ext cx="100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BE22660-8735-40BD-9E2E-1BAA90D4B841}"/>
                    </a:ext>
                  </a:extLst>
                </p14:cNvPr>
                <p14:cNvContentPartPr/>
                <p14:nvPr/>
              </p14:nvContentPartPr>
              <p14:xfrm>
                <a:off x="3216291" y="6325166"/>
                <a:ext cx="88200" cy="361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BE22660-8735-40BD-9E2E-1BAA90D4B84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207291" y="6316166"/>
                  <a:ext cx="1058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2CF63B6-93A9-46B1-B4C5-B8E4287A552E}"/>
                    </a:ext>
                  </a:extLst>
                </p14:cNvPr>
                <p14:cNvContentPartPr/>
                <p14:nvPr/>
              </p14:nvContentPartPr>
              <p14:xfrm>
                <a:off x="3307731" y="6509486"/>
                <a:ext cx="5040" cy="127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2CF63B6-93A9-46B1-B4C5-B8E4287A552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299091" y="6500846"/>
                  <a:ext cx="22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0BF9082-5DFC-4D87-84F5-949020784511}"/>
                    </a:ext>
                  </a:extLst>
                </p14:cNvPr>
                <p14:cNvContentPartPr/>
                <p14:nvPr/>
              </p14:nvContentPartPr>
              <p14:xfrm>
                <a:off x="3363531" y="6496886"/>
                <a:ext cx="96120" cy="174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0BF9082-5DFC-4D87-84F5-9490207845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54531" y="6488246"/>
                  <a:ext cx="113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6EBEF80-3AA0-457B-BC86-4CCF4DD312F4}"/>
                    </a:ext>
                  </a:extLst>
                </p14:cNvPr>
                <p14:cNvContentPartPr/>
                <p14:nvPr/>
              </p14:nvContentPartPr>
              <p14:xfrm>
                <a:off x="3557931" y="5778686"/>
                <a:ext cx="57600" cy="901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6EBEF80-3AA0-457B-BC86-4CCF4DD312F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49291" y="5770046"/>
                  <a:ext cx="75240" cy="91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BCE7FC61-E837-4A45-A294-91C7D56BCCED}"/>
                  </a:ext>
                </a:extLst>
              </p14:cNvPr>
              <p14:cNvContentPartPr/>
              <p14:nvPr/>
            </p14:nvContentPartPr>
            <p14:xfrm>
              <a:off x="3823971" y="5849606"/>
              <a:ext cx="84960" cy="1972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BCE7FC61-E837-4A45-A294-91C7D56BCCED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814971" y="5840966"/>
                <a:ext cx="10260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A75FE66-C6A4-4678-8D1D-AB64173F3531}"/>
              </a:ext>
            </a:extLst>
          </p:cNvPr>
          <p:cNvGrpSpPr/>
          <p:nvPr/>
        </p:nvGrpSpPr>
        <p:grpSpPr>
          <a:xfrm>
            <a:off x="3804171" y="5785526"/>
            <a:ext cx="545040" cy="910800"/>
            <a:chOff x="3804171" y="5785526"/>
            <a:chExt cx="545040" cy="9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9B509C5-357E-4F76-A00D-DD5E595C269B}"/>
                    </a:ext>
                  </a:extLst>
                </p14:cNvPr>
                <p14:cNvContentPartPr/>
                <p14:nvPr/>
              </p14:nvContentPartPr>
              <p14:xfrm>
                <a:off x="3813891" y="6319406"/>
                <a:ext cx="47520" cy="107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9B509C5-357E-4F76-A00D-DD5E595C269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805251" y="6310406"/>
                  <a:ext cx="65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E31E8D9-EDD8-405C-97B1-81C91F9F8680}"/>
                    </a:ext>
                  </a:extLst>
                </p14:cNvPr>
                <p14:cNvContentPartPr/>
                <p14:nvPr/>
              </p14:nvContentPartPr>
              <p14:xfrm>
                <a:off x="3842331" y="6302126"/>
                <a:ext cx="45000" cy="188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E31E8D9-EDD8-405C-97B1-81C91F9F868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833331" y="6293486"/>
                  <a:ext cx="62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3A7E752-E9EC-45AE-9735-5018584179B6}"/>
                    </a:ext>
                  </a:extLst>
                </p14:cNvPr>
                <p14:cNvContentPartPr/>
                <p14:nvPr/>
              </p14:nvContentPartPr>
              <p14:xfrm>
                <a:off x="3804171" y="6319406"/>
                <a:ext cx="156240" cy="324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3A7E752-E9EC-45AE-9735-5018584179B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795531" y="6310406"/>
                  <a:ext cx="1738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5C44889-8709-4153-A62A-AEA3565677D0}"/>
                    </a:ext>
                  </a:extLst>
                </p14:cNvPr>
                <p14:cNvContentPartPr/>
                <p14:nvPr/>
              </p14:nvContentPartPr>
              <p14:xfrm>
                <a:off x="3969771" y="6459086"/>
                <a:ext cx="7200" cy="140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5C44889-8709-4153-A62A-AEA3565677D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61131" y="6450446"/>
                  <a:ext cx="24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ECD92CD-3225-4F8C-BC84-CFC7EE5D418D}"/>
                    </a:ext>
                  </a:extLst>
                </p14:cNvPr>
                <p14:cNvContentPartPr/>
                <p14:nvPr/>
              </p14:nvContentPartPr>
              <p14:xfrm>
                <a:off x="4005771" y="6476006"/>
                <a:ext cx="108360" cy="194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ECD92CD-3225-4F8C-BC84-CFC7EE5D418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997131" y="6467366"/>
                  <a:ext cx="126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79E5C75-5161-44C1-8470-581A340C00A9}"/>
                    </a:ext>
                  </a:extLst>
                </p14:cNvPr>
                <p14:cNvContentPartPr/>
                <p14:nvPr/>
              </p14:nvContentPartPr>
              <p14:xfrm>
                <a:off x="4262091" y="5785526"/>
                <a:ext cx="87120" cy="910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79E5C75-5161-44C1-8470-581A340C00A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253451" y="5776526"/>
                  <a:ext cx="104760" cy="9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9F3B4DC-AEE1-47B9-A117-25058DF3BE4E}"/>
              </a:ext>
            </a:extLst>
          </p:cNvPr>
          <p:cNvGrpSpPr/>
          <p:nvPr/>
        </p:nvGrpSpPr>
        <p:grpSpPr>
          <a:xfrm>
            <a:off x="4557291" y="5757086"/>
            <a:ext cx="287640" cy="383400"/>
            <a:chOff x="4557291" y="5757086"/>
            <a:chExt cx="28764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2F216A7-05C0-4271-9A04-C8123C1A9D02}"/>
                    </a:ext>
                  </a:extLst>
                </p14:cNvPr>
                <p14:cNvContentPartPr/>
                <p14:nvPr/>
              </p14:nvContentPartPr>
              <p14:xfrm>
                <a:off x="4583211" y="6105566"/>
                <a:ext cx="261720" cy="34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2F216A7-05C0-4271-9A04-C8123C1A9D0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74571" y="6096566"/>
                  <a:ext cx="279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0612E0C-C733-42E9-9E72-9D408A83BE6C}"/>
                    </a:ext>
                  </a:extLst>
                </p14:cNvPr>
                <p14:cNvContentPartPr/>
                <p14:nvPr/>
              </p14:nvContentPartPr>
              <p14:xfrm>
                <a:off x="4557291" y="5815046"/>
                <a:ext cx="118080" cy="127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0612E0C-C733-42E9-9E72-9D408A83BE6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548291" y="5806046"/>
                  <a:ext cx="135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A425FD0-9C95-4FD4-9A3F-C8C7D3E3A0F6}"/>
                    </a:ext>
                  </a:extLst>
                </p14:cNvPr>
                <p14:cNvContentPartPr/>
                <p14:nvPr/>
              </p14:nvContentPartPr>
              <p14:xfrm>
                <a:off x="4656651" y="5757086"/>
                <a:ext cx="12240" cy="293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A425FD0-9C95-4FD4-9A3F-C8C7D3E3A0F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47651" y="5748086"/>
                  <a:ext cx="2988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970D807-7674-41BF-9E33-E79971757D49}"/>
              </a:ext>
            </a:extLst>
          </p:cNvPr>
          <p:cNvGrpSpPr/>
          <p:nvPr/>
        </p:nvGrpSpPr>
        <p:grpSpPr>
          <a:xfrm>
            <a:off x="4505091" y="6263966"/>
            <a:ext cx="366840" cy="402840"/>
            <a:chOff x="4505091" y="6263966"/>
            <a:chExt cx="36684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D6ECA2B-5985-456B-A668-79FD203F6EED}"/>
                    </a:ext>
                  </a:extLst>
                </p14:cNvPr>
                <p14:cNvContentPartPr/>
                <p14:nvPr/>
              </p14:nvContentPartPr>
              <p14:xfrm>
                <a:off x="4553691" y="6263966"/>
                <a:ext cx="38880" cy="140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D6ECA2B-5985-456B-A668-79FD203F6EE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45051" y="6254966"/>
                  <a:ext cx="56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2E00C2B-E89B-4DEA-AA78-08A322C604CE}"/>
                    </a:ext>
                  </a:extLst>
                </p14:cNvPr>
                <p14:cNvContentPartPr/>
                <p14:nvPr/>
              </p14:nvContentPartPr>
              <p14:xfrm>
                <a:off x="4505091" y="6288446"/>
                <a:ext cx="202680" cy="304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2E00C2B-E89B-4DEA-AA78-08A322C604C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96451" y="6279446"/>
                  <a:ext cx="220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2D87F69-7646-484A-BFD4-87D80EF384EB}"/>
                    </a:ext>
                  </a:extLst>
                </p14:cNvPr>
                <p14:cNvContentPartPr/>
                <p14:nvPr/>
              </p14:nvContentPartPr>
              <p14:xfrm>
                <a:off x="4667451" y="6439286"/>
                <a:ext cx="40320" cy="175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2D87F69-7646-484A-BFD4-87D80EF384E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58811" y="6430286"/>
                  <a:ext cx="57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31D317C-C317-463A-8DBD-5692E3CF6FE6}"/>
                    </a:ext>
                  </a:extLst>
                </p14:cNvPr>
                <p14:cNvContentPartPr/>
                <p14:nvPr/>
              </p14:nvContentPartPr>
              <p14:xfrm>
                <a:off x="4761411" y="6457646"/>
                <a:ext cx="110520" cy="209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31D317C-C317-463A-8DBD-5692E3CF6FE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52771" y="6448646"/>
                  <a:ext cx="12816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768FC91-1F92-4A1F-B0AC-5E349D8417CA}"/>
              </a:ext>
            </a:extLst>
          </p:cNvPr>
          <p:cNvGrpSpPr/>
          <p:nvPr/>
        </p:nvGrpSpPr>
        <p:grpSpPr>
          <a:xfrm>
            <a:off x="2444091" y="4221686"/>
            <a:ext cx="2856600" cy="1398600"/>
            <a:chOff x="2444091" y="4221686"/>
            <a:chExt cx="2856600" cy="13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4F77DAE-B0AE-4E72-8756-43E141B7251C}"/>
                    </a:ext>
                  </a:extLst>
                </p14:cNvPr>
                <p14:cNvContentPartPr/>
                <p14:nvPr/>
              </p14:nvContentPartPr>
              <p14:xfrm>
                <a:off x="2608971" y="4221686"/>
                <a:ext cx="372240" cy="317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4F77DAE-B0AE-4E72-8756-43E141B7251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00331" y="4212686"/>
                  <a:ext cx="3898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F68FB89-2224-45A9-8C2F-FC729160F1A3}"/>
                    </a:ext>
                  </a:extLst>
                </p14:cNvPr>
                <p14:cNvContentPartPr/>
                <p14:nvPr/>
              </p14:nvContentPartPr>
              <p14:xfrm>
                <a:off x="3016491" y="4224566"/>
                <a:ext cx="335160" cy="232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F68FB89-2224-45A9-8C2F-FC729160F1A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007851" y="4215566"/>
                  <a:ext cx="352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C9FE594-37C2-4479-9093-DEB5446009B6}"/>
                    </a:ext>
                  </a:extLst>
                </p14:cNvPr>
                <p14:cNvContentPartPr/>
                <p14:nvPr/>
              </p14:nvContentPartPr>
              <p14:xfrm>
                <a:off x="3447771" y="4409966"/>
                <a:ext cx="6120" cy="31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C9FE594-37C2-4479-9093-DEB5446009B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38771" y="4400966"/>
                  <a:ext cx="23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6FF98F5-D807-446F-8404-FE53E689213E}"/>
                    </a:ext>
                  </a:extLst>
                </p14:cNvPr>
                <p14:cNvContentPartPr/>
                <p14:nvPr/>
              </p14:nvContentPartPr>
              <p14:xfrm>
                <a:off x="2610051" y="4791926"/>
                <a:ext cx="97920" cy="85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6FF98F5-D807-446F-8404-FE53E689213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601411" y="4783286"/>
                  <a:ext cx="115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118D1E0-3A90-408E-AE79-20DF01DA99EA}"/>
                    </a:ext>
                  </a:extLst>
                </p14:cNvPr>
                <p14:cNvContentPartPr/>
                <p14:nvPr/>
              </p14:nvContentPartPr>
              <p14:xfrm>
                <a:off x="2685291" y="4735046"/>
                <a:ext cx="39960" cy="197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118D1E0-3A90-408E-AE79-20DF01DA99E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76291" y="4726046"/>
                  <a:ext cx="57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F347975-C764-4897-8C4B-25192D839AC5}"/>
                    </a:ext>
                  </a:extLst>
                </p14:cNvPr>
                <p14:cNvContentPartPr/>
                <p14:nvPr/>
              </p14:nvContentPartPr>
              <p14:xfrm>
                <a:off x="2634171" y="5037086"/>
                <a:ext cx="119160" cy="105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F347975-C764-4897-8C4B-25192D839AC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625531" y="5028086"/>
                  <a:ext cx="136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6A35653-78C5-4880-8EB4-F6B49ACF6A4E}"/>
                    </a:ext>
                  </a:extLst>
                </p14:cNvPr>
                <p14:cNvContentPartPr/>
                <p14:nvPr/>
              </p14:nvContentPartPr>
              <p14:xfrm>
                <a:off x="2444091" y="4766006"/>
                <a:ext cx="79920" cy="411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6A35653-78C5-4880-8EB4-F6B49ACF6A4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35091" y="4757006"/>
                  <a:ext cx="975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7468F68-3F19-499D-AFE8-8BF0E9C8274A}"/>
                    </a:ext>
                  </a:extLst>
                </p14:cNvPr>
                <p14:cNvContentPartPr/>
                <p14:nvPr/>
              </p14:nvContentPartPr>
              <p14:xfrm>
                <a:off x="2898051" y="4726766"/>
                <a:ext cx="59040" cy="423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7468F68-3F19-499D-AFE8-8BF0E9C8274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889051" y="4718126"/>
                  <a:ext cx="766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C464130-2C2E-43D6-8A0B-5B7469C1191E}"/>
                    </a:ext>
                  </a:extLst>
                </p14:cNvPr>
                <p14:cNvContentPartPr/>
                <p14:nvPr/>
              </p14:nvContentPartPr>
              <p14:xfrm>
                <a:off x="3626691" y="5061566"/>
                <a:ext cx="10440" cy="22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C464130-2C2E-43D6-8A0B-5B7469C1191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618051" y="5052926"/>
                  <a:ext cx="28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257D88C-B497-4B8F-A086-D7CB7EF3CF49}"/>
                    </a:ext>
                  </a:extLst>
                </p14:cNvPr>
                <p14:cNvContentPartPr/>
                <p14:nvPr/>
              </p14:nvContentPartPr>
              <p14:xfrm>
                <a:off x="2641731" y="5379086"/>
                <a:ext cx="61920" cy="177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257D88C-B497-4B8F-A086-D7CB7EF3CF4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633091" y="5370446"/>
                  <a:ext cx="79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2BEDDBD-B55C-43A3-8CAB-2259915461C7}"/>
                    </a:ext>
                  </a:extLst>
                </p14:cNvPr>
                <p14:cNvContentPartPr/>
                <p14:nvPr/>
              </p14:nvContentPartPr>
              <p14:xfrm>
                <a:off x="2765571" y="5393846"/>
                <a:ext cx="109440" cy="226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2BEDDBD-B55C-43A3-8CAB-2259915461C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56931" y="5385206"/>
                  <a:ext cx="127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AC2A2FF-8A7F-43FB-BF81-4C1F65E5ACCD}"/>
                    </a:ext>
                  </a:extLst>
                </p14:cNvPr>
                <p14:cNvContentPartPr/>
                <p14:nvPr/>
              </p14:nvContentPartPr>
              <p14:xfrm>
                <a:off x="4371531" y="4870046"/>
                <a:ext cx="121680" cy="165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AC2A2FF-8A7F-43FB-BF81-4C1F65E5ACC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62531" y="4861406"/>
                  <a:ext cx="139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5B7351D-08FF-4813-B08A-694BB41D2131}"/>
                    </a:ext>
                  </a:extLst>
                </p14:cNvPr>
                <p14:cNvContentPartPr/>
                <p14:nvPr/>
              </p14:nvContentPartPr>
              <p14:xfrm>
                <a:off x="4588971" y="4959686"/>
                <a:ext cx="6120" cy="38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5B7351D-08FF-4813-B08A-694BB41D213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580331" y="4950686"/>
                  <a:ext cx="23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DD4FC18-8E20-4A86-A7E4-2DB2B97AD18D}"/>
                    </a:ext>
                  </a:extLst>
                </p14:cNvPr>
                <p14:cNvContentPartPr/>
                <p14:nvPr/>
              </p14:nvContentPartPr>
              <p14:xfrm>
                <a:off x="4630731" y="4753766"/>
                <a:ext cx="16200" cy="24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DD4FC18-8E20-4A86-A7E4-2DB2B97AD18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621731" y="4745126"/>
                  <a:ext cx="33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C7320E7-48ED-4F59-9777-284FA127E985}"/>
                    </a:ext>
                  </a:extLst>
                </p14:cNvPr>
                <p14:cNvContentPartPr/>
                <p14:nvPr/>
              </p14:nvContentPartPr>
              <p14:xfrm>
                <a:off x="4786971" y="4730366"/>
                <a:ext cx="136080" cy="424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C7320E7-48ED-4F59-9777-284FA127E98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77971" y="4721366"/>
                  <a:ext cx="1537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0E7CA5D-113E-466E-A3CD-E59BA06CBAB2}"/>
                    </a:ext>
                  </a:extLst>
                </p14:cNvPr>
                <p14:cNvContentPartPr/>
                <p14:nvPr/>
              </p14:nvContentPartPr>
              <p14:xfrm>
                <a:off x="4963011" y="4906406"/>
                <a:ext cx="337680" cy="155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0E7CA5D-113E-466E-A3CD-E59BA06CBAB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54371" y="4897766"/>
                  <a:ext cx="355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1628178-192C-48DC-B78B-2700EC54578A}"/>
                    </a:ext>
                  </a:extLst>
                </p14:cNvPr>
                <p14:cNvContentPartPr/>
                <p14:nvPr/>
              </p14:nvContentPartPr>
              <p14:xfrm>
                <a:off x="3454971" y="5114846"/>
                <a:ext cx="25560" cy="137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1628178-192C-48DC-B78B-2700EC54578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446331" y="5106206"/>
                  <a:ext cx="43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710999A-3DD6-4958-B7E1-1D35C68E003B}"/>
                    </a:ext>
                  </a:extLst>
                </p14:cNvPr>
                <p14:cNvContentPartPr/>
                <p14:nvPr/>
              </p14:nvContentPartPr>
              <p14:xfrm>
                <a:off x="3563331" y="4897766"/>
                <a:ext cx="138240" cy="221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710999A-3DD6-4958-B7E1-1D35C68E003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554331" y="4888766"/>
                  <a:ext cx="155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7A744D7-F2AF-45AF-AF6E-D3552181A279}"/>
                    </a:ext>
                  </a:extLst>
                </p14:cNvPr>
                <p14:cNvContentPartPr/>
                <p14:nvPr/>
              </p14:nvContentPartPr>
              <p14:xfrm>
                <a:off x="3733971" y="5039246"/>
                <a:ext cx="41040" cy="30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7A744D7-F2AF-45AF-AF6E-D3552181A27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24971" y="5030606"/>
                  <a:ext cx="58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05F33DA-F12F-45DA-B0E9-5A10BF872193}"/>
                    </a:ext>
                  </a:extLst>
                </p14:cNvPr>
                <p14:cNvContentPartPr/>
                <p14:nvPr/>
              </p14:nvContentPartPr>
              <p14:xfrm>
                <a:off x="3732531" y="5092526"/>
                <a:ext cx="42840" cy="31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05F33DA-F12F-45DA-B0E9-5A10BF87219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723891" y="5083886"/>
                  <a:ext cx="60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0004DE8-233C-4AA4-A0D7-39B5117D1246}"/>
                    </a:ext>
                  </a:extLst>
                </p14:cNvPr>
                <p14:cNvContentPartPr/>
                <p14:nvPr/>
              </p14:nvContentPartPr>
              <p14:xfrm>
                <a:off x="3838011" y="4981286"/>
                <a:ext cx="63720" cy="116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0004DE8-233C-4AA4-A0D7-39B5117D124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29011" y="4972646"/>
                  <a:ext cx="81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C10612C-7EBB-42F2-AE65-A89D56C4344A}"/>
                    </a:ext>
                  </a:extLst>
                </p14:cNvPr>
                <p14:cNvContentPartPr/>
                <p14:nvPr/>
              </p14:nvContentPartPr>
              <p14:xfrm>
                <a:off x="3938811" y="5051846"/>
                <a:ext cx="13320" cy="60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C10612C-7EBB-42F2-AE65-A89D56C4344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929811" y="5043206"/>
                  <a:ext cx="30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495FC4C-B1EB-433A-8BA4-E51E92E6F4A5}"/>
                    </a:ext>
                  </a:extLst>
                </p14:cNvPr>
                <p14:cNvContentPartPr/>
                <p14:nvPr/>
              </p14:nvContentPartPr>
              <p14:xfrm>
                <a:off x="3986331" y="4979126"/>
                <a:ext cx="19800" cy="103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495FC4C-B1EB-433A-8BA4-E51E92E6F4A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977331" y="4970126"/>
                  <a:ext cx="37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ED521C5-B3D3-42EC-A102-EBF4A8EC2EA4}"/>
                    </a:ext>
                  </a:extLst>
                </p14:cNvPr>
                <p14:cNvContentPartPr/>
                <p14:nvPr/>
              </p14:nvContentPartPr>
              <p14:xfrm>
                <a:off x="4042131" y="5031686"/>
                <a:ext cx="7920" cy="7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ED521C5-B3D3-42EC-A102-EBF4A8EC2EA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033491" y="5023046"/>
                  <a:ext cx="25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FCDE68E-01C4-4CA2-94F0-43249FA7F8F8}"/>
                    </a:ext>
                  </a:extLst>
                </p14:cNvPr>
                <p14:cNvContentPartPr/>
                <p14:nvPr/>
              </p14:nvContentPartPr>
              <p14:xfrm>
                <a:off x="4135011" y="5017646"/>
                <a:ext cx="7200" cy="14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FCDE68E-01C4-4CA2-94F0-43249FA7F8F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126371" y="5008646"/>
                  <a:ext cx="24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FF275A1-3D4F-4EEF-84FD-EFA21127992C}"/>
                    </a:ext>
                  </a:extLst>
                </p14:cNvPr>
                <p14:cNvContentPartPr/>
                <p14:nvPr/>
              </p14:nvContentPartPr>
              <p14:xfrm>
                <a:off x="4155531" y="5020526"/>
                <a:ext cx="3960" cy="14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FF275A1-3D4F-4EEF-84FD-EFA21127992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146891" y="5011526"/>
                  <a:ext cx="21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41D7A6C-C620-4046-9392-5B61F8D0A867}"/>
                    </a:ext>
                  </a:extLst>
                </p14:cNvPr>
                <p14:cNvContentPartPr/>
                <p14:nvPr/>
              </p14:nvContentPartPr>
              <p14:xfrm>
                <a:off x="4195131" y="4948166"/>
                <a:ext cx="30600" cy="44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41D7A6C-C620-4046-9392-5B61F8D0A86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186491" y="4939526"/>
                  <a:ext cx="48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AA06307-6D66-4775-9C83-0854CB1FA421}"/>
                    </a:ext>
                  </a:extLst>
                </p14:cNvPr>
                <p14:cNvContentPartPr/>
                <p14:nvPr/>
              </p14:nvContentPartPr>
              <p14:xfrm>
                <a:off x="4223571" y="4881566"/>
                <a:ext cx="17280" cy="261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AA06307-6D66-4775-9C83-0854CB1FA42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214931" y="4872926"/>
                  <a:ext cx="34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2E572AE-EA31-4A71-9DD3-90A4EBDFC084}"/>
                    </a:ext>
                  </a:extLst>
                </p14:cNvPr>
                <p14:cNvContentPartPr/>
                <p14:nvPr/>
              </p14:nvContentPartPr>
              <p14:xfrm>
                <a:off x="4285851" y="4534166"/>
                <a:ext cx="63720" cy="810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2E572AE-EA31-4A71-9DD3-90A4EBDFC08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276851" y="4525526"/>
                  <a:ext cx="8136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BBFA5E9-0F01-472F-85A1-37536B3632CE}"/>
                    </a:ext>
                  </a:extLst>
                </p14:cNvPr>
                <p14:cNvContentPartPr/>
                <p14:nvPr/>
              </p14:nvContentPartPr>
              <p14:xfrm>
                <a:off x="4157331" y="4919366"/>
                <a:ext cx="59040" cy="67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BBFA5E9-0F01-472F-85A1-37536B3632C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148691" y="4910366"/>
                  <a:ext cx="76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88B212F-215C-4ACC-AF9E-211B8C2F7FB7}"/>
                    </a:ext>
                  </a:extLst>
                </p14:cNvPr>
                <p14:cNvContentPartPr/>
                <p14:nvPr/>
              </p14:nvContentPartPr>
              <p14:xfrm>
                <a:off x="4213491" y="4869686"/>
                <a:ext cx="20160" cy="295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88B212F-215C-4ACC-AF9E-211B8C2F7FB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204491" y="4860686"/>
                  <a:ext cx="37800" cy="31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646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Office Theme</vt:lpstr>
      <vt:lpstr>Førelesing ST1101</vt:lpstr>
      <vt:lpstr>PowerPoint Presentation</vt:lpstr>
      <vt:lpstr>Fangeproblemet</vt:lpstr>
      <vt:lpstr>Plasseringsproblemet </vt:lpstr>
      <vt:lpstr>Binomialkoeffisienten og teljing av kombinasjonar når ikkje alle er like</vt:lpstr>
      <vt:lpstr>Kap 3. Tilfeldige variable og sannsynsfordelingar</vt:lpstr>
      <vt:lpstr>Tilfeldige variable</vt:lpstr>
      <vt:lpstr>3.3 Diskrete sannsynsfordelingar</vt:lpstr>
      <vt:lpstr>Eks. Bilselgar</vt:lpstr>
      <vt:lpstr>Kumulativ fordelingsfunksjon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38</cp:revision>
  <dcterms:created xsi:type="dcterms:W3CDTF">2021-01-21T11:49:07Z</dcterms:created>
  <dcterms:modified xsi:type="dcterms:W3CDTF">2021-01-25T10:06:57Z</dcterms:modified>
</cp:coreProperties>
</file>